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2" r:id="rId1"/>
  </p:sldMasterIdLst>
  <p:notesMasterIdLst>
    <p:notesMasterId r:id="rId26"/>
  </p:notesMasterIdLst>
  <p:handoutMasterIdLst>
    <p:handoutMasterId r:id="rId27"/>
  </p:handoutMasterIdLst>
  <p:sldIdLst>
    <p:sldId id="296" r:id="rId2"/>
    <p:sldId id="297" r:id="rId3"/>
    <p:sldId id="258" r:id="rId4"/>
    <p:sldId id="259" r:id="rId5"/>
    <p:sldId id="261" r:id="rId6"/>
    <p:sldId id="262" r:id="rId7"/>
    <p:sldId id="266" r:id="rId8"/>
    <p:sldId id="292" r:id="rId9"/>
    <p:sldId id="267" r:id="rId10"/>
    <p:sldId id="298" r:id="rId11"/>
    <p:sldId id="269" r:id="rId12"/>
    <p:sldId id="271" r:id="rId13"/>
    <p:sldId id="272" r:id="rId14"/>
    <p:sldId id="293" r:id="rId15"/>
    <p:sldId id="276" r:id="rId16"/>
    <p:sldId id="280" r:id="rId17"/>
    <p:sldId id="284" r:id="rId18"/>
    <p:sldId id="287" r:id="rId19"/>
    <p:sldId id="289" r:id="rId20"/>
    <p:sldId id="290" r:id="rId21"/>
    <p:sldId id="294" r:id="rId22"/>
    <p:sldId id="295" r:id="rId23"/>
    <p:sldId id="291"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ldstein, Clifford" initials="GC"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31" autoAdjust="0"/>
    <p:restoredTop sz="94658"/>
  </p:normalViewPr>
  <p:slideViewPr>
    <p:cSldViewPr snapToGrid="0" snapToObjects="1">
      <p:cViewPr varScale="1">
        <p:scale>
          <a:sx n="134" d="100"/>
          <a:sy n="134" d="100"/>
        </p:scale>
        <p:origin x="79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A00DB-7B99-2C49-8EDC-A8728FE6E12A}"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s-ES"/>
        </a:p>
      </dgm:t>
    </dgm:pt>
    <dgm:pt modelId="{A6CE403E-8292-A84F-BC13-F8C3CE051A2A}">
      <dgm:prSet phldrT="[Texto]"/>
      <dgm:spPr>
        <a:solidFill>
          <a:schemeClr val="accent2">
            <a:lumMod val="75000"/>
            <a:alpha val="76000"/>
          </a:schemeClr>
        </a:solidFill>
      </dgm:spPr>
      <dgm:t>
        <a:bodyPr/>
        <a:lstStyle/>
        <a:p>
          <a:r>
            <a:rPr lang="es-ES" dirty="0" smtClean="0"/>
            <a:t>LOVE</a:t>
          </a:r>
          <a:endParaRPr lang="es-ES" dirty="0"/>
        </a:p>
      </dgm:t>
    </dgm:pt>
    <dgm:pt modelId="{657945EB-7EF5-7E49-A7A9-6891F72F510C}" type="parTrans" cxnId="{54A4EE90-B59B-4E4E-8C0A-2C2F42366538}">
      <dgm:prSet/>
      <dgm:spPr/>
      <dgm:t>
        <a:bodyPr/>
        <a:lstStyle/>
        <a:p>
          <a:endParaRPr lang="es-ES"/>
        </a:p>
      </dgm:t>
    </dgm:pt>
    <dgm:pt modelId="{4FE720D0-561F-0A49-BE78-593D14E9C4CA}" type="sibTrans" cxnId="{54A4EE90-B59B-4E4E-8C0A-2C2F42366538}">
      <dgm:prSet/>
      <dgm:spPr/>
      <dgm:t>
        <a:bodyPr/>
        <a:lstStyle/>
        <a:p>
          <a:endParaRPr lang="es-ES"/>
        </a:p>
      </dgm:t>
    </dgm:pt>
    <dgm:pt modelId="{9BFD241C-F03C-0543-91B0-AEC2F672859A}">
      <dgm:prSet phldrT="[Texto]"/>
      <dgm:spPr/>
      <dgm:t>
        <a:bodyPr/>
        <a:lstStyle/>
        <a:p>
          <a:endParaRPr lang="es-ES" dirty="0"/>
        </a:p>
      </dgm:t>
    </dgm:pt>
    <dgm:pt modelId="{B7115375-3C29-FB43-B04F-781A12C75D4E}" type="parTrans" cxnId="{5299287C-F1F8-B84E-A7F9-44A128C99BC7}">
      <dgm:prSet/>
      <dgm:spPr/>
      <dgm:t>
        <a:bodyPr/>
        <a:lstStyle/>
        <a:p>
          <a:endParaRPr lang="es-ES"/>
        </a:p>
      </dgm:t>
    </dgm:pt>
    <dgm:pt modelId="{05F09630-DE35-0545-9604-ED9509253843}" type="sibTrans" cxnId="{5299287C-F1F8-B84E-A7F9-44A128C99BC7}">
      <dgm:prSet/>
      <dgm:spPr/>
      <dgm:t>
        <a:bodyPr/>
        <a:lstStyle/>
        <a:p>
          <a:endParaRPr lang="es-ES"/>
        </a:p>
      </dgm:t>
    </dgm:pt>
    <dgm:pt modelId="{B5D93216-2641-BB45-83D0-9E9B5BA1586F}">
      <dgm:prSet phldrT="[Texto]"/>
      <dgm:spPr>
        <a:solidFill>
          <a:schemeClr val="accent2">
            <a:lumMod val="75000"/>
            <a:alpha val="70000"/>
          </a:schemeClr>
        </a:solidFill>
      </dgm:spPr>
      <dgm:t>
        <a:bodyPr/>
        <a:lstStyle/>
        <a:p>
          <a:r>
            <a:rPr lang="es-ES" dirty="0" smtClean="0"/>
            <a:t>STRENGTH</a:t>
          </a:r>
          <a:endParaRPr lang="es-ES" dirty="0"/>
        </a:p>
      </dgm:t>
    </dgm:pt>
    <dgm:pt modelId="{9C3621C0-975D-674F-92BC-75AC56A47A0D}" type="parTrans" cxnId="{F378266D-4B4D-5546-84E2-D2CE0F01DACF}">
      <dgm:prSet/>
      <dgm:spPr/>
      <dgm:t>
        <a:bodyPr/>
        <a:lstStyle/>
        <a:p>
          <a:endParaRPr lang="es-ES"/>
        </a:p>
      </dgm:t>
    </dgm:pt>
    <dgm:pt modelId="{A4707B3E-7F23-F743-9C5A-7E61F037A64A}" type="sibTrans" cxnId="{F378266D-4B4D-5546-84E2-D2CE0F01DACF}">
      <dgm:prSet/>
      <dgm:spPr/>
      <dgm:t>
        <a:bodyPr/>
        <a:lstStyle/>
        <a:p>
          <a:endParaRPr lang="es-ES"/>
        </a:p>
      </dgm:t>
    </dgm:pt>
    <dgm:pt modelId="{1312B07F-BB34-A54D-A1C9-4BD403F5083A}">
      <dgm:prSet phldrT="[Texto]"/>
      <dgm:spPr/>
      <dgm:t>
        <a:bodyPr/>
        <a:lstStyle/>
        <a:p>
          <a:endParaRPr lang="es-ES" dirty="0"/>
        </a:p>
      </dgm:t>
    </dgm:pt>
    <dgm:pt modelId="{57D274B3-993C-134F-A308-E4EBA579647C}" type="parTrans" cxnId="{1A9F2941-B50D-F045-A5C4-973C7A21E6F0}">
      <dgm:prSet/>
      <dgm:spPr/>
      <dgm:t>
        <a:bodyPr/>
        <a:lstStyle/>
        <a:p>
          <a:endParaRPr lang="es-ES"/>
        </a:p>
      </dgm:t>
    </dgm:pt>
    <dgm:pt modelId="{F677D333-4672-3A47-88CD-B3D1CD00B607}" type="sibTrans" cxnId="{1A9F2941-B50D-F045-A5C4-973C7A21E6F0}">
      <dgm:prSet/>
      <dgm:spPr/>
      <dgm:t>
        <a:bodyPr/>
        <a:lstStyle/>
        <a:p>
          <a:endParaRPr lang="es-ES"/>
        </a:p>
      </dgm:t>
    </dgm:pt>
    <dgm:pt modelId="{4DB58B65-35B2-A843-8BFB-14CC6F701BE2}">
      <dgm:prSet phldrT="[Texto]"/>
      <dgm:spPr>
        <a:solidFill>
          <a:schemeClr val="accent2">
            <a:lumMod val="75000"/>
            <a:alpha val="70000"/>
          </a:schemeClr>
        </a:solidFill>
      </dgm:spPr>
      <dgm:t>
        <a:bodyPr/>
        <a:lstStyle/>
        <a:p>
          <a:r>
            <a:rPr lang="es-ES" dirty="0" smtClean="0"/>
            <a:t>CERTAINTY</a:t>
          </a:r>
          <a:endParaRPr lang="es-ES" dirty="0"/>
        </a:p>
      </dgm:t>
    </dgm:pt>
    <dgm:pt modelId="{865230C1-742E-1240-B6EA-E76B6FDC9C4E}" type="parTrans" cxnId="{8436B334-CD9F-B44D-B0BE-C77F6FE7ED2E}">
      <dgm:prSet/>
      <dgm:spPr/>
      <dgm:t>
        <a:bodyPr/>
        <a:lstStyle/>
        <a:p>
          <a:endParaRPr lang="es-ES"/>
        </a:p>
      </dgm:t>
    </dgm:pt>
    <dgm:pt modelId="{3169444F-9AAA-CB41-A402-67E41B8F4E06}" type="sibTrans" cxnId="{8436B334-CD9F-B44D-B0BE-C77F6FE7ED2E}">
      <dgm:prSet/>
      <dgm:spPr/>
      <dgm:t>
        <a:bodyPr/>
        <a:lstStyle/>
        <a:p>
          <a:endParaRPr lang="es-ES"/>
        </a:p>
      </dgm:t>
    </dgm:pt>
    <dgm:pt modelId="{DDCE4E0A-11E2-C74A-B545-5E3C48883AFF}">
      <dgm:prSet phldrT="[Texto]"/>
      <dgm:spPr/>
      <dgm:t>
        <a:bodyPr/>
        <a:lstStyle/>
        <a:p>
          <a:endParaRPr lang="es-ES" dirty="0"/>
        </a:p>
      </dgm:t>
    </dgm:pt>
    <dgm:pt modelId="{98A6EC27-71A2-8F43-8A30-0E95EECAC251}" type="parTrans" cxnId="{BFBAF0CE-7D37-D54A-B430-56B32CE233E1}">
      <dgm:prSet/>
      <dgm:spPr/>
      <dgm:t>
        <a:bodyPr/>
        <a:lstStyle/>
        <a:p>
          <a:endParaRPr lang="es-ES"/>
        </a:p>
      </dgm:t>
    </dgm:pt>
    <dgm:pt modelId="{8D25CD57-03DE-D34A-983F-4CBB94770A5C}" type="sibTrans" cxnId="{BFBAF0CE-7D37-D54A-B430-56B32CE233E1}">
      <dgm:prSet/>
      <dgm:spPr/>
      <dgm:t>
        <a:bodyPr/>
        <a:lstStyle/>
        <a:p>
          <a:endParaRPr lang="es-ES"/>
        </a:p>
      </dgm:t>
    </dgm:pt>
    <dgm:pt modelId="{D80CE62E-181A-5347-85E3-C63F7F3E45D4}">
      <dgm:prSet phldrT="[Texto]"/>
      <dgm:spPr>
        <a:solidFill>
          <a:schemeClr val="accent2">
            <a:lumMod val="75000"/>
            <a:alpha val="70000"/>
          </a:schemeClr>
        </a:solidFill>
      </dgm:spPr>
      <dgm:t>
        <a:bodyPr/>
        <a:lstStyle/>
        <a:p>
          <a:r>
            <a:rPr lang="es-ES" dirty="0" smtClean="0"/>
            <a:t>HELP</a:t>
          </a:r>
          <a:endParaRPr lang="es-ES" dirty="0"/>
        </a:p>
      </dgm:t>
    </dgm:pt>
    <dgm:pt modelId="{AED87522-BCF3-9B4D-AB7D-316C7E4801E6}" type="parTrans" cxnId="{1E6B3CF0-DA5C-3C49-9030-EB64C9307B9D}">
      <dgm:prSet/>
      <dgm:spPr/>
      <dgm:t>
        <a:bodyPr/>
        <a:lstStyle/>
        <a:p>
          <a:endParaRPr lang="es-ES"/>
        </a:p>
      </dgm:t>
    </dgm:pt>
    <dgm:pt modelId="{8A6EBFAB-7973-0A4D-957A-F21AB7731D1C}" type="sibTrans" cxnId="{1E6B3CF0-DA5C-3C49-9030-EB64C9307B9D}">
      <dgm:prSet/>
      <dgm:spPr/>
      <dgm:t>
        <a:bodyPr/>
        <a:lstStyle/>
        <a:p>
          <a:endParaRPr lang="es-ES"/>
        </a:p>
      </dgm:t>
    </dgm:pt>
    <dgm:pt modelId="{4D9B4141-DF03-DF43-BA6D-02FDE3CABCF0}">
      <dgm:prSet phldrT="[Texto]"/>
      <dgm:spPr/>
      <dgm:t>
        <a:bodyPr/>
        <a:lstStyle/>
        <a:p>
          <a:endParaRPr lang="en-US" noProof="0" dirty="0"/>
        </a:p>
      </dgm:t>
    </dgm:pt>
    <dgm:pt modelId="{9CF7F6C2-B053-6A4C-A7BA-2035AB51CAE6}" type="parTrans" cxnId="{EED1A46E-FCE3-064A-805B-15EE41032E94}">
      <dgm:prSet/>
      <dgm:spPr/>
      <dgm:t>
        <a:bodyPr/>
        <a:lstStyle/>
        <a:p>
          <a:endParaRPr lang="es-ES"/>
        </a:p>
      </dgm:t>
    </dgm:pt>
    <dgm:pt modelId="{101D1821-5EEC-CA44-B798-F508633E7FA7}" type="sibTrans" cxnId="{EED1A46E-FCE3-064A-805B-15EE41032E94}">
      <dgm:prSet/>
      <dgm:spPr/>
      <dgm:t>
        <a:bodyPr/>
        <a:lstStyle/>
        <a:p>
          <a:endParaRPr lang="es-ES"/>
        </a:p>
      </dgm:t>
    </dgm:pt>
    <dgm:pt modelId="{D1063BBD-221E-7D4A-B590-8127AE61EA32}">
      <dgm:prSet phldrT="[Texto]"/>
      <dgm:spPr>
        <a:solidFill>
          <a:schemeClr val="accent2">
            <a:lumMod val="75000"/>
            <a:alpha val="70000"/>
          </a:schemeClr>
        </a:solidFill>
      </dgm:spPr>
      <dgm:t>
        <a:bodyPr/>
        <a:lstStyle/>
        <a:p>
          <a:r>
            <a:rPr lang="es-ES" dirty="0" smtClean="0"/>
            <a:t>REST</a:t>
          </a:r>
          <a:endParaRPr lang="es-ES" dirty="0"/>
        </a:p>
      </dgm:t>
    </dgm:pt>
    <dgm:pt modelId="{E7AB9A0F-4C94-FD4F-A09E-BB7F4510544E}" type="parTrans" cxnId="{EC4CCC5B-D469-5E47-9309-8A57BE9F5F34}">
      <dgm:prSet/>
      <dgm:spPr/>
      <dgm:t>
        <a:bodyPr/>
        <a:lstStyle/>
        <a:p>
          <a:endParaRPr lang="es-ES"/>
        </a:p>
      </dgm:t>
    </dgm:pt>
    <dgm:pt modelId="{B20BDAC2-215B-4945-B9B6-CCC3C358CD57}" type="sibTrans" cxnId="{EC4CCC5B-D469-5E47-9309-8A57BE9F5F34}">
      <dgm:prSet/>
      <dgm:spPr/>
      <dgm:t>
        <a:bodyPr/>
        <a:lstStyle/>
        <a:p>
          <a:endParaRPr lang="es-ES"/>
        </a:p>
      </dgm:t>
    </dgm:pt>
    <dgm:pt modelId="{C50010A7-1D63-224D-AC20-4EB397CE0E3B}">
      <dgm:prSet phldrT="[Texto]"/>
      <dgm:spPr/>
      <dgm:t>
        <a:bodyPr/>
        <a:lstStyle/>
        <a:p>
          <a:endParaRPr lang="en-US" noProof="0" dirty="0"/>
        </a:p>
      </dgm:t>
    </dgm:pt>
    <dgm:pt modelId="{32E885E8-34F0-1E46-8C62-D845D30BC12A}" type="parTrans" cxnId="{F5D143B5-58A2-5140-A7D4-BB25F9BC875A}">
      <dgm:prSet/>
      <dgm:spPr/>
      <dgm:t>
        <a:bodyPr/>
        <a:lstStyle/>
        <a:p>
          <a:endParaRPr lang="es-ES"/>
        </a:p>
      </dgm:t>
    </dgm:pt>
    <dgm:pt modelId="{9AC41628-7FED-0D45-B907-C318BFC097F0}" type="sibTrans" cxnId="{F5D143B5-58A2-5140-A7D4-BB25F9BC875A}">
      <dgm:prSet/>
      <dgm:spPr/>
      <dgm:t>
        <a:bodyPr/>
        <a:lstStyle/>
        <a:p>
          <a:endParaRPr lang="es-ES"/>
        </a:p>
      </dgm:t>
    </dgm:pt>
    <dgm:pt modelId="{EE67F924-F092-BF42-8D28-A78D7BE3FC2C}" type="pres">
      <dgm:prSet presAssocID="{462A00DB-7B99-2C49-8EDC-A8728FE6E12A}" presName="Name0" presStyleCnt="0">
        <dgm:presLayoutVars>
          <dgm:dir/>
          <dgm:animLvl val="lvl"/>
          <dgm:resizeHandles val="exact"/>
        </dgm:presLayoutVars>
      </dgm:prSet>
      <dgm:spPr/>
      <dgm:t>
        <a:bodyPr/>
        <a:lstStyle/>
        <a:p>
          <a:endParaRPr lang="es-ES_tradnl"/>
        </a:p>
      </dgm:t>
    </dgm:pt>
    <dgm:pt modelId="{14487469-9CD4-2645-86F3-65644D05B9B6}" type="pres">
      <dgm:prSet presAssocID="{A6CE403E-8292-A84F-BC13-F8C3CE051A2A}" presName="linNode" presStyleCnt="0"/>
      <dgm:spPr/>
    </dgm:pt>
    <dgm:pt modelId="{133F1E47-DB8A-6A42-8FC4-259BA65239AB}" type="pres">
      <dgm:prSet presAssocID="{A6CE403E-8292-A84F-BC13-F8C3CE051A2A}" presName="parentText" presStyleLbl="node1" presStyleIdx="0" presStyleCnt="5" custScaleX="85541">
        <dgm:presLayoutVars>
          <dgm:chMax val="1"/>
          <dgm:bulletEnabled val="1"/>
        </dgm:presLayoutVars>
      </dgm:prSet>
      <dgm:spPr/>
      <dgm:t>
        <a:bodyPr/>
        <a:lstStyle/>
        <a:p>
          <a:endParaRPr lang="es-ES_tradnl"/>
        </a:p>
      </dgm:t>
    </dgm:pt>
    <dgm:pt modelId="{D1BEC9B2-DF38-164A-96AB-20E980010487}" type="pres">
      <dgm:prSet presAssocID="{A6CE403E-8292-A84F-BC13-F8C3CE051A2A}" presName="descendantText" presStyleLbl="alignAccFollowNode1" presStyleIdx="0" presStyleCnt="5" custScaleX="111692">
        <dgm:presLayoutVars>
          <dgm:bulletEnabled val="1"/>
        </dgm:presLayoutVars>
      </dgm:prSet>
      <dgm:spPr/>
      <dgm:t>
        <a:bodyPr/>
        <a:lstStyle/>
        <a:p>
          <a:endParaRPr lang="es-ES"/>
        </a:p>
      </dgm:t>
    </dgm:pt>
    <dgm:pt modelId="{3BE099D2-863E-E14F-B5A1-A18A457DEA82}" type="pres">
      <dgm:prSet presAssocID="{4FE720D0-561F-0A49-BE78-593D14E9C4CA}" presName="sp" presStyleCnt="0"/>
      <dgm:spPr/>
    </dgm:pt>
    <dgm:pt modelId="{3A98F036-028B-4544-A128-52903B673D35}" type="pres">
      <dgm:prSet presAssocID="{B5D93216-2641-BB45-83D0-9E9B5BA1586F}" presName="linNode" presStyleCnt="0"/>
      <dgm:spPr/>
    </dgm:pt>
    <dgm:pt modelId="{AAC0CD34-0898-9249-BE2F-5BF95427CA1E}" type="pres">
      <dgm:prSet presAssocID="{B5D93216-2641-BB45-83D0-9E9B5BA1586F}" presName="parentText" presStyleLbl="node1" presStyleIdx="1" presStyleCnt="5" custScaleX="82215">
        <dgm:presLayoutVars>
          <dgm:chMax val="1"/>
          <dgm:bulletEnabled val="1"/>
        </dgm:presLayoutVars>
      </dgm:prSet>
      <dgm:spPr/>
      <dgm:t>
        <a:bodyPr/>
        <a:lstStyle/>
        <a:p>
          <a:endParaRPr lang="es-ES"/>
        </a:p>
      </dgm:t>
    </dgm:pt>
    <dgm:pt modelId="{C86C6C69-F3DD-2744-AD90-6040DCAB3206}" type="pres">
      <dgm:prSet presAssocID="{B5D93216-2641-BB45-83D0-9E9B5BA1586F}" presName="descendantText" presStyleLbl="alignAccFollowNode1" presStyleIdx="1" presStyleCnt="5" custAng="0" custScaleX="109677" custLinFactNeighborX="1372" custLinFactNeighborY="4057">
        <dgm:presLayoutVars>
          <dgm:bulletEnabled val="1"/>
        </dgm:presLayoutVars>
      </dgm:prSet>
      <dgm:spPr/>
      <dgm:t>
        <a:bodyPr/>
        <a:lstStyle/>
        <a:p>
          <a:endParaRPr lang="es-ES"/>
        </a:p>
      </dgm:t>
    </dgm:pt>
    <dgm:pt modelId="{CE0F18A8-8258-5B4E-9EDE-0C5393EEE5B6}" type="pres">
      <dgm:prSet presAssocID="{A4707B3E-7F23-F743-9C5A-7E61F037A64A}" presName="sp" presStyleCnt="0"/>
      <dgm:spPr/>
    </dgm:pt>
    <dgm:pt modelId="{4D25CD7D-DF8F-D14A-A61C-581A882E5950}" type="pres">
      <dgm:prSet presAssocID="{4DB58B65-35B2-A843-8BFB-14CC6F701BE2}" presName="linNode" presStyleCnt="0"/>
      <dgm:spPr/>
    </dgm:pt>
    <dgm:pt modelId="{96392C57-0520-A442-87F0-B138BF0BE6EE}" type="pres">
      <dgm:prSet presAssocID="{4DB58B65-35B2-A843-8BFB-14CC6F701BE2}" presName="parentText" presStyleLbl="node1" presStyleIdx="2" presStyleCnt="5" custScaleX="81808">
        <dgm:presLayoutVars>
          <dgm:chMax val="1"/>
          <dgm:bulletEnabled val="1"/>
        </dgm:presLayoutVars>
      </dgm:prSet>
      <dgm:spPr/>
      <dgm:t>
        <a:bodyPr/>
        <a:lstStyle/>
        <a:p>
          <a:endParaRPr lang="es-ES"/>
        </a:p>
      </dgm:t>
    </dgm:pt>
    <dgm:pt modelId="{8D6EE94C-2244-8249-BE20-437BF4FF6606}" type="pres">
      <dgm:prSet presAssocID="{4DB58B65-35B2-A843-8BFB-14CC6F701BE2}" presName="descendantText" presStyleLbl="alignAccFollowNode1" presStyleIdx="2" presStyleCnt="5" custScaleX="109927" custLinFactNeighborX="2384">
        <dgm:presLayoutVars>
          <dgm:bulletEnabled val="1"/>
        </dgm:presLayoutVars>
      </dgm:prSet>
      <dgm:spPr/>
      <dgm:t>
        <a:bodyPr/>
        <a:lstStyle/>
        <a:p>
          <a:endParaRPr lang="es-ES"/>
        </a:p>
      </dgm:t>
    </dgm:pt>
    <dgm:pt modelId="{C0BF89E4-81BE-DE4D-9110-A3D1F7DFC9EF}" type="pres">
      <dgm:prSet presAssocID="{3169444F-9AAA-CB41-A402-67E41B8F4E06}" presName="sp" presStyleCnt="0"/>
      <dgm:spPr/>
    </dgm:pt>
    <dgm:pt modelId="{AAA75688-04D6-A44E-94C0-A61E36522477}" type="pres">
      <dgm:prSet presAssocID="{D1063BBD-221E-7D4A-B590-8127AE61EA32}" presName="linNode" presStyleCnt="0"/>
      <dgm:spPr/>
    </dgm:pt>
    <dgm:pt modelId="{19098078-B30F-9C4D-88AA-DFC37DCA4B56}" type="pres">
      <dgm:prSet presAssocID="{D1063BBD-221E-7D4A-B590-8127AE61EA32}" presName="parentText" presStyleLbl="node1" presStyleIdx="3" presStyleCnt="5" custScaleX="80875">
        <dgm:presLayoutVars>
          <dgm:chMax val="1"/>
          <dgm:bulletEnabled val="1"/>
        </dgm:presLayoutVars>
      </dgm:prSet>
      <dgm:spPr/>
      <dgm:t>
        <a:bodyPr/>
        <a:lstStyle/>
        <a:p>
          <a:endParaRPr lang="es-ES"/>
        </a:p>
      </dgm:t>
    </dgm:pt>
    <dgm:pt modelId="{6F3D7336-2E93-6A44-BF13-2A6A076EF778}" type="pres">
      <dgm:prSet presAssocID="{D1063BBD-221E-7D4A-B590-8127AE61EA32}" presName="descendantText" presStyleLbl="alignAccFollowNode1" presStyleIdx="3" presStyleCnt="5" custScaleX="109962" custLinFactNeighborX="454">
        <dgm:presLayoutVars>
          <dgm:bulletEnabled val="1"/>
        </dgm:presLayoutVars>
      </dgm:prSet>
      <dgm:spPr/>
      <dgm:t>
        <a:bodyPr/>
        <a:lstStyle/>
        <a:p>
          <a:endParaRPr lang="es-ES"/>
        </a:p>
      </dgm:t>
    </dgm:pt>
    <dgm:pt modelId="{2A060BD4-34CC-F249-9538-79B67E62465A}" type="pres">
      <dgm:prSet presAssocID="{B20BDAC2-215B-4945-B9B6-CCC3C358CD57}" presName="sp" presStyleCnt="0"/>
      <dgm:spPr/>
    </dgm:pt>
    <dgm:pt modelId="{DFA64B93-61B5-D749-B0BD-B85B055728DC}" type="pres">
      <dgm:prSet presAssocID="{D80CE62E-181A-5347-85E3-C63F7F3E45D4}" presName="linNode" presStyleCnt="0"/>
      <dgm:spPr/>
    </dgm:pt>
    <dgm:pt modelId="{11E483FF-2A12-E841-A151-A13BCF1A188D}" type="pres">
      <dgm:prSet presAssocID="{D80CE62E-181A-5347-85E3-C63F7F3E45D4}" presName="parentText" presStyleLbl="node1" presStyleIdx="4" presStyleCnt="5" custScaleX="79008" custLinFactNeighborX="429">
        <dgm:presLayoutVars>
          <dgm:chMax val="1"/>
          <dgm:bulletEnabled val="1"/>
        </dgm:presLayoutVars>
      </dgm:prSet>
      <dgm:spPr/>
      <dgm:t>
        <a:bodyPr/>
        <a:lstStyle/>
        <a:p>
          <a:endParaRPr lang="es-ES"/>
        </a:p>
      </dgm:t>
    </dgm:pt>
    <dgm:pt modelId="{D2E7B16C-415E-2440-ABCB-32C9E9DE64A2}" type="pres">
      <dgm:prSet presAssocID="{D80CE62E-181A-5347-85E3-C63F7F3E45D4}" presName="descendantText" presStyleLbl="alignAccFollowNode1" presStyleIdx="4" presStyleCnt="5" custScaleX="110776" custLinFactNeighborX="874">
        <dgm:presLayoutVars>
          <dgm:bulletEnabled val="1"/>
        </dgm:presLayoutVars>
      </dgm:prSet>
      <dgm:spPr/>
      <dgm:t>
        <a:bodyPr/>
        <a:lstStyle/>
        <a:p>
          <a:endParaRPr lang="es-ES"/>
        </a:p>
      </dgm:t>
    </dgm:pt>
  </dgm:ptLst>
  <dgm:cxnLst>
    <dgm:cxn modelId="{F5D143B5-58A2-5140-A7D4-BB25F9BC875A}" srcId="{D80CE62E-181A-5347-85E3-C63F7F3E45D4}" destId="{C50010A7-1D63-224D-AC20-4EB397CE0E3B}" srcOrd="0" destOrd="0" parTransId="{32E885E8-34F0-1E46-8C62-D845D30BC12A}" sibTransId="{9AC41628-7FED-0D45-B907-C318BFC097F0}"/>
    <dgm:cxn modelId="{DB0C0E84-004F-8240-B6C6-AD8402F766CF}" type="presOf" srcId="{4DB58B65-35B2-A843-8BFB-14CC6F701BE2}" destId="{96392C57-0520-A442-87F0-B138BF0BE6EE}" srcOrd="0" destOrd="0" presId="urn:microsoft.com/office/officeart/2005/8/layout/vList5"/>
    <dgm:cxn modelId="{8436B334-CD9F-B44D-B0BE-C77F6FE7ED2E}" srcId="{462A00DB-7B99-2C49-8EDC-A8728FE6E12A}" destId="{4DB58B65-35B2-A843-8BFB-14CC6F701BE2}" srcOrd="2" destOrd="0" parTransId="{865230C1-742E-1240-B6EA-E76B6FDC9C4E}" sibTransId="{3169444F-9AAA-CB41-A402-67E41B8F4E06}"/>
    <dgm:cxn modelId="{1E6B3CF0-DA5C-3C49-9030-EB64C9307B9D}" srcId="{462A00DB-7B99-2C49-8EDC-A8728FE6E12A}" destId="{D80CE62E-181A-5347-85E3-C63F7F3E45D4}" srcOrd="4" destOrd="0" parTransId="{AED87522-BCF3-9B4D-AB7D-316C7E4801E6}" sibTransId="{8A6EBFAB-7973-0A4D-957A-F21AB7731D1C}"/>
    <dgm:cxn modelId="{9E1962C4-7594-A347-88CD-428B33802EC2}" type="presOf" srcId="{DDCE4E0A-11E2-C74A-B545-5E3C48883AFF}" destId="{8D6EE94C-2244-8249-BE20-437BF4FF6606}" srcOrd="0" destOrd="0" presId="urn:microsoft.com/office/officeart/2005/8/layout/vList5"/>
    <dgm:cxn modelId="{B3EFD8E7-0F40-7F43-A373-03D5DC9F9821}" type="presOf" srcId="{C50010A7-1D63-224D-AC20-4EB397CE0E3B}" destId="{D2E7B16C-415E-2440-ABCB-32C9E9DE64A2}" srcOrd="0" destOrd="0" presId="urn:microsoft.com/office/officeart/2005/8/layout/vList5"/>
    <dgm:cxn modelId="{3E5DD95B-AF75-9F46-8F29-381E2E3D7C7A}" type="presOf" srcId="{B5D93216-2641-BB45-83D0-9E9B5BA1586F}" destId="{AAC0CD34-0898-9249-BE2F-5BF95427CA1E}" srcOrd="0" destOrd="0" presId="urn:microsoft.com/office/officeart/2005/8/layout/vList5"/>
    <dgm:cxn modelId="{39E45C22-FFD0-714C-9265-7919CDEE5914}" type="presOf" srcId="{4D9B4141-DF03-DF43-BA6D-02FDE3CABCF0}" destId="{6F3D7336-2E93-6A44-BF13-2A6A076EF778}" srcOrd="0" destOrd="0" presId="urn:microsoft.com/office/officeart/2005/8/layout/vList5"/>
    <dgm:cxn modelId="{5523F9D2-E0C2-B94C-B788-9C9539F2B14C}" type="presOf" srcId="{462A00DB-7B99-2C49-8EDC-A8728FE6E12A}" destId="{EE67F924-F092-BF42-8D28-A78D7BE3FC2C}" srcOrd="0" destOrd="0" presId="urn:microsoft.com/office/officeart/2005/8/layout/vList5"/>
    <dgm:cxn modelId="{BFBAF0CE-7D37-D54A-B430-56B32CE233E1}" srcId="{4DB58B65-35B2-A843-8BFB-14CC6F701BE2}" destId="{DDCE4E0A-11E2-C74A-B545-5E3C48883AFF}" srcOrd="0" destOrd="0" parTransId="{98A6EC27-71A2-8F43-8A30-0E95EECAC251}" sibTransId="{8D25CD57-03DE-D34A-983F-4CBB94770A5C}"/>
    <dgm:cxn modelId="{608EDC87-C3B0-2847-BD1C-094B8F7CF575}" type="presOf" srcId="{D1063BBD-221E-7D4A-B590-8127AE61EA32}" destId="{19098078-B30F-9C4D-88AA-DFC37DCA4B56}" srcOrd="0" destOrd="0" presId="urn:microsoft.com/office/officeart/2005/8/layout/vList5"/>
    <dgm:cxn modelId="{54A4EE90-B59B-4E4E-8C0A-2C2F42366538}" srcId="{462A00DB-7B99-2C49-8EDC-A8728FE6E12A}" destId="{A6CE403E-8292-A84F-BC13-F8C3CE051A2A}" srcOrd="0" destOrd="0" parTransId="{657945EB-7EF5-7E49-A7A9-6891F72F510C}" sibTransId="{4FE720D0-561F-0A49-BE78-593D14E9C4CA}"/>
    <dgm:cxn modelId="{1A9F2941-B50D-F045-A5C4-973C7A21E6F0}" srcId="{B5D93216-2641-BB45-83D0-9E9B5BA1586F}" destId="{1312B07F-BB34-A54D-A1C9-4BD403F5083A}" srcOrd="0" destOrd="0" parTransId="{57D274B3-993C-134F-A308-E4EBA579647C}" sibTransId="{F677D333-4672-3A47-88CD-B3D1CD00B607}"/>
    <dgm:cxn modelId="{EC4CCC5B-D469-5E47-9309-8A57BE9F5F34}" srcId="{462A00DB-7B99-2C49-8EDC-A8728FE6E12A}" destId="{D1063BBD-221E-7D4A-B590-8127AE61EA32}" srcOrd="3" destOrd="0" parTransId="{E7AB9A0F-4C94-FD4F-A09E-BB7F4510544E}" sibTransId="{B20BDAC2-215B-4945-B9B6-CCC3C358CD57}"/>
    <dgm:cxn modelId="{EED1A46E-FCE3-064A-805B-15EE41032E94}" srcId="{D1063BBD-221E-7D4A-B590-8127AE61EA32}" destId="{4D9B4141-DF03-DF43-BA6D-02FDE3CABCF0}" srcOrd="0" destOrd="0" parTransId="{9CF7F6C2-B053-6A4C-A7BA-2035AB51CAE6}" sibTransId="{101D1821-5EEC-CA44-B798-F508633E7FA7}"/>
    <dgm:cxn modelId="{AB280D57-EA2C-D54C-94B6-5A5702751FDC}" type="presOf" srcId="{9BFD241C-F03C-0543-91B0-AEC2F672859A}" destId="{D1BEC9B2-DF38-164A-96AB-20E980010487}" srcOrd="0" destOrd="0" presId="urn:microsoft.com/office/officeart/2005/8/layout/vList5"/>
    <dgm:cxn modelId="{C7E7A764-C4D7-5141-A4CB-B2CF009D009D}" type="presOf" srcId="{A6CE403E-8292-A84F-BC13-F8C3CE051A2A}" destId="{133F1E47-DB8A-6A42-8FC4-259BA65239AB}" srcOrd="0" destOrd="0" presId="urn:microsoft.com/office/officeart/2005/8/layout/vList5"/>
    <dgm:cxn modelId="{659DBA78-0904-3748-AEF5-7586B0DBF597}" type="presOf" srcId="{D80CE62E-181A-5347-85E3-C63F7F3E45D4}" destId="{11E483FF-2A12-E841-A151-A13BCF1A188D}" srcOrd="0" destOrd="0" presId="urn:microsoft.com/office/officeart/2005/8/layout/vList5"/>
    <dgm:cxn modelId="{5299287C-F1F8-B84E-A7F9-44A128C99BC7}" srcId="{A6CE403E-8292-A84F-BC13-F8C3CE051A2A}" destId="{9BFD241C-F03C-0543-91B0-AEC2F672859A}" srcOrd="0" destOrd="0" parTransId="{B7115375-3C29-FB43-B04F-781A12C75D4E}" sibTransId="{05F09630-DE35-0545-9604-ED9509253843}"/>
    <dgm:cxn modelId="{F378266D-4B4D-5546-84E2-D2CE0F01DACF}" srcId="{462A00DB-7B99-2C49-8EDC-A8728FE6E12A}" destId="{B5D93216-2641-BB45-83D0-9E9B5BA1586F}" srcOrd="1" destOrd="0" parTransId="{9C3621C0-975D-674F-92BC-75AC56A47A0D}" sibTransId="{A4707B3E-7F23-F743-9C5A-7E61F037A64A}"/>
    <dgm:cxn modelId="{E7A9D5B9-FEEF-794C-9A53-2F5D953F9D7C}" type="presOf" srcId="{1312B07F-BB34-A54D-A1C9-4BD403F5083A}" destId="{C86C6C69-F3DD-2744-AD90-6040DCAB3206}" srcOrd="0" destOrd="0" presId="urn:microsoft.com/office/officeart/2005/8/layout/vList5"/>
    <dgm:cxn modelId="{D22B42A7-2A4C-D948-9BFA-369421B5AD36}" type="presParOf" srcId="{EE67F924-F092-BF42-8D28-A78D7BE3FC2C}" destId="{14487469-9CD4-2645-86F3-65644D05B9B6}" srcOrd="0" destOrd="0" presId="urn:microsoft.com/office/officeart/2005/8/layout/vList5"/>
    <dgm:cxn modelId="{2B04FF24-75F0-FD48-B357-A62B41EB7CAC}" type="presParOf" srcId="{14487469-9CD4-2645-86F3-65644D05B9B6}" destId="{133F1E47-DB8A-6A42-8FC4-259BA65239AB}" srcOrd="0" destOrd="0" presId="urn:microsoft.com/office/officeart/2005/8/layout/vList5"/>
    <dgm:cxn modelId="{499AAD9B-774E-964F-8F56-3ED43550E099}" type="presParOf" srcId="{14487469-9CD4-2645-86F3-65644D05B9B6}" destId="{D1BEC9B2-DF38-164A-96AB-20E980010487}" srcOrd="1" destOrd="0" presId="urn:microsoft.com/office/officeart/2005/8/layout/vList5"/>
    <dgm:cxn modelId="{9E9D9A82-141F-C543-9081-A5B4D428EAF2}" type="presParOf" srcId="{EE67F924-F092-BF42-8D28-A78D7BE3FC2C}" destId="{3BE099D2-863E-E14F-B5A1-A18A457DEA82}" srcOrd="1" destOrd="0" presId="urn:microsoft.com/office/officeart/2005/8/layout/vList5"/>
    <dgm:cxn modelId="{E1A9E93E-6EBA-2843-B2BC-B44B5CEC56CB}" type="presParOf" srcId="{EE67F924-F092-BF42-8D28-A78D7BE3FC2C}" destId="{3A98F036-028B-4544-A128-52903B673D35}" srcOrd="2" destOrd="0" presId="urn:microsoft.com/office/officeart/2005/8/layout/vList5"/>
    <dgm:cxn modelId="{05DB0D1D-A385-CF4F-BBA6-7128841E3FB8}" type="presParOf" srcId="{3A98F036-028B-4544-A128-52903B673D35}" destId="{AAC0CD34-0898-9249-BE2F-5BF95427CA1E}" srcOrd="0" destOrd="0" presId="urn:microsoft.com/office/officeart/2005/8/layout/vList5"/>
    <dgm:cxn modelId="{6AA83AE7-36C1-E54A-A9C0-278A698A34E3}" type="presParOf" srcId="{3A98F036-028B-4544-A128-52903B673D35}" destId="{C86C6C69-F3DD-2744-AD90-6040DCAB3206}" srcOrd="1" destOrd="0" presId="urn:microsoft.com/office/officeart/2005/8/layout/vList5"/>
    <dgm:cxn modelId="{99A8561E-9D2A-9C4C-9A3B-309651C46882}" type="presParOf" srcId="{EE67F924-F092-BF42-8D28-A78D7BE3FC2C}" destId="{CE0F18A8-8258-5B4E-9EDE-0C5393EEE5B6}" srcOrd="3" destOrd="0" presId="urn:microsoft.com/office/officeart/2005/8/layout/vList5"/>
    <dgm:cxn modelId="{7095F5DD-8516-BE46-9B0D-F5C97E67B000}" type="presParOf" srcId="{EE67F924-F092-BF42-8D28-A78D7BE3FC2C}" destId="{4D25CD7D-DF8F-D14A-A61C-581A882E5950}" srcOrd="4" destOrd="0" presId="urn:microsoft.com/office/officeart/2005/8/layout/vList5"/>
    <dgm:cxn modelId="{5FC5777B-7097-F542-B1BD-95D5AA1DCD10}" type="presParOf" srcId="{4D25CD7D-DF8F-D14A-A61C-581A882E5950}" destId="{96392C57-0520-A442-87F0-B138BF0BE6EE}" srcOrd="0" destOrd="0" presId="urn:microsoft.com/office/officeart/2005/8/layout/vList5"/>
    <dgm:cxn modelId="{C23E9C72-6E7B-5F4E-8E7F-B68C0042FF76}" type="presParOf" srcId="{4D25CD7D-DF8F-D14A-A61C-581A882E5950}" destId="{8D6EE94C-2244-8249-BE20-437BF4FF6606}" srcOrd="1" destOrd="0" presId="urn:microsoft.com/office/officeart/2005/8/layout/vList5"/>
    <dgm:cxn modelId="{3B481AD0-19ED-9443-88E8-7E7C9CFF4C1E}" type="presParOf" srcId="{EE67F924-F092-BF42-8D28-A78D7BE3FC2C}" destId="{C0BF89E4-81BE-DE4D-9110-A3D1F7DFC9EF}" srcOrd="5" destOrd="0" presId="urn:microsoft.com/office/officeart/2005/8/layout/vList5"/>
    <dgm:cxn modelId="{48882E57-7538-4045-A78C-805FACD68291}" type="presParOf" srcId="{EE67F924-F092-BF42-8D28-A78D7BE3FC2C}" destId="{AAA75688-04D6-A44E-94C0-A61E36522477}" srcOrd="6" destOrd="0" presId="urn:microsoft.com/office/officeart/2005/8/layout/vList5"/>
    <dgm:cxn modelId="{92C9CD90-6840-5442-BECF-B0C049050B04}" type="presParOf" srcId="{AAA75688-04D6-A44E-94C0-A61E36522477}" destId="{19098078-B30F-9C4D-88AA-DFC37DCA4B56}" srcOrd="0" destOrd="0" presId="urn:microsoft.com/office/officeart/2005/8/layout/vList5"/>
    <dgm:cxn modelId="{A5783BF4-8CF8-2444-A5CA-D331CB026357}" type="presParOf" srcId="{AAA75688-04D6-A44E-94C0-A61E36522477}" destId="{6F3D7336-2E93-6A44-BF13-2A6A076EF778}" srcOrd="1" destOrd="0" presId="urn:microsoft.com/office/officeart/2005/8/layout/vList5"/>
    <dgm:cxn modelId="{71C26FD7-057B-6B43-B3D6-B805075AE0F2}" type="presParOf" srcId="{EE67F924-F092-BF42-8D28-A78D7BE3FC2C}" destId="{2A060BD4-34CC-F249-9538-79B67E62465A}" srcOrd="7" destOrd="0" presId="urn:microsoft.com/office/officeart/2005/8/layout/vList5"/>
    <dgm:cxn modelId="{707AB5ED-38D1-2440-A246-AB958E65C691}" type="presParOf" srcId="{EE67F924-F092-BF42-8D28-A78D7BE3FC2C}" destId="{DFA64B93-61B5-D749-B0BD-B85B055728DC}" srcOrd="8" destOrd="0" presId="urn:microsoft.com/office/officeart/2005/8/layout/vList5"/>
    <dgm:cxn modelId="{369D0A31-F94D-3D4B-AA00-77B39EE80538}" type="presParOf" srcId="{DFA64B93-61B5-D749-B0BD-B85B055728DC}" destId="{11E483FF-2A12-E841-A151-A13BCF1A188D}" srcOrd="0" destOrd="0" presId="urn:microsoft.com/office/officeart/2005/8/layout/vList5"/>
    <dgm:cxn modelId="{FA62B0EF-7AC9-6A4D-8071-053B25E34D6F}" type="presParOf" srcId="{DFA64B93-61B5-D749-B0BD-B85B055728DC}" destId="{D2E7B16C-415E-2440-ABCB-32C9E9DE64A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2A00DB-7B99-2C49-8EDC-A8728FE6E12A}" type="doc">
      <dgm:prSet loTypeId="urn:microsoft.com/office/officeart/2005/8/layout/vList5" loCatId="" qsTypeId="urn:microsoft.com/office/officeart/2005/8/quickstyle/simple4" qsCatId="simple" csTypeId="urn:microsoft.com/office/officeart/2005/8/colors/accent4_2" csCatId="accent4" phldr="1"/>
      <dgm:spPr/>
      <dgm:t>
        <a:bodyPr/>
        <a:lstStyle/>
        <a:p>
          <a:endParaRPr lang="es-ES"/>
        </a:p>
      </dgm:t>
    </dgm:pt>
    <dgm:pt modelId="{A6CE403E-8292-A84F-BC13-F8C3CE051A2A}">
      <dgm:prSet phldrT="[Texto]"/>
      <dgm:spPr>
        <a:solidFill>
          <a:schemeClr val="accent2">
            <a:lumMod val="75000"/>
            <a:alpha val="70000"/>
          </a:schemeClr>
        </a:solidFill>
      </dgm:spPr>
      <dgm:t>
        <a:bodyPr/>
        <a:lstStyle/>
        <a:p>
          <a:r>
            <a:rPr lang="en-US" noProof="0" dirty="0" smtClean="0"/>
            <a:t>He suffered in this world</a:t>
          </a:r>
          <a:endParaRPr lang="en-US" noProof="0" dirty="0"/>
        </a:p>
      </dgm:t>
    </dgm:pt>
    <dgm:pt modelId="{657945EB-7EF5-7E49-A7A9-6891F72F510C}" type="parTrans" cxnId="{54A4EE90-B59B-4E4E-8C0A-2C2F42366538}">
      <dgm:prSet/>
      <dgm:spPr/>
      <dgm:t>
        <a:bodyPr/>
        <a:lstStyle/>
        <a:p>
          <a:endParaRPr lang="es-ES"/>
        </a:p>
      </dgm:t>
    </dgm:pt>
    <dgm:pt modelId="{4FE720D0-561F-0A49-BE78-593D14E9C4CA}" type="sibTrans" cxnId="{54A4EE90-B59B-4E4E-8C0A-2C2F42366538}">
      <dgm:prSet/>
      <dgm:spPr/>
      <dgm:t>
        <a:bodyPr/>
        <a:lstStyle/>
        <a:p>
          <a:endParaRPr lang="es-ES"/>
        </a:p>
      </dgm:t>
    </dgm:pt>
    <dgm:pt modelId="{9BFD241C-F03C-0543-91B0-AEC2F672859A}">
      <dgm:prSet phldrT="[Texto]"/>
      <dgm:spPr/>
      <dgm:t>
        <a:bodyPr/>
        <a:lstStyle/>
        <a:p>
          <a:r>
            <a:rPr lang="en-US" noProof="0" smtClean="0"/>
            <a:t>“He appeared in the flesh… </a:t>
          </a:r>
          <a:endParaRPr lang="en-US" noProof="0" dirty="0"/>
        </a:p>
      </dgm:t>
    </dgm:pt>
    <dgm:pt modelId="{B7115375-3C29-FB43-B04F-781A12C75D4E}" type="parTrans" cxnId="{5299287C-F1F8-B84E-A7F9-44A128C99BC7}">
      <dgm:prSet/>
      <dgm:spPr/>
      <dgm:t>
        <a:bodyPr/>
        <a:lstStyle/>
        <a:p>
          <a:endParaRPr lang="es-ES"/>
        </a:p>
      </dgm:t>
    </dgm:pt>
    <dgm:pt modelId="{05F09630-DE35-0545-9604-ED9509253843}" type="sibTrans" cxnId="{5299287C-F1F8-B84E-A7F9-44A128C99BC7}">
      <dgm:prSet/>
      <dgm:spPr/>
      <dgm:t>
        <a:bodyPr/>
        <a:lstStyle/>
        <a:p>
          <a:endParaRPr lang="es-ES"/>
        </a:p>
      </dgm:t>
    </dgm:pt>
    <dgm:pt modelId="{B5D93216-2641-BB45-83D0-9E9B5BA1586F}">
      <dgm:prSet phldrT="[Texto]"/>
      <dgm:spPr>
        <a:solidFill>
          <a:schemeClr val="accent2">
            <a:lumMod val="75000"/>
            <a:alpha val="70000"/>
          </a:schemeClr>
        </a:solidFill>
      </dgm:spPr>
      <dgm:t>
        <a:bodyPr/>
        <a:lstStyle/>
        <a:p>
          <a:r>
            <a:rPr lang="en-GB" noProof="0" dirty="0" smtClean="0"/>
            <a:t>Faced sin</a:t>
          </a:r>
          <a:endParaRPr lang="en-GB" noProof="0" dirty="0"/>
        </a:p>
      </dgm:t>
    </dgm:pt>
    <dgm:pt modelId="{9C3621C0-975D-674F-92BC-75AC56A47A0D}" type="parTrans" cxnId="{F378266D-4B4D-5546-84E2-D2CE0F01DACF}">
      <dgm:prSet/>
      <dgm:spPr/>
      <dgm:t>
        <a:bodyPr/>
        <a:lstStyle/>
        <a:p>
          <a:endParaRPr lang="es-ES"/>
        </a:p>
      </dgm:t>
    </dgm:pt>
    <dgm:pt modelId="{A4707B3E-7F23-F743-9C5A-7E61F037A64A}" type="sibTrans" cxnId="{F378266D-4B4D-5546-84E2-D2CE0F01DACF}">
      <dgm:prSet/>
      <dgm:spPr/>
      <dgm:t>
        <a:bodyPr/>
        <a:lstStyle/>
        <a:p>
          <a:endParaRPr lang="es-ES"/>
        </a:p>
      </dgm:t>
    </dgm:pt>
    <dgm:pt modelId="{1312B07F-BB34-A54D-A1C9-4BD403F5083A}">
      <dgm:prSet phldrT="[Texto]"/>
      <dgm:spPr/>
      <dgm:t>
        <a:bodyPr/>
        <a:lstStyle/>
        <a:p>
          <a:r>
            <a:rPr lang="en-US" noProof="0" smtClean="0"/>
            <a:t>was vindicated by the Spirit...</a:t>
          </a:r>
          <a:endParaRPr lang="en-US" noProof="0" dirty="0"/>
        </a:p>
      </dgm:t>
    </dgm:pt>
    <dgm:pt modelId="{57D274B3-993C-134F-A308-E4EBA579647C}" type="parTrans" cxnId="{1A9F2941-B50D-F045-A5C4-973C7A21E6F0}">
      <dgm:prSet/>
      <dgm:spPr/>
      <dgm:t>
        <a:bodyPr/>
        <a:lstStyle/>
        <a:p>
          <a:endParaRPr lang="es-ES"/>
        </a:p>
      </dgm:t>
    </dgm:pt>
    <dgm:pt modelId="{F677D333-4672-3A47-88CD-B3D1CD00B607}" type="sibTrans" cxnId="{1A9F2941-B50D-F045-A5C4-973C7A21E6F0}">
      <dgm:prSet/>
      <dgm:spPr/>
      <dgm:t>
        <a:bodyPr/>
        <a:lstStyle/>
        <a:p>
          <a:endParaRPr lang="es-ES"/>
        </a:p>
      </dgm:t>
    </dgm:pt>
    <dgm:pt modelId="{4DB58B65-35B2-A843-8BFB-14CC6F701BE2}">
      <dgm:prSet phldrT="[Texto]"/>
      <dgm:spPr>
        <a:solidFill>
          <a:schemeClr val="accent2">
            <a:lumMod val="75000"/>
            <a:alpha val="70000"/>
          </a:schemeClr>
        </a:solidFill>
      </dgm:spPr>
      <dgm:t>
        <a:bodyPr/>
        <a:lstStyle/>
        <a:p>
          <a:r>
            <a:rPr lang="en-US" noProof="0" dirty="0" smtClean="0"/>
            <a:t>Testified to all the universe</a:t>
          </a:r>
          <a:endParaRPr lang="en-US" noProof="0" dirty="0"/>
        </a:p>
      </dgm:t>
    </dgm:pt>
    <dgm:pt modelId="{865230C1-742E-1240-B6EA-E76B6FDC9C4E}" type="parTrans" cxnId="{8436B334-CD9F-B44D-B0BE-C77F6FE7ED2E}">
      <dgm:prSet/>
      <dgm:spPr/>
      <dgm:t>
        <a:bodyPr/>
        <a:lstStyle/>
        <a:p>
          <a:endParaRPr lang="es-ES"/>
        </a:p>
      </dgm:t>
    </dgm:pt>
    <dgm:pt modelId="{3169444F-9AAA-CB41-A402-67E41B8F4E06}" type="sibTrans" cxnId="{8436B334-CD9F-B44D-B0BE-C77F6FE7ED2E}">
      <dgm:prSet/>
      <dgm:spPr/>
      <dgm:t>
        <a:bodyPr/>
        <a:lstStyle/>
        <a:p>
          <a:endParaRPr lang="es-ES"/>
        </a:p>
      </dgm:t>
    </dgm:pt>
    <dgm:pt modelId="{DDCE4E0A-11E2-C74A-B545-5E3C48883AFF}">
      <dgm:prSet phldrT="[Texto]"/>
      <dgm:spPr/>
      <dgm:t>
        <a:bodyPr/>
        <a:lstStyle/>
        <a:p>
          <a:r>
            <a:rPr lang="en-US" noProof="0" smtClean="0"/>
            <a:t>was seen by angels…</a:t>
          </a:r>
          <a:endParaRPr lang="en-US" noProof="0" dirty="0"/>
        </a:p>
      </dgm:t>
    </dgm:pt>
    <dgm:pt modelId="{98A6EC27-71A2-8F43-8A30-0E95EECAC251}" type="parTrans" cxnId="{BFBAF0CE-7D37-D54A-B430-56B32CE233E1}">
      <dgm:prSet/>
      <dgm:spPr/>
      <dgm:t>
        <a:bodyPr/>
        <a:lstStyle/>
        <a:p>
          <a:endParaRPr lang="es-ES"/>
        </a:p>
      </dgm:t>
    </dgm:pt>
    <dgm:pt modelId="{8D25CD57-03DE-D34A-983F-4CBB94770A5C}" type="sibTrans" cxnId="{BFBAF0CE-7D37-D54A-B430-56B32CE233E1}">
      <dgm:prSet/>
      <dgm:spPr/>
      <dgm:t>
        <a:bodyPr/>
        <a:lstStyle/>
        <a:p>
          <a:endParaRPr lang="es-ES"/>
        </a:p>
      </dgm:t>
    </dgm:pt>
    <dgm:pt modelId="{D80CE62E-181A-5347-85E3-C63F7F3E45D4}">
      <dgm:prSet phldrT="[Texto]"/>
      <dgm:spPr>
        <a:solidFill>
          <a:schemeClr val="accent2">
            <a:lumMod val="75000"/>
            <a:alpha val="70000"/>
          </a:schemeClr>
        </a:solidFill>
      </dgm:spPr>
      <dgm:t>
        <a:bodyPr/>
        <a:lstStyle/>
        <a:p>
          <a:r>
            <a:rPr lang="en-US" noProof="0" dirty="0" smtClean="0"/>
            <a:t>For all human beings</a:t>
          </a:r>
          <a:endParaRPr lang="en-US" noProof="0" dirty="0"/>
        </a:p>
      </dgm:t>
    </dgm:pt>
    <dgm:pt modelId="{AED87522-BCF3-9B4D-AB7D-316C7E4801E6}" type="parTrans" cxnId="{1E6B3CF0-DA5C-3C49-9030-EB64C9307B9D}">
      <dgm:prSet/>
      <dgm:spPr/>
      <dgm:t>
        <a:bodyPr/>
        <a:lstStyle/>
        <a:p>
          <a:endParaRPr lang="es-ES"/>
        </a:p>
      </dgm:t>
    </dgm:pt>
    <dgm:pt modelId="{8A6EBFAB-7973-0A4D-957A-F21AB7731D1C}" type="sibTrans" cxnId="{1E6B3CF0-DA5C-3C49-9030-EB64C9307B9D}">
      <dgm:prSet/>
      <dgm:spPr/>
      <dgm:t>
        <a:bodyPr/>
        <a:lstStyle/>
        <a:p>
          <a:endParaRPr lang="es-ES"/>
        </a:p>
      </dgm:t>
    </dgm:pt>
    <dgm:pt modelId="{4D9B4141-DF03-DF43-BA6D-02FDE3CABCF0}">
      <dgm:prSet phldrT="[Texto]"/>
      <dgm:spPr/>
      <dgm:t>
        <a:bodyPr/>
        <a:lstStyle/>
        <a:p>
          <a:r>
            <a:rPr lang="en-US" noProof="0" dirty="0" smtClean="0"/>
            <a:t>was preached among the nations…</a:t>
          </a:r>
          <a:endParaRPr lang="en-US" noProof="0" dirty="0"/>
        </a:p>
      </dgm:t>
    </dgm:pt>
    <dgm:pt modelId="{9CF7F6C2-B053-6A4C-A7BA-2035AB51CAE6}" type="parTrans" cxnId="{EED1A46E-FCE3-064A-805B-15EE41032E94}">
      <dgm:prSet/>
      <dgm:spPr/>
      <dgm:t>
        <a:bodyPr/>
        <a:lstStyle/>
        <a:p>
          <a:endParaRPr lang="es-ES"/>
        </a:p>
      </dgm:t>
    </dgm:pt>
    <dgm:pt modelId="{101D1821-5EEC-CA44-B798-F508633E7FA7}" type="sibTrans" cxnId="{EED1A46E-FCE3-064A-805B-15EE41032E94}">
      <dgm:prSet/>
      <dgm:spPr/>
      <dgm:t>
        <a:bodyPr/>
        <a:lstStyle/>
        <a:p>
          <a:endParaRPr lang="es-ES"/>
        </a:p>
      </dgm:t>
    </dgm:pt>
    <dgm:pt modelId="{D1063BBD-221E-7D4A-B590-8127AE61EA32}">
      <dgm:prSet phldrT="[Texto]"/>
      <dgm:spPr>
        <a:solidFill>
          <a:schemeClr val="accent2">
            <a:lumMod val="75000"/>
            <a:alpha val="70000"/>
          </a:schemeClr>
        </a:solidFill>
      </dgm:spPr>
      <dgm:t>
        <a:bodyPr/>
        <a:lstStyle/>
        <a:p>
          <a:r>
            <a:rPr lang="en-US" noProof="0" dirty="0" smtClean="0"/>
            <a:t>Shared a Gospel</a:t>
          </a:r>
          <a:endParaRPr lang="en-US" noProof="0" dirty="0"/>
        </a:p>
      </dgm:t>
    </dgm:pt>
    <dgm:pt modelId="{E7AB9A0F-4C94-FD4F-A09E-BB7F4510544E}" type="parTrans" cxnId="{EC4CCC5B-D469-5E47-9309-8A57BE9F5F34}">
      <dgm:prSet/>
      <dgm:spPr/>
      <dgm:t>
        <a:bodyPr/>
        <a:lstStyle/>
        <a:p>
          <a:endParaRPr lang="es-ES"/>
        </a:p>
      </dgm:t>
    </dgm:pt>
    <dgm:pt modelId="{B20BDAC2-215B-4945-B9B6-CCC3C358CD57}" type="sibTrans" cxnId="{EC4CCC5B-D469-5E47-9309-8A57BE9F5F34}">
      <dgm:prSet/>
      <dgm:spPr/>
      <dgm:t>
        <a:bodyPr/>
        <a:lstStyle/>
        <a:p>
          <a:endParaRPr lang="es-ES"/>
        </a:p>
      </dgm:t>
    </dgm:pt>
    <dgm:pt modelId="{C50010A7-1D63-224D-AC20-4EB397CE0E3B}">
      <dgm:prSet phldrT="[Texto]"/>
      <dgm:spPr/>
      <dgm:t>
        <a:bodyPr/>
        <a:lstStyle/>
        <a:p>
          <a:r>
            <a:rPr lang="en-US" noProof="0" dirty="0" smtClean="0"/>
            <a:t>was believed on in the world</a:t>
          </a:r>
          <a:endParaRPr lang="en-US" noProof="0" dirty="0"/>
        </a:p>
      </dgm:t>
    </dgm:pt>
    <dgm:pt modelId="{32E885E8-34F0-1E46-8C62-D845D30BC12A}" type="parTrans" cxnId="{F5D143B5-58A2-5140-A7D4-BB25F9BC875A}">
      <dgm:prSet/>
      <dgm:spPr/>
      <dgm:t>
        <a:bodyPr/>
        <a:lstStyle/>
        <a:p>
          <a:endParaRPr lang="es-ES"/>
        </a:p>
      </dgm:t>
    </dgm:pt>
    <dgm:pt modelId="{9AC41628-7FED-0D45-B907-C318BFC097F0}" type="sibTrans" cxnId="{F5D143B5-58A2-5140-A7D4-BB25F9BC875A}">
      <dgm:prSet/>
      <dgm:spPr/>
      <dgm:t>
        <a:bodyPr/>
        <a:lstStyle/>
        <a:p>
          <a:endParaRPr lang="es-ES"/>
        </a:p>
      </dgm:t>
    </dgm:pt>
    <dgm:pt modelId="{7E7F99EE-73DF-B54F-9C68-CC86ECE4E88A}">
      <dgm:prSet phldrT="[Texto]"/>
      <dgm:spPr>
        <a:solidFill>
          <a:schemeClr val="accent2">
            <a:lumMod val="75000"/>
            <a:alpha val="70000"/>
          </a:schemeClr>
        </a:solidFill>
      </dgm:spPr>
      <dgm:t>
        <a:bodyPr/>
        <a:lstStyle/>
        <a:p>
          <a:r>
            <a:rPr lang="en-US" noProof="0" dirty="0" smtClean="0"/>
            <a:t>And now He is interceding for us</a:t>
          </a:r>
          <a:endParaRPr lang="en-US" noProof="0" dirty="0"/>
        </a:p>
      </dgm:t>
    </dgm:pt>
    <dgm:pt modelId="{33870E0B-8ABE-CB41-8331-6B6398D6B623}" type="parTrans" cxnId="{811968C9-35AE-A349-BA41-EAB689D3519A}">
      <dgm:prSet/>
      <dgm:spPr/>
      <dgm:t>
        <a:bodyPr/>
        <a:lstStyle/>
        <a:p>
          <a:endParaRPr lang="es-ES"/>
        </a:p>
      </dgm:t>
    </dgm:pt>
    <dgm:pt modelId="{E7A9DB8E-3B55-3A4F-A090-018C7194C4A3}" type="sibTrans" cxnId="{811968C9-35AE-A349-BA41-EAB689D3519A}">
      <dgm:prSet/>
      <dgm:spPr/>
      <dgm:t>
        <a:bodyPr/>
        <a:lstStyle/>
        <a:p>
          <a:endParaRPr lang="es-ES"/>
        </a:p>
      </dgm:t>
    </dgm:pt>
    <dgm:pt modelId="{B660F81B-AF54-9B49-8C7F-E21E989C7A13}">
      <dgm:prSet phldrT="[Texto]"/>
      <dgm:spPr/>
      <dgm:t>
        <a:bodyPr/>
        <a:lstStyle/>
        <a:p>
          <a:r>
            <a:rPr lang="en-US" noProof="0" dirty="0" smtClean="0"/>
            <a:t>was taken up in glory”</a:t>
          </a:r>
          <a:endParaRPr lang="en-US" noProof="0" dirty="0"/>
        </a:p>
      </dgm:t>
    </dgm:pt>
    <dgm:pt modelId="{284E7F1D-7FE3-D949-B35A-6BD62EFBEE79}" type="parTrans" cxnId="{2E2F885F-A5CE-E342-A1D4-11D2D2F964C1}">
      <dgm:prSet/>
      <dgm:spPr/>
      <dgm:t>
        <a:bodyPr/>
        <a:lstStyle/>
        <a:p>
          <a:endParaRPr lang="es-ES"/>
        </a:p>
      </dgm:t>
    </dgm:pt>
    <dgm:pt modelId="{52E2151A-172C-D347-B08F-286067DF1AC0}" type="sibTrans" cxnId="{2E2F885F-A5CE-E342-A1D4-11D2D2F964C1}">
      <dgm:prSet/>
      <dgm:spPr/>
      <dgm:t>
        <a:bodyPr/>
        <a:lstStyle/>
        <a:p>
          <a:endParaRPr lang="es-ES"/>
        </a:p>
      </dgm:t>
    </dgm:pt>
    <dgm:pt modelId="{EE67F924-F092-BF42-8D28-A78D7BE3FC2C}" type="pres">
      <dgm:prSet presAssocID="{462A00DB-7B99-2C49-8EDC-A8728FE6E12A}" presName="Name0" presStyleCnt="0">
        <dgm:presLayoutVars>
          <dgm:dir/>
          <dgm:animLvl val="lvl"/>
          <dgm:resizeHandles val="exact"/>
        </dgm:presLayoutVars>
      </dgm:prSet>
      <dgm:spPr/>
      <dgm:t>
        <a:bodyPr/>
        <a:lstStyle/>
        <a:p>
          <a:endParaRPr lang="es-ES_tradnl"/>
        </a:p>
      </dgm:t>
    </dgm:pt>
    <dgm:pt modelId="{14487469-9CD4-2645-86F3-65644D05B9B6}" type="pres">
      <dgm:prSet presAssocID="{A6CE403E-8292-A84F-BC13-F8C3CE051A2A}" presName="linNode" presStyleCnt="0"/>
      <dgm:spPr/>
    </dgm:pt>
    <dgm:pt modelId="{133F1E47-DB8A-6A42-8FC4-259BA65239AB}" type="pres">
      <dgm:prSet presAssocID="{A6CE403E-8292-A84F-BC13-F8C3CE051A2A}" presName="parentText" presStyleLbl="node1" presStyleIdx="0" presStyleCnt="6">
        <dgm:presLayoutVars>
          <dgm:chMax val="1"/>
          <dgm:bulletEnabled val="1"/>
        </dgm:presLayoutVars>
      </dgm:prSet>
      <dgm:spPr/>
      <dgm:t>
        <a:bodyPr/>
        <a:lstStyle/>
        <a:p>
          <a:endParaRPr lang="es-ES"/>
        </a:p>
      </dgm:t>
    </dgm:pt>
    <dgm:pt modelId="{D1BEC9B2-DF38-164A-96AB-20E980010487}" type="pres">
      <dgm:prSet presAssocID="{A6CE403E-8292-A84F-BC13-F8C3CE051A2A}" presName="descendantText" presStyleLbl="alignAccFollowNode1" presStyleIdx="0" presStyleCnt="6">
        <dgm:presLayoutVars>
          <dgm:bulletEnabled val="1"/>
        </dgm:presLayoutVars>
      </dgm:prSet>
      <dgm:spPr/>
      <dgm:t>
        <a:bodyPr/>
        <a:lstStyle/>
        <a:p>
          <a:endParaRPr lang="es-ES"/>
        </a:p>
      </dgm:t>
    </dgm:pt>
    <dgm:pt modelId="{3BE099D2-863E-E14F-B5A1-A18A457DEA82}" type="pres">
      <dgm:prSet presAssocID="{4FE720D0-561F-0A49-BE78-593D14E9C4CA}" presName="sp" presStyleCnt="0"/>
      <dgm:spPr/>
    </dgm:pt>
    <dgm:pt modelId="{3A98F036-028B-4544-A128-52903B673D35}" type="pres">
      <dgm:prSet presAssocID="{B5D93216-2641-BB45-83D0-9E9B5BA1586F}" presName="linNode" presStyleCnt="0"/>
      <dgm:spPr/>
    </dgm:pt>
    <dgm:pt modelId="{AAC0CD34-0898-9249-BE2F-5BF95427CA1E}" type="pres">
      <dgm:prSet presAssocID="{B5D93216-2641-BB45-83D0-9E9B5BA1586F}" presName="parentText" presStyleLbl="node1" presStyleIdx="1" presStyleCnt="6">
        <dgm:presLayoutVars>
          <dgm:chMax val="1"/>
          <dgm:bulletEnabled val="1"/>
        </dgm:presLayoutVars>
      </dgm:prSet>
      <dgm:spPr/>
      <dgm:t>
        <a:bodyPr/>
        <a:lstStyle/>
        <a:p>
          <a:endParaRPr lang="es-ES"/>
        </a:p>
      </dgm:t>
    </dgm:pt>
    <dgm:pt modelId="{C86C6C69-F3DD-2744-AD90-6040DCAB3206}" type="pres">
      <dgm:prSet presAssocID="{B5D93216-2641-BB45-83D0-9E9B5BA1586F}" presName="descendantText" presStyleLbl="alignAccFollowNode1" presStyleIdx="1" presStyleCnt="6">
        <dgm:presLayoutVars>
          <dgm:bulletEnabled val="1"/>
        </dgm:presLayoutVars>
      </dgm:prSet>
      <dgm:spPr/>
      <dgm:t>
        <a:bodyPr/>
        <a:lstStyle/>
        <a:p>
          <a:endParaRPr lang="es-ES"/>
        </a:p>
      </dgm:t>
    </dgm:pt>
    <dgm:pt modelId="{CE0F18A8-8258-5B4E-9EDE-0C5393EEE5B6}" type="pres">
      <dgm:prSet presAssocID="{A4707B3E-7F23-F743-9C5A-7E61F037A64A}" presName="sp" presStyleCnt="0"/>
      <dgm:spPr/>
    </dgm:pt>
    <dgm:pt modelId="{4D25CD7D-DF8F-D14A-A61C-581A882E5950}" type="pres">
      <dgm:prSet presAssocID="{4DB58B65-35B2-A843-8BFB-14CC6F701BE2}" presName="linNode" presStyleCnt="0"/>
      <dgm:spPr/>
    </dgm:pt>
    <dgm:pt modelId="{96392C57-0520-A442-87F0-B138BF0BE6EE}" type="pres">
      <dgm:prSet presAssocID="{4DB58B65-35B2-A843-8BFB-14CC6F701BE2}" presName="parentText" presStyleLbl="node1" presStyleIdx="2" presStyleCnt="6">
        <dgm:presLayoutVars>
          <dgm:chMax val="1"/>
          <dgm:bulletEnabled val="1"/>
        </dgm:presLayoutVars>
      </dgm:prSet>
      <dgm:spPr/>
      <dgm:t>
        <a:bodyPr/>
        <a:lstStyle/>
        <a:p>
          <a:endParaRPr lang="es-ES"/>
        </a:p>
      </dgm:t>
    </dgm:pt>
    <dgm:pt modelId="{8D6EE94C-2244-8249-BE20-437BF4FF6606}" type="pres">
      <dgm:prSet presAssocID="{4DB58B65-35B2-A843-8BFB-14CC6F701BE2}" presName="descendantText" presStyleLbl="alignAccFollowNode1" presStyleIdx="2" presStyleCnt="6">
        <dgm:presLayoutVars>
          <dgm:bulletEnabled val="1"/>
        </dgm:presLayoutVars>
      </dgm:prSet>
      <dgm:spPr/>
      <dgm:t>
        <a:bodyPr/>
        <a:lstStyle/>
        <a:p>
          <a:endParaRPr lang="es-ES"/>
        </a:p>
      </dgm:t>
    </dgm:pt>
    <dgm:pt modelId="{C0BF89E4-81BE-DE4D-9110-A3D1F7DFC9EF}" type="pres">
      <dgm:prSet presAssocID="{3169444F-9AAA-CB41-A402-67E41B8F4E06}" presName="sp" presStyleCnt="0"/>
      <dgm:spPr/>
    </dgm:pt>
    <dgm:pt modelId="{AAA75688-04D6-A44E-94C0-A61E36522477}" type="pres">
      <dgm:prSet presAssocID="{D1063BBD-221E-7D4A-B590-8127AE61EA32}" presName="linNode" presStyleCnt="0"/>
      <dgm:spPr/>
    </dgm:pt>
    <dgm:pt modelId="{19098078-B30F-9C4D-88AA-DFC37DCA4B56}" type="pres">
      <dgm:prSet presAssocID="{D1063BBD-221E-7D4A-B590-8127AE61EA32}" presName="parentText" presStyleLbl="node1" presStyleIdx="3" presStyleCnt="6">
        <dgm:presLayoutVars>
          <dgm:chMax val="1"/>
          <dgm:bulletEnabled val="1"/>
        </dgm:presLayoutVars>
      </dgm:prSet>
      <dgm:spPr/>
      <dgm:t>
        <a:bodyPr/>
        <a:lstStyle/>
        <a:p>
          <a:endParaRPr lang="es-ES"/>
        </a:p>
      </dgm:t>
    </dgm:pt>
    <dgm:pt modelId="{6F3D7336-2E93-6A44-BF13-2A6A076EF778}" type="pres">
      <dgm:prSet presAssocID="{D1063BBD-221E-7D4A-B590-8127AE61EA32}" presName="descendantText" presStyleLbl="alignAccFollowNode1" presStyleIdx="3" presStyleCnt="6">
        <dgm:presLayoutVars>
          <dgm:bulletEnabled val="1"/>
        </dgm:presLayoutVars>
      </dgm:prSet>
      <dgm:spPr/>
      <dgm:t>
        <a:bodyPr/>
        <a:lstStyle/>
        <a:p>
          <a:endParaRPr lang="es-ES"/>
        </a:p>
      </dgm:t>
    </dgm:pt>
    <dgm:pt modelId="{2A060BD4-34CC-F249-9538-79B67E62465A}" type="pres">
      <dgm:prSet presAssocID="{B20BDAC2-215B-4945-B9B6-CCC3C358CD57}" presName="sp" presStyleCnt="0"/>
      <dgm:spPr/>
    </dgm:pt>
    <dgm:pt modelId="{DFA64B93-61B5-D749-B0BD-B85B055728DC}" type="pres">
      <dgm:prSet presAssocID="{D80CE62E-181A-5347-85E3-C63F7F3E45D4}" presName="linNode" presStyleCnt="0"/>
      <dgm:spPr/>
    </dgm:pt>
    <dgm:pt modelId="{11E483FF-2A12-E841-A151-A13BCF1A188D}" type="pres">
      <dgm:prSet presAssocID="{D80CE62E-181A-5347-85E3-C63F7F3E45D4}" presName="parentText" presStyleLbl="node1" presStyleIdx="4" presStyleCnt="6" custLinFactNeighborX="66">
        <dgm:presLayoutVars>
          <dgm:chMax val="1"/>
          <dgm:bulletEnabled val="1"/>
        </dgm:presLayoutVars>
      </dgm:prSet>
      <dgm:spPr/>
      <dgm:t>
        <a:bodyPr/>
        <a:lstStyle/>
        <a:p>
          <a:endParaRPr lang="es-ES"/>
        </a:p>
      </dgm:t>
    </dgm:pt>
    <dgm:pt modelId="{D2E7B16C-415E-2440-ABCB-32C9E9DE64A2}" type="pres">
      <dgm:prSet presAssocID="{D80CE62E-181A-5347-85E3-C63F7F3E45D4}" presName="descendantText" presStyleLbl="alignAccFollowNode1" presStyleIdx="4" presStyleCnt="6">
        <dgm:presLayoutVars>
          <dgm:bulletEnabled val="1"/>
        </dgm:presLayoutVars>
      </dgm:prSet>
      <dgm:spPr/>
      <dgm:t>
        <a:bodyPr/>
        <a:lstStyle/>
        <a:p>
          <a:endParaRPr lang="es-ES"/>
        </a:p>
      </dgm:t>
    </dgm:pt>
    <dgm:pt modelId="{3E7A7CBA-98D3-164F-B1CE-B64D2F2C746D}" type="pres">
      <dgm:prSet presAssocID="{8A6EBFAB-7973-0A4D-957A-F21AB7731D1C}" presName="sp" presStyleCnt="0"/>
      <dgm:spPr/>
    </dgm:pt>
    <dgm:pt modelId="{3F6F714B-76FB-754C-832D-9944AB351BEA}" type="pres">
      <dgm:prSet presAssocID="{7E7F99EE-73DF-B54F-9C68-CC86ECE4E88A}" presName="linNode" presStyleCnt="0"/>
      <dgm:spPr/>
    </dgm:pt>
    <dgm:pt modelId="{EB4A76DF-8B05-814F-841E-2556E44983F9}" type="pres">
      <dgm:prSet presAssocID="{7E7F99EE-73DF-B54F-9C68-CC86ECE4E88A}" presName="parentText" presStyleLbl="node1" presStyleIdx="5" presStyleCnt="6">
        <dgm:presLayoutVars>
          <dgm:chMax val="1"/>
          <dgm:bulletEnabled val="1"/>
        </dgm:presLayoutVars>
      </dgm:prSet>
      <dgm:spPr/>
      <dgm:t>
        <a:bodyPr/>
        <a:lstStyle/>
        <a:p>
          <a:endParaRPr lang="es-ES"/>
        </a:p>
      </dgm:t>
    </dgm:pt>
    <dgm:pt modelId="{AAAE36B2-F8F8-8E44-A67E-19DC25430B35}" type="pres">
      <dgm:prSet presAssocID="{7E7F99EE-73DF-B54F-9C68-CC86ECE4E88A}" presName="descendantText" presStyleLbl="alignAccFollowNode1" presStyleIdx="5" presStyleCnt="6">
        <dgm:presLayoutVars>
          <dgm:bulletEnabled val="1"/>
        </dgm:presLayoutVars>
      </dgm:prSet>
      <dgm:spPr/>
      <dgm:t>
        <a:bodyPr/>
        <a:lstStyle/>
        <a:p>
          <a:endParaRPr lang="es-ES"/>
        </a:p>
      </dgm:t>
    </dgm:pt>
  </dgm:ptLst>
  <dgm:cxnLst>
    <dgm:cxn modelId="{F5D143B5-58A2-5140-A7D4-BB25F9BC875A}" srcId="{D80CE62E-181A-5347-85E3-C63F7F3E45D4}" destId="{C50010A7-1D63-224D-AC20-4EB397CE0E3B}" srcOrd="0" destOrd="0" parTransId="{32E885E8-34F0-1E46-8C62-D845D30BC12A}" sibTransId="{9AC41628-7FED-0D45-B907-C318BFC097F0}"/>
    <dgm:cxn modelId="{F378266D-4B4D-5546-84E2-D2CE0F01DACF}" srcId="{462A00DB-7B99-2C49-8EDC-A8728FE6E12A}" destId="{B5D93216-2641-BB45-83D0-9E9B5BA1586F}" srcOrd="1" destOrd="0" parTransId="{9C3621C0-975D-674F-92BC-75AC56A47A0D}" sibTransId="{A4707B3E-7F23-F743-9C5A-7E61F037A64A}"/>
    <dgm:cxn modelId="{EED1A46E-FCE3-064A-805B-15EE41032E94}" srcId="{D1063BBD-221E-7D4A-B590-8127AE61EA32}" destId="{4D9B4141-DF03-DF43-BA6D-02FDE3CABCF0}" srcOrd="0" destOrd="0" parTransId="{9CF7F6C2-B053-6A4C-A7BA-2035AB51CAE6}" sibTransId="{101D1821-5EEC-CA44-B798-F508633E7FA7}"/>
    <dgm:cxn modelId="{BFBAF0CE-7D37-D54A-B430-56B32CE233E1}" srcId="{4DB58B65-35B2-A843-8BFB-14CC6F701BE2}" destId="{DDCE4E0A-11E2-C74A-B545-5E3C48883AFF}" srcOrd="0" destOrd="0" parTransId="{98A6EC27-71A2-8F43-8A30-0E95EECAC251}" sibTransId="{8D25CD57-03DE-D34A-983F-4CBB94770A5C}"/>
    <dgm:cxn modelId="{E0683B05-FAC2-4C42-85A6-E3D060AE4C99}" type="presOf" srcId="{C50010A7-1D63-224D-AC20-4EB397CE0E3B}" destId="{D2E7B16C-415E-2440-ABCB-32C9E9DE64A2}" srcOrd="0" destOrd="0" presId="urn:microsoft.com/office/officeart/2005/8/layout/vList5"/>
    <dgm:cxn modelId="{811968C9-35AE-A349-BA41-EAB689D3519A}" srcId="{462A00DB-7B99-2C49-8EDC-A8728FE6E12A}" destId="{7E7F99EE-73DF-B54F-9C68-CC86ECE4E88A}" srcOrd="5" destOrd="0" parTransId="{33870E0B-8ABE-CB41-8331-6B6398D6B623}" sibTransId="{E7A9DB8E-3B55-3A4F-A090-018C7194C4A3}"/>
    <dgm:cxn modelId="{8436B334-CD9F-B44D-B0BE-C77F6FE7ED2E}" srcId="{462A00DB-7B99-2C49-8EDC-A8728FE6E12A}" destId="{4DB58B65-35B2-A843-8BFB-14CC6F701BE2}" srcOrd="2" destOrd="0" parTransId="{865230C1-742E-1240-B6EA-E76B6FDC9C4E}" sibTransId="{3169444F-9AAA-CB41-A402-67E41B8F4E06}"/>
    <dgm:cxn modelId="{443C4AA8-F77E-2D42-9317-44FE585D952E}" type="presOf" srcId="{B660F81B-AF54-9B49-8C7F-E21E989C7A13}" destId="{AAAE36B2-F8F8-8E44-A67E-19DC25430B35}" srcOrd="0" destOrd="0" presId="urn:microsoft.com/office/officeart/2005/8/layout/vList5"/>
    <dgm:cxn modelId="{2E2F885F-A5CE-E342-A1D4-11D2D2F964C1}" srcId="{7E7F99EE-73DF-B54F-9C68-CC86ECE4E88A}" destId="{B660F81B-AF54-9B49-8C7F-E21E989C7A13}" srcOrd="0" destOrd="0" parTransId="{284E7F1D-7FE3-D949-B35A-6BD62EFBEE79}" sibTransId="{52E2151A-172C-D347-B08F-286067DF1AC0}"/>
    <dgm:cxn modelId="{C08A2C94-CA01-CE43-B030-BF9CFEC2F141}" type="presOf" srcId="{1312B07F-BB34-A54D-A1C9-4BD403F5083A}" destId="{C86C6C69-F3DD-2744-AD90-6040DCAB3206}" srcOrd="0" destOrd="0" presId="urn:microsoft.com/office/officeart/2005/8/layout/vList5"/>
    <dgm:cxn modelId="{5299287C-F1F8-B84E-A7F9-44A128C99BC7}" srcId="{A6CE403E-8292-A84F-BC13-F8C3CE051A2A}" destId="{9BFD241C-F03C-0543-91B0-AEC2F672859A}" srcOrd="0" destOrd="0" parTransId="{B7115375-3C29-FB43-B04F-781A12C75D4E}" sibTransId="{05F09630-DE35-0545-9604-ED9509253843}"/>
    <dgm:cxn modelId="{9F038DD8-3F66-6E45-8394-281C403D8A57}" type="presOf" srcId="{4D9B4141-DF03-DF43-BA6D-02FDE3CABCF0}" destId="{6F3D7336-2E93-6A44-BF13-2A6A076EF778}" srcOrd="0" destOrd="0" presId="urn:microsoft.com/office/officeart/2005/8/layout/vList5"/>
    <dgm:cxn modelId="{D14ED491-376E-4148-BACC-0BAE93FEE461}" type="presOf" srcId="{462A00DB-7B99-2C49-8EDC-A8728FE6E12A}" destId="{EE67F924-F092-BF42-8D28-A78D7BE3FC2C}" srcOrd="0" destOrd="0" presId="urn:microsoft.com/office/officeart/2005/8/layout/vList5"/>
    <dgm:cxn modelId="{8C87C931-380E-CD4A-8E23-423F4BEE27DA}" type="presOf" srcId="{D80CE62E-181A-5347-85E3-C63F7F3E45D4}" destId="{11E483FF-2A12-E841-A151-A13BCF1A188D}" srcOrd="0" destOrd="0" presId="urn:microsoft.com/office/officeart/2005/8/layout/vList5"/>
    <dgm:cxn modelId="{846748C7-972D-3B48-AC15-2BCBD77F3225}" type="presOf" srcId="{9BFD241C-F03C-0543-91B0-AEC2F672859A}" destId="{D1BEC9B2-DF38-164A-96AB-20E980010487}" srcOrd="0" destOrd="0" presId="urn:microsoft.com/office/officeart/2005/8/layout/vList5"/>
    <dgm:cxn modelId="{162A7B20-9BE4-0841-A4FE-1C5F312AFE04}" type="presOf" srcId="{A6CE403E-8292-A84F-BC13-F8C3CE051A2A}" destId="{133F1E47-DB8A-6A42-8FC4-259BA65239AB}" srcOrd="0" destOrd="0" presId="urn:microsoft.com/office/officeart/2005/8/layout/vList5"/>
    <dgm:cxn modelId="{1A9F2941-B50D-F045-A5C4-973C7A21E6F0}" srcId="{B5D93216-2641-BB45-83D0-9E9B5BA1586F}" destId="{1312B07F-BB34-A54D-A1C9-4BD403F5083A}" srcOrd="0" destOrd="0" parTransId="{57D274B3-993C-134F-A308-E4EBA579647C}" sibTransId="{F677D333-4672-3A47-88CD-B3D1CD00B607}"/>
    <dgm:cxn modelId="{54A4EE90-B59B-4E4E-8C0A-2C2F42366538}" srcId="{462A00DB-7B99-2C49-8EDC-A8728FE6E12A}" destId="{A6CE403E-8292-A84F-BC13-F8C3CE051A2A}" srcOrd="0" destOrd="0" parTransId="{657945EB-7EF5-7E49-A7A9-6891F72F510C}" sibTransId="{4FE720D0-561F-0A49-BE78-593D14E9C4CA}"/>
    <dgm:cxn modelId="{1E6B3CF0-DA5C-3C49-9030-EB64C9307B9D}" srcId="{462A00DB-7B99-2C49-8EDC-A8728FE6E12A}" destId="{D80CE62E-181A-5347-85E3-C63F7F3E45D4}" srcOrd="4" destOrd="0" parTransId="{AED87522-BCF3-9B4D-AB7D-316C7E4801E6}" sibTransId="{8A6EBFAB-7973-0A4D-957A-F21AB7731D1C}"/>
    <dgm:cxn modelId="{629204E0-89AF-9E48-BCD1-C0F4B61D9B39}" type="presOf" srcId="{DDCE4E0A-11E2-C74A-B545-5E3C48883AFF}" destId="{8D6EE94C-2244-8249-BE20-437BF4FF6606}" srcOrd="0" destOrd="0" presId="urn:microsoft.com/office/officeart/2005/8/layout/vList5"/>
    <dgm:cxn modelId="{EC4CCC5B-D469-5E47-9309-8A57BE9F5F34}" srcId="{462A00DB-7B99-2C49-8EDC-A8728FE6E12A}" destId="{D1063BBD-221E-7D4A-B590-8127AE61EA32}" srcOrd="3" destOrd="0" parTransId="{E7AB9A0F-4C94-FD4F-A09E-BB7F4510544E}" sibTransId="{B20BDAC2-215B-4945-B9B6-CCC3C358CD57}"/>
    <dgm:cxn modelId="{7F9F9F4C-B11F-1847-9E25-2F732B0D29F5}" type="presOf" srcId="{D1063BBD-221E-7D4A-B590-8127AE61EA32}" destId="{19098078-B30F-9C4D-88AA-DFC37DCA4B56}" srcOrd="0" destOrd="0" presId="urn:microsoft.com/office/officeart/2005/8/layout/vList5"/>
    <dgm:cxn modelId="{4BC26983-F258-3E42-A70E-5FDA3ACE8A1A}" type="presOf" srcId="{B5D93216-2641-BB45-83D0-9E9B5BA1586F}" destId="{AAC0CD34-0898-9249-BE2F-5BF95427CA1E}" srcOrd="0" destOrd="0" presId="urn:microsoft.com/office/officeart/2005/8/layout/vList5"/>
    <dgm:cxn modelId="{45A5D2F3-2A0C-7440-AC98-5820090F2C0D}" type="presOf" srcId="{7E7F99EE-73DF-B54F-9C68-CC86ECE4E88A}" destId="{EB4A76DF-8B05-814F-841E-2556E44983F9}" srcOrd="0" destOrd="0" presId="urn:microsoft.com/office/officeart/2005/8/layout/vList5"/>
    <dgm:cxn modelId="{4B20C54B-E0DB-FB4C-8882-8E163D145BBB}" type="presOf" srcId="{4DB58B65-35B2-A843-8BFB-14CC6F701BE2}" destId="{96392C57-0520-A442-87F0-B138BF0BE6EE}" srcOrd="0" destOrd="0" presId="urn:microsoft.com/office/officeart/2005/8/layout/vList5"/>
    <dgm:cxn modelId="{2DE17718-CF2E-774F-8C02-B29CDD8F1CA9}" type="presParOf" srcId="{EE67F924-F092-BF42-8D28-A78D7BE3FC2C}" destId="{14487469-9CD4-2645-86F3-65644D05B9B6}" srcOrd="0" destOrd="0" presId="urn:microsoft.com/office/officeart/2005/8/layout/vList5"/>
    <dgm:cxn modelId="{54B3BB11-A013-D740-9F6B-3CCE6C1F96D6}" type="presParOf" srcId="{14487469-9CD4-2645-86F3-65644D05B9B6}" destId="{133F1E47-DB8A-6A42-8FC4-259BA65239AB}" srcOrd="0" destOrd="0" presId="urn:microsoft.com/office/officeart/2005/8/layout/vList5"/>
    <dgm:cxn modelId="{69AC8F3D-8506-5845-A61F-A7CEFA72CC69}" type="presParOf" srcId="{14487469-9CD4-2645-86F3-65644D05B9B6}" destId="{D1BEC9B2-DF38-164A-96AB-20E980010487}" srcOrd="1" destOrd="0" presId="urn:microsoft.com/office/officeart/2005/8/layout/vList5"/>
    <dgm:cxn modelId="{D6632F5B-8CAD-3E45-A5FA-44D1B56A4B6B}" type="presParOf" srcId="{EE67F924-F092-BF42-8D28-A78D7BE3FC2C}" destId="{3BE099D2-863E-E14F-B5A1-A18A457DEA82}" srcOrd="1" destOrd="0" presId="urn:microsoft.com/office/officeart/2005/8/layout/vList5"/>
    <dgm:cxn modelId="{65DF5034-AC5B-2148-9E2B-E222729715E2}" type="presParOf" srcId="{EE67F924-F092-BF42-8D28-A78D7BE3FC2C}" destId="{3A98F036-028B-4544-A128-52903B673D35}" srcOrd="2" destOrd="0" presId="urn:microsoft.com/office/officeart/2005/8/layout/vList5"/>
    <dgm:cxn modelId="{299894B1-29F3-2A42-B7EB-2636C0A38863}" type="presParOf" srcId="{3A98F036-028B-4544-A128-52903B673D35}" destId="{AAC0CD34-0898-9249-BE2F-5BF95427CA1E}" srcOrd="0" destOrd="0" presId="urn:microsoft.com/office/officeart/2005/8/layout/vList5"/>
    <dgm:cxn modelId="{AE68D9DD-5E19-104D-90A3-CA805625905E}" type="presParOf" srcId="{3A98F036-028B-4544-A128-52903B673D35}" destId="{C86C6C69-F3DD-2744-AD90-6040DCAB3206}" srcOrd="1" destOrd="0" presId="urn:microsoft.com/office/officeart/2005/8/layout/vList5"/>
    <dgm:cxn modelId="{35706A45-B2B8-E049-B844-D9A40AB8446E}" type="presParOf" srcId="{EE67F924-F092-BF42-8D28-A78D7BE3FC2C}" destId="{CE0F18A8-8258-5B4E-9EDE-0C5393EEE5B6}" srcOrd="3" destOrd="0" presId="urn:microsoft.com/office/officeart/2005/8/layout/vList5"/>
    <dgm:cxn modelId="{7A570FC5-4ABA-E94C-8A8C-7793F971D567}" type="presParOf" srcId="{EE67F924-F092-BF42-8D28-A78D7BE3FC2C}" destId="{4D25CD7D-DF8F-D14A-A61C-581A882E5950}" srcOrd="4" destOrd="0" presId="urn:microsoft.com/office/officeart/2005/8/layout/vList5"/>
    <dgm:cxn modelId="{C4D95C75-A9B0-7D42-A21F-92DA154AA2D5}" type="presParOf" srcId="{4D25CD7D-DF8F-D14A-A61C-581A882E5950}" destId="{96392C57-0520-A442-87F0-B138BF0BE6EE}" srcOrd="0" destOrd="0" presId="urn:microsoft.com/office/officeart/2005/8/layout/vList5"/>
    <dgm:cxn modelId="{1A6ECA9F-5211-5548-AAE6-BA10F6A26D4F}" type="presParOf" srcId="{4D25CD7D-DF8F-D14A-A61C-581A882E5950}" destId="{8D6EE94C-2244-8249-BE20-437BF4FF6606}" srcOrd="1" destOrd="0" presId="urn:microsoft.com/office/officeart/2005/8/layout/vList5"/>
    <dgm:cxn modelId="{7A38D79F-B37C-2242-BBC8-8D1B59360EBF}" type="presParOf" srcId="{EE67F924-F092-BF42-8D28-A78D7BE3FC2C}" destId="{C0BF89E4-81BE-DE4D-9110-A3D1F7DFC9EF}" srcOrd="5" destOrd="0" presId="urn:microsoft.com/office/officeart/2005/8/layout/vList5"/>
    <dgm:cxn modelId="{FC0003AE-0352-2442-B356-A2D045A69130}" type="presParOf" srcId="{EE67F924-F092-BF42-8D28-A78D7BE3FC2C}" destId="{AAA75688-04D6-A44E-94C0-A61E36522477}" srcOrd="6" destOrd="0" presId="urn:microsoft.com/office/officeart/2005/8/layout/vList5"/>
    <dgm:cxn modelId="{169B7754-8E27-744D-B72D-3C1838A928B3}" type="presParOf" srcId="{AAA75688-04D6-A44E-94C0-A61E36522477}" destId="{19098078-B30F-9C4D-88AA-DFC37DCA4B56}" srcOrd="0" destOrd="0" presId="urn:microsoft.com/office/officeart/2005/8/layout/vList5"/>
    <dgm:cxn modelId="{AD39FE38-AB55-F247-B815-ACE7E9558C1B}" type="presParOf" srcId="{AAA75688-04D6-A44E-94C0-A61E36522477}" destId="{6F3D7336-2E93-6A44-BF13-2A6A076EF778}" srcOrd="1" destOrd="0" presId="urn:microsoft.com/office/officeart/2005/8/layout/vList5"/>
    <dgm:cxn modelId="{107962A3-61FD-AE46-ADE0-834EBCDEC3C7}" type="presParOf" srcId="{EE67F924-F092-BF42-8D28-A78D7BE3FC2C}" destId="{2A060BD4-34CC-F249-9538-79B67E62465A}" srcOrd="7" destOrd="0" presId="urn:microsoft.com/office/officeart/2005/8/layout/vList5"/>
    <dgm:cxn modelId="{8A719F1F-8C85-0742-B44B-C0E9553BF599}" type="presParOf" srcId="{EE67F924-F092-BF42-8D28-A78D7BE3FC2C}" destId="{DFA64B93-61B5-D749-B0BD-B85B055728DC}" srcOrd="8" destOrd="0" presId="urn:microsoft.com/office/officeart/2005/8/layout/vList5"/>
    <dgm:cxn modelId="{711E8E1B-8600-AF45-967E-C44ED7ABF0B3}" type="presParOf" srcId="{DFA64B93-61B5-D749-B0BD-B85B055728DC}" destId="{11E483FF-2A12-E841-A151-A13BCF1A188D}" srcOrd="0" destOrd="0" presId="urn:microsoft.com/office/officeart/2005/8/layout/vList5"/>
    <dgm:cxn modelId="{01F66D21-3ED6-3B4A-99F7-59A78DFE4EC6}" type="presParOf" srcId="{DFA64B93-61B5-D749-B0BD-B85B055728DC}" destId="{D2E7B16C-415E-2440-ABCB-32C9E9DE64A2}" srcOrd="1" destOrd="0" presId="urn:microsoft.com/office/officeart/2005/8/layout/vList5"/>
    <dgm:cxn modelId="{E6C1DEB2-C898-CC48-8258-878D77A740CC}" type="presParOf" srcId="{EE67F924-F092-BF42-8D28-A78D7BE3FC2C}" destId="{3E7A7CBA-98D3-164F-B1CE-B64D2F2C746D}" srcOrd="9" destOrd="0" presId="urn:microsoft.com/office/officeart/2005/8/layout/vList5"/>
    <dgm:cxn modelId="{8B09E5B8-1A94-0046-8ED2-446A3452AE76}" type="presParOf" srcId="{EE67F924-F092-BF42-8D28-A78D7BE3FC2C}" destId="{3F6F714B-76FB-754C-832D-9944AB351BEA}" srcOrd="10" destOrd="0" presId="urn:microsoft.com/office/officeart/2005/8/layout/vList5"/>
    <dgm:cxn modelId="{83E55994-469F-0E41-BC56-81D64B39C45E}" type="presParOf" srcId="{3F6F714B-76FB-754C-832D-9944AB351BEA}" destId="{EB4A76DF-8B05-814F-841E-2556E44983F9}" srcOrd="0" destOrd="0" presId="urn:microsoft.com/office/officeart/2005/8/layout/vList5"/>
    <dgm:cxn modelId="{CF9C74FC-2D29-4E4B-BA93-DC1CB6EBB396}" type="presParOf" srcId="{3F6F714B-76FB-754C-832D-9944AB351BEA}" destId="{AAAE36B2-F8F8-8E44-A67E-19DC25430B3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EC9B2-DF38-164A-96AB-20E980010487}">
      <dsp:nvSpPr>
        <dsp:cNvPr id="0" name=""/>
        <dsp:cNvSpPr/>
      </dsp:nvSpPr>
      <dsp:spPr>
        <a:xfrm rot="5400000">
          <a:off x="5116928" y="-2498290"/>
          <a:ext cx="695690" cy="587017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endParaRPr lang="es-ES" sz="3500" kern="1200" dirty="0"/>
        </a:p>
      </dsp:txBody>
      <dsp:txXfrm rot="-5400000">
        <a:off x="2529688" y="122911"/>
        <a:ext cx="5836210" cy="627768"/>
      </dsp:txXfrm>
    </dsp:sp>
    <dsp:sp modelId="{133F1E47-DB8A-6A42-8FC4-259BA65239AB}">
      <dsp:nvSpPr>
        <dsp:cNvPr id="0" name=""/>
        <dsp:cNvSpPr/>
      </dsp:nvSpPr>
      <dsp:spPr>
        <a:xfrm>
          <a:off x="823" y="1988"/>
          <a:ext cx="2528864" cy="869612"/>
        </a:xfrm>
        <a:prstGeom prst="roundRect">
          <a:avLst/>
        </a:prstGeom>
        <a:solidFill>
          <a:schemeClr val="accent2">
            <a:lumMod val="75000"/>
            <a:alpha val="76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kern="1200" dirty="0" smtClean="0"/>
            <a:t>LOVE</a:t>
          </a:r>
          <a:endParaRPr lang="es-ES" sz="3500" kern="1200" dirty="0"/>
        </a:p>
      </dsp:txBody>
      <dsp:txXfrm>
        <a:off x="43274" y="44439"/>
        <a:ext cx="2443962" cy="784710"/>
      </dsp:txXfrm>
    </dsp:sp>
    <dsp:sp modelId="{C86C6C69-F3DD-2744-AD90-6040DCAB3206}">
      <dsp:nvSpPr>
        <dsp:cNvPr id="0" name=""/>
        <dsp:cNvSpPr/>
      </dsp:nvSpPr>
      <dsp:spPr>
        <a:xfrm rot="5400000">
          <a:off x="5104480" y="-1570244"/>
          <a:ext cx="695690" cy="589671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endParaRPr lang="es-ES" sz="3500" kern="1200" dirty="0"/>
        </a:p>
      </dsp:txBody>
      <dsp:txXfrm rot="-5400000">
        <a:off x="2503969" y="1064228"/>
        <a:ext cx="5862753" cy="627768"/>
      </dsp:txXfrm>
    </dsp:sp>
    <dsp:sp modelId="{AAC0CD34-0898-9249-BE2F-5BF95427CA1E}">
      <dsp:nvSpPr>
        <dsp:cNvPr id="0" name=""/>
        <dsp:cNvSpPr/>
      </dsp:nvSpPr>
      <dsp:spPr>
        <a:xfrm>
          <a:off x="823" y="915082"/>
          <a:ext cx="2486383" cy="869612"/>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kern="1200" dirty="0" smtClean="0"/>
            <a:t>STRENGTH</a:t>
          </a:r>
          <a:endParaRPr lang="es-ES" sz="3500" kern="1200" dirty="0"/>
        </a:p>
      </dsp:txBody>
      <dsp:txXfrm>
        <a:off x="43274" y="957533"/>
        <a:ext cx="2401481" cy="784710"/>
      </dsp:txXfrm>
    </dsp:sp>
    <dsp:sp modelId="{8D6EE94C-2244-8249-BE20-437BF4FF6606}">
      <dsp:nvSpPr>
        <dsp:cNvPr id="0" name=""/>
        <dsp:cNvSpPr/>
      </dsp:nvSpPr>
      <dsp:spPr>
        <a:xfrm rot="5400000">
          <a:off x="5097759" y="-692096"/>
          <a:ext cx="695690" cy="59101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endParaRPr lang="es-ES" sz="3500" kern="1200" dirty="0"/>
        </a:p>
      </dsp:txBody>
      <dsp:txXfrm rot="-5400000">
        <a:off x="2490527" y="1949097"/>
        <a:ext cx="5876195" cy="627768"/>
      </dsp:txXfrm>
    </dsp:sp>
    <dsp:sp modelId="{96392C57-0520-A442-87F0-B138BF0BE6EE}">
      <dsp:nvSpPr>
        <dsp:cNvPr id="0" name=""/>
        <dsp:cNvSpPr/>
      </dsp:nvSpPr>
      <dsp:spPr>
        <a:xfrm>
          <a:off x="823" y="1828175"/>
          <a:ext cx="2474075" cy="869612"/>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kern="1200" dirty="0" smtClean="0"/>
            <a:t>CERTAINTY</a:t>
          </a:r>
          <a:endParaRPr lang="es-ES" sz="3500" kern="1200" dirty="0"/>
        </a:p>
      </dsp:txBody>
      <dsp:txXfrm>
        <a:off x="43274" y="1870626"/>
        <a:ext cx="2389173" cy="784710"/>
      </dsp:txXfrm>
    </dsp:sp>
    <dsp:sp modelId="{6F3D7336-2E93-6A44-BF13-2A6A076EF778}">
      <dsp:nvSpPr>
        <dsp:cNvPr id="0" name=""/>
        <dsp:cNvSpPr/>
      </dsp:nvSpPr>
      <dsp:spPr>
        <a:xfrm rot="5400000">
          <a:off x="5068586" y="220055"/>
          <a:ext cx="695690" cy="591203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endParaRPr lang="en-US" sz="3500" kern="1200" noProof="0" dirty="0"/>
        </a:p>
      </dsp:txBody>
      <dsp:txXfrm rot="-5400000">
        <a:off x="2460413" y="2862190"/>
        <a:ext cx="5878076" cy="627768"/>
      </dsp:txXfrm>
    </dsp:sp>
    <dsp:sp modelId="{19098078-B30F-9C4D-88AA-DFC37DCA4B56}">
      <dsp:nvSpPr>
        <dsp:cNvPr id="0" name=""/>
        <dsp:cNvSpPr/>
      </dsp:nvSpPr>
      <dsp:spPr>
        <a:xfrm>
          <a:off x="823" y="2741268"/>
          <a:ext cx="2445858" cy="869612"/>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kern="1200" dirty="0" smtClean="0"/>
            <a:t>REST</a:t>
          </a:r>
          <a:endParaRPr lang="es-ES" sz="3500" kern="1200" dirty="0"/>
        </a:p>
      </dsp:txBody>
      <dsp:txXfrm>
        <a:off x="43274" y="2783719"/>
        <a:ext cx="2360956" cy="784710"/>
      </dsp:txXfrm>
    </dsp:sp>
    <dsp:sp modelId="{D2E7B16C-415E-2440-ABCB-32C9E9DE64A2}">
      <dsp:nvSpPr>
        <dsp:cNvPr id="0" name=""/>
        <dsp:cNvSpPr/>
      </dsp:nvSpPr>
      <dsp:spPr>
        <a:xfrm rot="5400000">
          <a:off x="5046707" y="1111266"/>
          <a:ext cx="695690" cy="595580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endParaRPr lang="en-US" sz="3500" kern="1200" noProof="0" dirty="0"/>
        </a:p>
      </dsp:txBody>
      <dsp:txXfrm rot="-5400000">
        <a:off x="2416652" y="3775283"/>
        <a:ext cx="5921840" cy="627768"/>
      </dsp:txXfrm>
    </dsp:sp>
    <dsp:sp modelId="{11E483FF-2A12-E841-A151-A13BCF1A188D}">
      <dsp:nvSpPr>
        <dsp:cNvPr id="0" name=""/>
        <dsp:cNvSpPr/>
      </dsp:nvSpPr>
      <dsp:spPr>
        <a:xfrm>
          <a:off x="23888" y="3654361"/>
          <a:ext cx="2389396" cy="869612"/>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kern="1200" dirty="0" smtClean="0"/>
            <a:t>HELP</a:t>
          </a:r>
          <a:endParaRPr lang="es-ES" sz="3500" kern="1200" dirty="0"/>
        </a:p>
      </dsp:txBody>
      <dsp:txXfrm>
        <a:off x="66339" y="3696812"/>
        <a:ext cx="2304494" cy="784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EC9B2-DF38-164A-96AB-20E980010487}">
      <dsp:nvSpPr>
        <dsp:cNvPr id="0" name=""/>
        <dsp:cNvSpPr/>
      </dsp:nvSpPr>
      <dsp:spPr>
        <a:xfrm rot="5400000">
          <a:off x="5306625" y="-2270350"/>
          <a:ext cx="579005" cy="5266944"/>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noProof="0" smtClean="0"/>
            <a:t>“He appeared in the flesh… </a:t>
          </a:r>
          <a:endParaRPr lang="en-US" sz="2600" kern="1200" noProof="0" dirty="0"/>
        </a:p>
      </dsp:txBody>
      <dsp:txXfrm rot="-5400000">
        <a:off x="2962656" y="101884"/>
        <a:ext cx="5238679" cy="522475"/>
      </dsp:txXfrm>
    </dsp:sp>
    <dsp:sp modelId="{133F1E47-DB8A-6A42-8FC4-259BA65239AB}">
      <dsp:nvSpPr>
        <dsp:cNvPr id="0" name=""/>
        <dsp:cNvSpPr/>
      </dsp:nvSpPr>
      <dsp:spPr>
        <a:xfrm>
          <a:off x="0" y="1243"/>
          <a:ext cx="2962656" cy="723756"/>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noProof="0" dirty="0" smtClean="0"/>
            <a:t>He suffered in this world</a:t>
          </a:r>
          <a:endParaRPr lang="en-US" sz="2000" kern="1200" noProof="0" dirty="0"/>
        </a:p>
      </dsp:txBody>
      <dsp:txXfrm>
        <a:off x="35331" y="36574"/>
        <a:ext cx="2891994" cy="653094"/>
      </dsp:txXfrm>
    </dsp:sp>
    <dsp:sp modelId="{C86C6C69-F3DD-2744-AD90-6040DCAB3206}">
      <dsp:nvSpPr>
        <dsp:cNvPr id="0" name=""/>
        <dsp:cNvSpPr/>
      </dsp:nvSpPr>
      <dsp:spPr>
        <a:xfrm rot="5400000">
          <a:off x="5306625" y="-1510406"/>
          <a:ext cx="579005" cy="5266944"/>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noProof="0" smtClean="0"/>
            <a:t>was vindicated by the Spirit...</a:t>
          </a:r>
          <a:endParaRPr lang="en-US" sz="2600" kern="1200" noProof="0" dirty="0"/>
        </a:p>
      </dsp:txBody>
      <dsp:txXfrm rot="-5400000">
        <a:off x="2962656" y="861828"/>
        <a:ext cx="5238679" cy="522475"/>
      </dsp:txXfrm>
    </dsp:sp>
    <dsp:sp modelId="{AAC0CD34-0898-9249-BE2F-5BF95427CA1E}">
      <dsp:nvSpPr>
        <dsp:cNvPr id="0" name=""/>
        <dsp:cNvSpPr/>
      </dsp:nvSpPr>
      <dsp:spPr>
        <a:xfrm>
          <a:off x="0" y="761187"/>
          <a:ext cx="2962656" cy="723756"/>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noProof="0" dirty="0" smtClean="0"/>
            <a:t>Faced sin</a:t>
          </a:r>
          <a:endParaRPr lang="en-GB" sz="2000" kern="1200" noProof="0" dirty="0"/>
        </a:p>
      </dsp:txBody>
      <dsp:txXfrm>
        <a:off x="35331" y="796518"/>
        <a:ext cx="2891994" cy="653094"/>
      </dsp:txXfrm>
    </dsp:sp>
    <dsp:sp modelId="{8D6EE94C-2244-8249-BE20-437BF4FF6606}">
      <dsp:nvSpPr>
        <dsp:cNvPr id="0" name=""/>
        <dsp:cNvSpPr/>
      </dsp:nvSpPr>
      <dsp:spPr>
        <a:xfrm rot="5400000">
          <a:off x="5306625" y="-750462"/>
          <a:ext cx="579005" cy="5266944"/>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noProof="0" smtClean="0"/>
            <a:t>was seen by angels…</a:t>
          </a:r>
          <a:endParaRPr lang="en-US" sz="2600" kern="1200" noProof="0" dirty="0"/>
        </a:p>
      </dsp:txBody>
      <dsp:txXfrm rot="-5400000">
        <a:off x="2962656" y="1621772"/>
        <a:ext cx="5238679" cy="522475"/>
      </dsp:txXfrm>
    </dsp:sp>
    <dsp:sp modelId="{96392C57-0520-A442-87F0-B138BF0BE6EE}">
      <dsp:nvSpPr>
        <dsp:cNvPr id="0" name=""/>
        <dsp:cNvSpPr/>
      </dsp:nvSpPr>
      <dsp:spPr>
        <a:xfrm>
          <a:off x="0" y="1521131"/>
          <a:ext cx="2962656" cy="723756"/>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noProof="0" dirty="0" smtClean="0"/>
            <a:t>Testified to all the universe</a:t>
          </a:r>
          <a:endParaRPr lang="en-US" sz="2000" kern="1200" noProof="0" dirty="0"/>
        </a:p>
      </dsp:txBody>
      <dsp:txXfrm>
        <a:off x="35331" y="1556462"/>
        <a:ext cx="2891994" cy="653094"/>
      </dsp:txXfrm>
    </dsp:sp>
    <dsp:sp modelId="{6F3D7336-2E93-6A44-BF13-2A6A076EF778}">
      <dsp:nvSpPr>
        <dsp:cNvPr id="0" name=""/>
        <dsp:cNvSpPr/>
      </dsp:nvSpPr>
      <dsp:spPr>
        <a:xfrm rot="5400000">
          <a:off x="5306625" y="9481"/>
          <a:ext cx="579005" cy="5266944"/>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noProof="0" dirty="0" smtClean="0"/>
            <a:t>was preached among the nations…</a:t>
          </a:r>
          <a:endParaRPr lang="en-US" sz="2600" kern="1200" noProof="0" dirty="0"/>
        </a:p>
      </dsp:txBody>
      <dsp:txXfrm rot="-5400000">
        <a:off x="2962656" y="2381716"/>
        <a:ext cx="5238679" cy="522475"/>
      </dsp:txXfrm>
    </dsp:sp>
    <dsp:sp modelId="{19098078-B30F-9C4D-88AA-DFC37DCA4B56}">
      <dsp:nvSpPr>
        <dsp:cNvPr id="0" name=""/>
        <dsp:cNvSpPr/>
      </dsp:nvSpPr>
      <dsp:spPr>
        <a:xfrm>
          <a:off x="0" y="2281075"/>
          <a:ext cx="2962656" cy="723756"/>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noProof="0" dirty="0" smtClean="0"/>
            <a:t>Shared a Gospel</a:t>
          </a:r>
          <a:endParaRPr lang="en-US" sz="2000" kern="1200" noProof="0" dirty="0"/>
        </a:p>
      </dsp:txBody>
      <dsp:txXfrm>
        <a:off x="35331" y="2316406"/>
        <a:ext cx="2891994" cy="653094"/>
      </dsp:txXfrm>
    </dsp:sp>
    <dsp:sp modelId="{D2E7B16C-415E-2440-ABCB-32C9E9DE64A2}">
      <dsp:nvSpPr>
        <dsp:cNvPr id="0" name=""/>
        <dsp:cNvSpPr/>
      </dsp:nvSpPr>
      <dsp:spPr>
        <a:xfrm rot="5400000">
          <a:off x="5306625" y="769425"/>
          <a:ext cx="579005" cy="5266944"/>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noProof="0" dirty="0" smtClean="0"/>
            <a:t>was believed on in the world</a:t>
          </a:r>
          <a:endParaRPr lang="en-US" sz="2600" kern="1200" noProof="0" dirty="0"/>
        </a:p>
      </dsp:txBody>
      <dsp:txXfrm rot="-5400000">
        <a:off x="2962656" y="3141660"/>
        <a:ext cx="5238679" cy="522475"/>
      </dsp:txXfrm>
    </dsp:sp>
    <dsp:sp modelId="{11E483FF-2A12-E841-A151-A13BCF1A188D}">
      <dsp:nvSpPr>
        <dsp:cNvPr id="0" name=""/>
        <dsp:cNvSpPr/>
      </dsp:nvSpPr>
      <dsp:spPr>
        <a:xfrm>
          <a:off x="3476" y="3041019"/>
          <a:ext cx="2962656" cy="723756"/>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noProof="0" dirty="0" smtClean="0"/>
            <a:t>For all human beings</a:t>
          </a:r>
          <a:endParaRPr lang="en-US" sz="2000" kern="1200" noProof="0" dirty="0"/>
        </a:p>
      </dsp:txBody>
      <dsp:txXfrm>
        <a:off x="38807" y="3076350"/>
        <a:ext cx="2891994" cy="653094"/>
      </dsp:txXfrm>
    </dsp:sp>
    <dsp:sp modelId="{AAAE36B2-F8F8-8E44-A67E-19DC25430B35}">
      <dsp:nvSpPr>
        <dsp:cNvPr id="0" name=""/>
        <dsp:cNvSpPr/>
      </dsp:nvSpPr>
      <dsp:spPr>
        <a:xfrm rot="5400000">
          <a:off x="5306625" y="1529369"/>
          <a:ext cx="579005" cy="5266944"/>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noProof="0" dirty="0" smtClean="0"/>
            <a:t>was taken up in glory”</a:t>
          </a:r>
          <a:endParaRPr lang="en-US" sz="2600" kern="1200" noProof="0" dirty="0"/>
        </a:p>
      </dsp:txBody>
      <dsp:txXfrm rot="-5400000">
        <a:off x="2962656" y="3901604"/>
        <a:ext cx="5238679" cy="522475"/>
      </dsp:txXfrm>
    </dsp:sp>
    <dsp:sp modelId="{EB4A76DF-8B05-814F-841E-2556E44983F9}">
      <dsp:nvSpPr>
        <dsp:cNvPr id="0" name=""/>
        <dsp:cNvSpPr/>
      </dsp:nvSpPr>
      <dsp:spPr>
        <a:xfrm>
          <a:off x="0" y="3800963"/>
          <a:ext cx="2962656" cy="723756"/>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noProof="0" dirty="0" smtClean="0"/>
            <a:t>And now He is interceding for us</a:t>
          </a:r>
          <a:endParaRPr lang="en-US" sz="2000" kern="1200" noProof="0" dirty="0"/>
        </a:p>
      </dsp:txBody>
      <dsp:txXfrm>
        <a:off x="35331" y="3836294"/>
        <a:ext cx="2891994" cy="6530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5D57E5-0204-3F4A-B597-DCCC984652D8}" type="datetimeFigureOut">
              <a:rPr lang="es-ES" smtClean="0"/>
              <a:t>12/1/17</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01DFAA-9B9D-AF45-8A8E-F3321C5CA551}" type="slidenum">
              <a:rPr lang="es-ES" smtClean="0"/>
              <a:t>‹#›</a:t>
            </a:fld>
            <a:endParaRPr lang="es-ES"/>
          </a:p>
        </p:txBody>
      </p:sp>
    </p:spTree>
    <p:extLst>
      <p:ext uri="{BB962C8B-B14F-4D97-AF65-F5344CB8AC3E}">
        <p14:creationId xmlns:p14="http://schemas.microsoft.com/office/powerpoint/2010/main" val="20925635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A1F8A-6082-704E-95BC-74245CF32087}" type="datetimeFigureOut">
              <a:rPr lang="es-ES" smtClean="0"/>
              <a:t>12/1/17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9F0B3-A32B-2840-BE6A-B26C9CDC4EB2}" type="slidenum">
              <a:rPr lang="es-ES" smtClean="0"/>
              <a:t>‹#›</a:t>
            </a:fld>
            <a:endParaRPr lang="es-ES"/>
          </a:p>
        </p:txBody>
      </p:sp>
    </p:spTree>
    <p:extLst>
      <p:ext uri="{BB962C8B-B14F-4D97-AF65-F5344CB8AC3E}">
        <p14:creationId xmlns:p14="http://schemas.microsoft.com/office/powerpoint/2010/main" val="26590542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1395FEA-AC2D-584C-8448-7DD13439533D}" type="datetime2">
              <a:rPr lang="es-ES" smtClean="0"/>
              <a:t>jueves, 12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4231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E508968-14BE-6F41-AD8D-E004D50BDA4D}" type="datetime2">
              <a:rPr lang="es-ES" smtClean="0"/>
              <a:t>jueves, 12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62081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AF96BA9-6ABA-CB46-BF55-FC77BE8A4D8D}" type="datetime2">
              <a:rPr lang="es-ES" smtClean="0"/>
              <a:t>jueves, 12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41533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0339E1-A295-F54A-B4E2-C709B36EB248}" type="datetime2">
              <a:rPr lang="es-ES" smtClean="0"/>
              <a:t>jueves, 12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55055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333CFDF-F83A-8746-BCC5-CD081E5F6724}" type="datetime2">
              <a:rPr lang="es-ES" smtClean="0"/>
              <a:t>jueves, 12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6400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AC53DF16-7257-3148-A47D-BF89E0D432FC}" type="datetime2">
              <a:rPr lang="es-ES" smtClean="0"/>
              <a:t>jueves, 12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7817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C1818F3-A080-4F40-A33F-1714140F9876}" type="datetime2">
              <a:rPr lang="es-ES" smtClean="0"/>
              <a:t>jueves, 12 de enero de 2017</a:t>
            </a:fld>
            <a:endParaRPr lang="en-US"/>
          </a:p>
        </p:txBody>
      </p:sp>
      <p:sp>
        <p:nvSpPr>
          <p:cNvPr id="8" name="Marcador de pie de página 7"/>
          <p:cNvSpPr>
            <a:spLocks noGrp="1"/>
          </p:cNvSpPr>
          <p:nvPr>
            <p:ph type="ftr" sz="quarter" idx="11"/>
          </p:nvPr>
        </p:nvSpPr>
        <p:spPr/>
        <p:txBody>
          <a:bodyPr/>
          <a:lstStyle/>
          <a:p>
            <a:pPr algn="r"/>
            <a:r>
              <a:rPr lang="en-US" smtClean="0"/>
              <a:t>There Is an Answer!</a:t>
            </a:r>
            <a:endParaRPr lang="en-US" dirty="0"/>
          </a:p>
        </p:txBody>
      </p:sp>
      <p:sp>
        <p:nvSpPr>
          <p:cNvPr id="9" name="Marcador de número de diapositiva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49517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1F5B9821-705D-BB47-B0BC-4889626845C2}" type="datetime2">
              <a:rPr lang="es-ES" smtClean="0"/>
              <a:t>jueves, 12 de enero de 2017</a:t>
            </a:fld>
            <a:endParaRPr lang="en-US"/>
          </a:p>
        </p:txBody>
      </p:sp>
      <p:sp>
        <p:nvSpPr>
          <p:cNvPr id="4" name="Marcador de pie de página 3"/>
          <p:cNvSpPr>
            <a:spLocks noGrp="1"/>
          </p:cNvSpPr>
          <p:nvPr>
            <p:ph type="ftr" sz="quarter" idx="11"/>
          </p:nvPr>
        </p:nvSpPr>
        <p:spPr/>
        <p:txBody>
          <a:bodyPr/>
          <a:lstStyle/>
          <a:p>
            <a:pPr algn="r"/>
            <a:r>
              <a:rPr lang="en-US" smtClean="0"/>
              <a:t>There Is an Answer!</a:t>
            </a:r>
            <a:endParaRPr lang="en-US" dirty="0"/>
          </a:p>
        </p:txBody>
      </p:sp>
      <p:sp>
        <p:nvSpPr>
          <p:cNvPr id="5" name="Marcador de número de diapositiva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70696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6851C7-10B7-204A-A0E0-A429A11F06BD}" type="datetime2">
              <a:rPr lang="es-ES" smtClean="0"/>
              <a:t>jueves, 12 de enero de 2017</a:t>
            </a:fld>
            <a:endParaRPr lang="en-US"/>
          </a:p>
        </p:txBody>
      </p:sp>
      <p:sp>
        <p:nvSpPr>
          <p:cNvPr id="3" name="Marcador de pie de página 2"/>
          <p:cNvSpPr>
            <a:spLocks noGrp="1"/>
          </p:cNvSpPr>
          <p:nvPr>
            <p:ph type="ftr" sz="quarter" idx="11"/>
          </p:nvPr>
        </p:nvSpPr>
        <p:spPr/>
        <p:txBody>
          <a:bodyPr/>
          <a:lstStyle/>
          <a:p>
            <a:pPr algn="r"/>
            <a:r>
              <a:rPr lang="en-US" smtClean="0"/>
              <a:t>There Is an Answer!</a:t>
            </a:r>
            <a:endParaRPr lang="en-US" dirty="0"/>
          </a:p>
        </p:txBody>
      </p:sp>
      <p:sp>
        <p:nvSpPr>
          <p:cNvPr id="4" name="Marcador de número de diapositiva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78566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D1D3EDA-FDEB-0E46-A246-106DB7F9303B}" type="datetime2">
              <a:rPr lang="es-ES" smtClean="0"/>
              <a:t>jueves, 12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33114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56AF476-75D6-6045-BDEA-E95E837A2AE1}" type="datetime2">
              <a:rPr lang="es-ES" smtClean="0"/>
              <a:t>jueves, 12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060414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619B5-F61C-454D-B99A-C8C28004095B}" type="datetime2">
              <a:rPr lang="es-ES" smtClean="0"/>
              <a:t>jueves, 12 de enero de 2017</a:t>
            </a:fld>
            <a:endParaRPr lang="en-U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There Is an Answer!</a:t>
            </a:r>
            <a:endParaRPr lang="en-U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8469288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PT1_e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1937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
        <p:nvSpPr>
          <p:cNvPr id="7" name="Título 1"/>
          <p:cNvSpPr>
            <a:spLocks noGrp="1"/>
          </p:cNvSpPr>
          <p:nvPr>
            <p:ph type="title"/>
          </p:nvPr>
        </p:nvSpPr>
        <p:spPr>
          <a:xfrm>
            <a:off x="457200" y="218194"/>
            <a:ext cx="8229600" cy="1143000"/>
          </a:xfrm>
        </p:spPr>
        <p:txBody>
          <a:bodyPr/>
          <a:lstStyle/>
          <a:p>
            <a:r>
              <a:rPr lang="en-US" dirty="0" smtClean="0">
                <a:solidFill>
                  <a:srgbClr val="FFFFFF"/>
                </a:solidFill>
              </a:rPr>
              <a:t>Living in a World of Pain</a:t>
            </a:r>
            <a:endParaRPr lang="en-US" dirty="0">
              <a:solidFill>
                <a:srgbClr val="FFFFFF"/>
              </a:solidFill>
            </a:endParaRPr>
          </a:p>
        </p:txBody>
      </p:sp>
      <p:sp>
        <p:nvSpPr>
          <p:cNvPr id="8" name="Marcador de contenido 2"/>
          <p:cNvSpPr>
            <a:spLocks noGrp="1"/>
          </p:cNvSpPr>
          <p:nvPr>
            <p:ph idx="1"/>
          </p:nvPr>
        </p:nvSpPr>
        <p:spPr>
          <a:xfrm>
            <a:off x="534501" y="1417638"/>
            <a:ext cx="8229600" cy="4708525"/>
          </a:xfrm>
        </p:spPr>
        <p:txBody>
          <a:bodyPr>
            <a:noAutofit/>
          </a:bodyPr>
          <a:lstStyle/>
          <a:p>
            <a:pPr algn="just"/>
            <a:r>
              <a:rPr lang="en-US" sz="2200" dirty="0" smtClean="0">
                <a:solidFill>
                  <a:srgbClr val="FFFFFF"/>
                </a:solidFill>
              </a:rPr>
              <a:t>Of course, there are also those who are indifferent or, at least, those who prefer not to think; those who remain in doubt and do not question themselves. </a:t>
            </a:r>
          </a:p>
          <a:p>
            <a:pPr algn="just"/>
            <a:r>
              <a:rPr lang="en-US" sz="2200" dirty="0" smtClean="0">
                <a:solidFill>
                  <a:srgbClr val="FFFFFF"/>
                </a:solidFill>
              </a:rPr>
              <a:t>Unfortunately, these people are swept away by the turbulent waters of the absence of meaning to their existence. </a:t>
            </a:r>
          </a:p>
          <a:p>
            <a:pPr algn="just"/>
            <a:r>
              <a:rPr lang="en-US" sz="2200" dirty="0" smtClean="0">
                <a:solidFill>
                  <a:srgbClr val="FFFFFF"/>
                </a:solidFill>
              </a:rPr>
              <a:t>They immerse themselves in the immediacy of their senses; they forget about the value of the spirit; they allow themselves to be driven by the inertia of contemporary trends and remain bound to chains of mediocrity.</a:t>
            </a:r>
          </a:p>
          <a:p>
            <a:pPr algn="just"/>
            <a:r>
              <a:rPr lang="en-US" sz="2200" dirty="0" smtClean="0">
                <a:solidFill>
                  <a:srgbClr val="FFFFFF"/>
                </a:solidFill>
              </a:rPr>
              <a:t>They produce idols such as money, ostentation, magnificence, and appearance, ignoring their own conscience and burying themselves in the transience of consumerism, thereby entering an endless downward spiral.</a:t>
            </a:r>
            <a:endParaRPr lang="en-US" sz="2200" dirty="0">
              <a:solidFill>
                <a:srgbClr val="FFFFFF"/>
              </a:solidFill>
            </a:endParaRPr>
          </a:p>
        </p:txBody>
      </p:sp>
    </p:spTree>
    <p:extLst>
      <p:ext uri="{BB962C8B-B14F-4D97-AF65-F5344CB8AC3E}">
        <p14:creationId xmlns:p14="http://schemas.microsoft.com/office/powerpoint/2010/main" val="155786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No One Is Exempt from Suffering</a:t>
            </a:r>
            <a:endParaRPr lang="en-US" dirty="0">
              <a:solidFill>
                <a:srgbClr val="FFFFFF"/>
              </a:solidFill>
            </a:endParaRPr>
          </a:p>
        </p:txBody>
      </p:sp>
      <p:sp>
        <p:nvSpPr>
          <p:cNvPr id="3" name="Marcador de contenido 2"/>
          <p:cNvSpPr>
            <a:spLocks noGrp="1"/>
          </p:cNvSpPr>
          <p:nvPr>
            <p:ph sz="half" idx="1"/>
          </p:nvPr>
        </p:nvSpPr>
        <p:spPr>
          <a:xfrm>
            <a:off x="457199" y="1678600"/>
            <a:ext cx="4642388" cy="4525963"/>
          </a:xfrm>
        </p:spPr>
        <p:txBody>
          <a:bodyPr>
            <a:normAutofit/>
          </a:bodyPr>
          <a:lstStyle/>
          <a:p>
            <a:pPr algn="just"/>
            <a:r>
              <a:rPr lang="en-US" sz="2500" spc="-10" dirty="0" smtClean="0">
                <a:solidFill>
                  <a:srgbClr val="FFFFFF"/>
                </a:solidFill>
              </a:rPr>
              <a:t>We will all someday feel the earth tremble beneath our feet. </a:t>
            </a:r>
          </a:p>
          <a:p>
            <a:pPr algn="just"/>
            <a:r>
              <a:rPr lang="en-US" sz="2500" dirty="0" smtClean="0">
                <a:solidFill>
                  <a:srgbClr val="FFFFFF"/>
                </a:solidFill>
              </a:rPr>
              <a:t>Disease, sudden death, an accident, a broken heart, or economic loss threatens our lives, and causes us to become depressed, taking away the desire to live and the strength to go on.</a:t>
            </a:r>
            <a:endParaRPr lang="en-US" sz="2500" dirty="0">
              <a:solidFill>
                <a:srgbClr val="FFFFFF"/>
              </a:solidFill>
            </a:endParaRPr>
          </a:p>
        </p:txBody>
      </p:sp>
      <p:sp>
        <p:nvSpPr>
          <p:cNvPr id="7"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pic>
        <p:nvPicPr>
          <p:cNvPr id="4" name="Imagen 3" descr="ThinkstockPhotos-179007478.jpg"/>
          <p:cNvPicPr>
            <a:picLocks noChangeAspect="1"/>
          </p:cNvPicPr>
          <p:nvPr/>
        </p:nvPicPr>
        <p:blipFill rotWithShape="1">
          <a:blip r:embed="rId2" cstate="print">
            <a:extLst>
              <a:ext uri="{28A0092B-C50C-407E-A947-70E740481C1C}">
                <a14:useLocalDpi xmlns:a14="http://schemas.microsoft.com/office/drawing/2010/main" val="0"/>
              </a:ext>
            </a:extLst>
          </a:blip>
          <a:srcRect b="4389"/>
          <a:stretch/>
        </p:blipFill>
        <p:spPr>
          <a:xfrm>
            <a:off x="5534217" y="1706030"/>
            <a:ext cx="3113219" cy="4126898"/>
          </a:xfrm>
          <a:prstGeom prst="rect">
            <a:avLst/>
          </a:prstGeom>
          <a:ln>
            <a:solidFill>
              <a:schemeClr val="bg1">
                <a:lumMod val="85000"/>
              </a:schemeClr>
            </a:solidFill>
          </a:ln>
        </p:spPr>
      </p:pic>
    </p:spTree>
    <p:extLst>
      <p:ext uri="{BB962C8B-B14F-4D97-AF65-F5344CB8AC3E}">
        <p14:creationId xmlns:p14="http://schemas.microsoft.com/office/powerpoint/2010/main" val="494752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en-US" dirty="0" smtClean="0">
                <a:solidFill>
                  <a:srgbClr val="FFFFFF"/>
                </a:solidFill>
              </a:rPr>
              <a:t>Who Has the Answer?</a:t>
            </a:r>
            <a:endParaRPr lang="en-US" dirty="0">
              <a:solidFill>
                <a:srgbClr val="FFFFFF"/>
              </a:solidFill>
            </a:endParaRPr>
          </a:p>
        </p:txBody>
      </p:sp>
      <p:sp>
        <p:nvSpPr>
          <p:cNvPr id="4" name="Marcador de contenido 3"/>
          <p:cNvSpPr>
            <a:spLocks noGrp="1"/>
          </p:cNvSpPr>
          <p:nvPr>
            <p:ph sz="half" idx="2"/>
          </p:nvPr>
        </p:nvSpPr>
        <p:spPr>
          <a:xfrm>
            <a:off x="1380478" y="1600201"/>
            <a:ext cx="6339972" cy="3328448"/>
          </a:xfrm>
        </p:spPr>
        <p:txBody>
          <a:bodyPr>
            <a:normAutofit/>
          </a:bodyPr>
          <a:lstStyle/>
          <a:p>
            <a:pPr algn="just"/>
            <a:r>
              <a:rPr lang="en-US" dirty="0" smtClean="0">
                <a:solidFill>
                  <a:srgbClr val="FFFFFF"/>
                </a:solidFill>
              </a:rPr>
              <a:t>Science, philosophy or religion?</a:t>
            </a:r>
          </a:p>
          <a:p>
            <a:pPr algn="just"/>
            <a:r>
              <a:rPr lang="en-US" dirty="0" smtClean="0">
                <a:solidFill>
                  <a:srgbClr val="FFFFFF"/>
                </a:solidFill>
              </a:rPr>
              <a:t>Science cannot prove the origin of suffering, or discover its remedy.</a:t>
            </a:r>
          </a:p>
          <a:p>
            <a:pPr algn="just"/>
            <a:r>
              <a:rPr lang="en-US" dirty="0" smtClean="0">
                <a:solidFill>
                  <a:srgbClr val="FFFFFF"/>
                </a:solidFill>
              </a:rPr>
              <a:t>Philosophy becomes lost in a maze of words and concepts that daze us but do not diminish our suffering.</a:t>
            </a:r>
            <a:endParaRPr lang="en-US" dirty="0">
              <a:solidFill>
                <a:srgbClr val="FFFFFF"/>
              </a:solidFill>
            </a:endParaRPr>
          </a:p>
        </p:txBody>
      </p:sp>
      <p:sp>
        <p:nvSpPr>
          <p:cNvPr id="7"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620503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What about Religion?</a:t>
            </a:r>
            <a:endParaRPr lang="en-US" dirty="0">
              <a:solidFill>
                <a:srgbClr val="FFFFFF"/>
              </a:solidFill>
            </a:endParaRPr>
          </a:p>
        </p:txBody>
      </p:sp>
      <p:sp>
        <p:nvSpPr>
          <p:cNvPr id="3" name="Marcador de contenido 2"/>
          <p:cNvSpPr>
            <a:spLocks noGrp="1"/>
          </p:cNvSpPr>
          <p:nvPr>
            <p:ph idx="1"/>
          </p:nvPr>
        </p:nvSpPr>
        <p:spPr>
          <a:xfrm>
            <a:off x="457200" y="1396360"/>
            <a:ext cx="8229600" cy="4525963"/>
          </a:xfrm>
        </p:spPr>
        <p:txBody>
          <a:bodyPr>
            <a:noAutofit/>
          </a:bodyPr>
          <a:lstStyle/>
          <a:p>
            <a:pPr algn="just"/>
            <a:r>
              <a:rPr lang="en-US" sz="2500" dirty="0" smtClean="0">
                <a:solidFill>
                  <a:srgbClr val="FFFFFF"/>
                </a:solidFill>
              </a:rPr>
              <a:t>If there is a God, why do evil and suffering exist?</a:t>
            </a:r>
          </a:p>
          <a:p>
            <a:pPr algn="just"/>
            <a:r>
              <a:rPr lang="en-US" sz="2500" dirty="0" smtClean="0">
                <a:solidFill>
                  <a:srgbClr val="FFFFFF"/>
                </a:solidFill>
              </a:rPr>
              <a:t>Is pain part of human destiny?</a:t>
            </a:r>
          </a:p>
          <a:p>
            <a:pPr algn="just"/>
            <a:r>
              <a:rPr lang="en-US" sz="2500" dirty="0" smtClean="0">
                <a:solidFill>
                  <a:srgbClr val="FFFFFF"/>
                </a:solidFill>
              </a:rPr>
              <a:t>If so, why do we flee from suffering? We do not run away from hunger, thirst, or sleep. We accept them because they are part of our nature. So why not accept pain also</a:t>
            </a:r>
            <a:r>
              <a:rPr lang="en-US" sz="2500" dirty="0">
                <a:solidFill>
                  <a:srgbClr val="FFFFFF"/>
                </a:solidFill>
              </a:rPr>
              <a:t>?</a:t>
            </a:r>
            <a:endParaRPr lang="en-US" sz="2500" dirty="0" smtClean="0">
              <a:solidFill>
                <a:srgbClr val="FFFFFF"/>
              </a:solidFill>
            </a:endParaRPr>
          </a:p>
          <a:p>
            <a:pPr algn="just"/>
            <a:r>
              <a:rPr lang="en-US" sz="2500" dirty="0" smtClean="0">
                <a:solidFill>
                  <a:srgbClr val="FFFFFF"/>
                </a:solidFill>
              </a:rPr>
              <a:t>Sooner or later, pain touches us all. However, managing suffering not only consists of resisting pain by accepting it as something inevitable; more precisely, it is necessary to know the reason of its existence.</a:t>
            </a:r>
          </a:p>
          <a:p>
            <a:pPr algn="just"/>
            <a:r>
              <a:rPr lang="en-US" sz="2500" dirty="0">
                <a:solidFill>
                  <a:srgbClr val="FFFFFF"/>
                </a:solidFill>
              </a:rPr>
              <a:t>Suffering is the </a:t>
            </a:r>
            <a:r>
              <a:rPr lang="en-US" sz="2500" b="1" dirty="0">
                <a:solidFill>
                  <a:srgbClr val="FFFFFF"/>
                </a:solidFill>
              </a:rPr>
              <a:t>carrier of a message </a:t>
            </a:r>
            <a:r>
              <a:rPr lang="en-US" sz="2500" dirty="0">
                <a:solidFill>
                  <a:srgbClr val="FFFFFF"/>
                </a:solidFill>
              </a:rPr>
              <a:t>that one must understand, and only through comprehension of this message can a solution be </a:t>
            </a:r>
            <a:r>
              <a:rPr lang="en-US" sz="2500" dirty="0" smtClean="0">
                <a:solidFill>
                  <a:srgbClr val="FFFFFF"/>
                </a:solidFill>
              </a:rPr>
              <a:t>found.</a:t>
            </a: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3935241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596888" y="3116632"/>
            <a:ext cx="6003407" cy="1362075"/>
          </a:xfrm>
        </p:spPr>
        <p:txBody>
          <a:bodyPr>
            <a:normAutofit/>
          </a:bodyPr>
          <a:lstStyle/>
          <a:p>
            <a:r>
              <a:rPr lang="en-US" sz="4800" dirty="0" smtClean="0">
                <a:solidFill>
                  <a:srgbClr val="FFFFFF"/>
                </a:solidFill>
              </a:rPr>
              <a:t>There is an answer!</a:t>
            </a:r>
            <a:endParaRPr lang="en-US" sz="4800" dirty="0">
              <a:solidFill>
                <a:srgbClr val="FFFFFF"/>
              </a:solidFill>
            </a:endParaRPr>
          </a:p>
        </p:txBody>
      </p:sp>
      <p:sp>
        <p:nvSpPr>
          <p:cNvPr id="3" name="Marcador de texto 2"/>
          <p:cNvSpPr>
            <a:spLocks noGrp="1"/>
          </p:cNvSpPr>
          <p:nvPr>
            <p:ph type="body" idx="1"/>
          </p:nvPr>
        </p:nvSpPr>
        <p:spPr>
          <a:xfrm>
            <a:off x="596889" y="3967013"/>
            <a:ext cx="7772400" cy="589604"/>
          </a:xfrm>
        </p:spPr>
        <p:txBody>
          <a:bodyPr/>
          <a:lstStyle/>
          <a:p>
            <a:r>
              <a:rPr lang="en-US" dirty="0" smtClean="0">
                <a:solidFill>
                  <a:srgbClr val="FFFFFF"/>
                </a:solidFill>
              </a:rPr>
              <a:t>The Bible reveals important realities about suffering</a:t>
            </a:r>
            <a:endParaRPr lang="en-US" dirty="0">
              <a:solidFill>
                <a:srgbClr val="FFFFFF"/>
              </a:solidFill>
            </a:endParaRP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901988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en-US" dirty="0" smtClean="0">
                <a:solidFill>
                  <a:srgbClr val="FFFFFF"/>
                </a:solidFill>
              </a:rPr>
              <a:t>A Psalm about Suffering (Ps. 73)</a:t>
            </a:r>
            <a:endParaRPr lang="en-US" dirty="0">
              <a:solidFill>
                <a:srgbClr val="FFFFFF"/>
              </a:solidFill>
            </a:endParaRPr>
          </a:p>
        </p:txBody>
      </p:sp>
      <p:sp>
        <p:nvSpPr>
          <p:cNvPr id="3" name="Marcador de contenido 2"/>
          <p:cNvSpPr>
            <a:spLocks noGrp="1"/>
          </p:cNvSpPr>
          <p:nvPr>
            <p:ph idx="1"/>
          </p:nvPr>
        </p:nvSpPr>
        <p:spPr>
          <a:xfrm>
            <a:off x="566946" y="1537480"/>
            <a:ext cx="7851964" cy="4525963"/>
          </a:xfrm>
        </p:spPr>
        <p:txBody>
          <a:bodyPr>
            <a:noAutofit/>
          </a:bodyPr>
          <a:lstStyle/>
          <a:p>
            <a:pPr algn="just"/>
            <a:r>
              <a:rPr lang="en-US" sz="2500" dirty="0">
                <a:solidFill>
                  <a:srgbClr val="FFFFFF"/>
                </a:solidFill>
              </a:rPr>
              <a:t>God is not the bad character of the movie </a:t>
            </a:r>
            <a:r>
              <a:rPr lang="en-US" sz="2500" dirty="0" smtClean="0">
                <a:solidFill>
                  <a:srgbClr val="FFFFFF"/>
                </a:solidFill>
              </a:rPr>
              <a:t>(v. 1</a:t>
            </a:r>
            <a:r>
              <a:rPr lang="en-US" sz="2500" dirty="0">
                <a:solidFill>
                  <a:srgbClr val="FFFFFF"/>
                </a:solidFill>
              </a:rPr>
              <a:t>)</a:t>
            </a:r>
            <a:r>
              <a:rPr lang="en-US" sz="2500" dirty="0" smtClean="0">
                <a:solidFill>
                  <a:srgbClr val="FFFFFF"/>
                </a:solidFill>
              </a:rPr>
              <a:t>.</a:t>
            </a:r>
          </a:p>
          <a:p>
            <a:pPr algn="just"/>
            <a:r>
              <a:rPr lang="en-US" sz="2500" dirty="0" smtClean="0">
                <a:solidFill>
                  <a:srgbClr val="FFFFFF"/>
                </a:solidFill>
              </a:rPr>
              <a:t>Sometimes is hard to understand the apparent prosperity of the wicked</a:t>
            </a:r>
            <a:r>
              <a:rPr lang="en-US" sz="2500" dirty="0">
                <a:solidFill>
                  <a:srgbClr val="FFFFFF"/>
                </a:solidFill>
              </a:rPr>
              <a:t> </a:t>
            </a:r>
            <a:r>
              <a:rPr lang="en-US" sz="2500" dirty="0" smtClean="0">
                <a:solidFill>
                  <a:srgbClr val="FFFFFF"/>
                </a:solidFill>
              </a:rPr>
              <a:t>(v. 4-9).</a:t>
            </a:r>
          </a:p>
          <a:p>
            <a:pPr algn="just"/>
            <a:r>
              <a:rPr lang="en-US" sz="2500" dirty="0" smtClean="0">
                <a:solidFill>
                  <a:srgbClr val="FFFFFF"/>
                </a:solidFill>
              </a:rPr>
              <a:t>Christians also suffer (v. 12-14).</a:t>
            </a:r>
          </a:p>
          <a:p>
            <a:pPr algn="just"/>
            <a:r>
              <a:rPr lang="en-US" sz="2500" dirty="0">
                <a:solidFill>
                  <a:srgbClr val="FFFFFF"/>
                </a:solidFill>
              </a:rPr>
              <a:t>Suffering is not easy to understand (v. 15-16)</a:t>
            </a:r>
            <a:r>
              <a:rPr lang="en-US" sz="2500" dirty="0" smtClean="0">
                <a:solidFill>
                  <a:srgbClr val="FFFFFF"/>
                </a:solidFill>
              </a:rPr>
              <a:t>.</a:t>
            </a:r>
          </a:p>
          <a:p>
            <a:pPr algn="just"/>
            <a:r>
              <a:rPr lang="en-US" sz="2500" dirty="0">
                <a:solidFill>
                  <a:srgbClr val="FFFFFF"/>
                </a:solidFill>
              </a:rPr>
              <a:t>Pain is better assimilated when we see it through a spiritual focus (v. 17).</a:t>
            </a:r>
          </a:p>
          <a:p>
            <a:pPr algn="just"/>
            <a:r>
              <a:rPr lang="en-US" sz="2500" dirty="0">
                <a:solidFill>
                  <a:srgbClr val="FFFFFF"/>
                </a:solidFill>
              </a:rPr>
              <a:t>We must not concentrate on the temporary realities of this world. The wicked have no future (v. 28-20).</a:t>
            </a:r>
          </a:p>
          <a:p>
            <a:pPr algn="just"/>
            <a:r>
              <a:rPr lang="en-US" sz="2500" dirty="0">
                <a:solidFill>
                  <a:srgbClr val="FFFFFF"/>
                </a:solidFill>
              </a:rPr>
              <a:t>If we focus on negative implications of suffering we will fill our lives with bitterness and foolishness (v. 21-22)</a:t>
            </a:r>
            <a:r>
              <a:rPr lang="en-US" sz="2500" dirty="0" smtClean="0">
                <a:solidFill>
                  <a:srgbClr val="FFFFFF"/>
                </a:solidFill>
              </a:rPr>
              <a:t>.</a:t>
            </a:r>
            <a:endParaRPr lang="en-US" sz="2500" dirty="0">
              <a:solidFill>
                <a:srgbClr val="FFFFFF"/>
              </a:solidFill>
            </a:endParaRPr>
          </a:p>
          <a:p>
            <a:pPr algn="just"/>
            <a:endParaRPr lang="en-US" sz="2500" dirty="0">
              <a:solidFill>
                <a:srgbClr val="FFFFFF"/>
              </a:solidFill>
            </a:endParaRP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598596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PT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en-US" dirty="0" smtClean="0">
                <a:solidFill>
                  <a:srgbClr val="FFFFFF"/>
                </a:solidFill>
              </a:rPr>
              <a:t>A Better Way (Ps. 73)</a:t>
            </a:r>
            <a:endParaRPr lang="en-US" dirty="0">
              <a:solidFill>
                <a:srgbClr val="FFFFFF"/>
              </a:solidFill>
            </a:endParaRPr>
          </a:p>
        </p:txBody>
      </p:sp>
      <p:sp>
        <p:nvSpPr>
          <p:cNvPr id="6" name="Marcador de contenido 5"/>
          <p:cNvSpPr>
            <a:spLocks noGrp="1"/>
          </p:cNvSpPr>
          <p:nvPr>
            <p:ph sz="half" idx="2"/>
          </p:nvPr>
        </p:nvSpPr>
        <p:spPr>
          <a:xfrm>
            <a:off x="911121" y="1600200"/>
            <a:ext cx="7775679" cy="4525963"/>
          </a:xfrm>
        </p:spPr>
        <p:txBody>
          <a:bodyPr>
            <a:normAutofit/>
          </a:bodyPr>
          <a:lstStyle/>
          <a:p>
            <a:r>
              <a:rPr lang="en-US" dirty="0" smtClean="0">
                <a:solidFill>
                  <a:srgbClr val="FFFFFF"/>
                </a:solidFill>
              </a:rPr>
              <a:t>God invites us to be near to Him (v. 23).</a:t>
            </a:r>
          </a:p>
          <a:p>
            <a:r>
              <a:rPr lang="en-US" dirty="0" smtClean="0">
                <a:solidFill>
                  <a:srgbClr val="FFFFFF"/>
                </a:solidFill>
              </a:rPr>
              <a:t>He guides and counsels us (v. 24).</a:t>
            </a:r>
          </a:p>
          <a:p>
            <a:r>
              <a:rPr lang="en-US" dirty="0" smtClean="0">
                <a:solidFill>
                  <a:srgbClr val="FFFFFF"/>
                </a:solidFill>
              </a:rPr>
              <a:t>He can strengthen us when we fail (v. 26).</a:t>
            </a:r>
          </a:p>
          <a:p>
            <a:r>
              <a:rPr lang="en-US" dirty="0" smtClean="0">
                <a:solidFill>
                  <a:srgbClr val="FFFFFF"/>
                </a:solidFill>
              </a:rPr>
              <a:t>We must trust Him (v. 28).</a:t>
            </a:r>
          </a:p>
          <a:p>
            <a:r>
              <a:rPr lang="en-US" dirty="0" smtClean="0">
                <a:solidFill>
                  <a:srgbClr val="FFFFFF"/>
                </a:solidFill>
              </a:rPr>
              <a:t>We can share with others this great truth (v. 28).</a:t>
            </a:r>
            <a:endParaRPr lang="en-US" dirty="0">
              <a:solidFill>
                <a:srgbClr val="FFFFFF"/>
              </a:solidFill>
            </a:endParaRPr>
          </a:p>
        </p:txBody>
      </p:sp>
      <p:sp>
        <p:nvSpPr>
          <p:cNvPr id="8"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614515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a:bodyPr>
          <a:lstStyle/>
          <a:p>
            <a:r>
              <a:rPr lang="en-US" dirty="0" smtClean="0">
                <a:solidFill>
                  <a:srgbClr val="FFFFFF"/>
                </a:solidFill>
              </a:rPr>
              <a:t>The Best Way</a:t>
            </a:r>
            <a:endParaRPr lang="es-ES" dirty="0">
              <a:solidFill>
                <a:srgbClr val="FFFFFF"/>
              </a:solidFill>
            </a:endParaRPr>
          </a:p>
        </p:txBody>
      </p:sp>
      <p:sp>
        <p:nvSpPr>
          <p:cNvPr id="4" name="Marcador de contenido 3"/>
          <p:cNvSpPr>
            <a:spLocks noGrp="1"/>
          </p:cNvSpPr>
          <p:nvPr>
            <p:ph sz="half" idx="1"/>
          </p:nvPr>
        </p:nvSpPr>
        <p:spPr>
          <a:xfrm>
            <a:off x="386996" y="1757001"/>
            <a:ext cx="4981918" cy="2805854"/>
          </a:xfrm>
        </p:spPr>
        <p:txBody>
          <a:bodyPr>
            <a:normAutofit/>
          </a:bodyPr>
          <a:lstStyle/>
          <a:p>
            <a:r>
              <a:rPr lang="en-US" dirty="0" smtClean="0">
                <a:solidFill>
                  <a:srgbClr val="FFFFFF"/>
                </a:solidFill>
              </a:rPr>
              <a:t>The Bible says that, more than in a particular religion, the answer for all problems, pain, and suffering of this world can be found in one person: </a:t>
            </a:r>
            <a:r>
              <a:rPr lang="en-US" b="1" dirty="0" smtClean="0">
                <a:solidFill>
                  <a:srgbClr val="FFFFFF"/>
                </a:solidFill>
              </a:rPr>
              <a:t>Jesus</a:t>
            </a:r>
            <a:r>
              <a:rPr lang="en-US" dirty="0" smtClean="0">
                <a:solidFill>
                  <a:srgbClr val="FFFFFF"/>
                </a:solidFill>
              </a:rPr>
              <a:t>.</a:t>
            </a:r>
            <a:endParaRPr lang="en-US" dirty="0">
              <a:solidFill>
                <a:srgbClr val="FFFFFF"/>
              </a:solidFill>
            </a:endParaRPr>
          </a:p>
        </p:txBody>
      </p:sp>
      <p:sp>
        <p:nvSpPr>
          <p:cNvPr id="6"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755480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PT1_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ítulo 5"/>
          <p:cNvSpPr>
            <a:spLocks noGrp="1"/>
          </p:cNvSpPr>
          <p:nvPr>
            <p:ph type="title"/>
          </p:nvPr>
        </p:nvSpPr>
        <p:spPr>
          <a:xfrm>
            <a:off x="457200" y="189972"/>
            <a:ext cx="8229600" cy="1143000"/>
          </a:xfrm>
        </p:spPr>
        <p:txBody>
          <a:bodyPr/>
          <a:lstStyle/>
          <a:p>
            <a:r>
              <a:rPr lang="en-US" dirty="0" smtClean="0">
                <a:solidFill>
                  <a:srgbClr val="FFFFFF"/>
                </a:solidFill>
              </a:rPr>
              <a:t>What Does Jesus Give me?</a:t>
            </a:r>
            <a:endParaRPr lang="en-US" dirty="0">
              <a:solidFill>
                <a:srgbClr val="FFFFFF"/>
              </a:solidFill>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4052123912"/>
              </p:ext>
            </p:extLst>
          </p:nvPr>
        </p:nvGraphicFramePr>
        <p:xfrm>
          <a:off x="397621" y="1501423"/>
          <a:ext cx="840068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
        <p:nvSpPr>
          <p:cNvPr id="3" name="CuadroTexto 2"/>
          <p:cNvSpPr txBox="1"/>
          <p:nvPr/>
        </p:nvSpPr>
        <p:spPr>
          <a:xfrm>
            <a:off x="2943684" y="1674586"/>
            <a:ext cx="5706431" cy="738664"/>
          </a:xfrm>
          <a:prstGeom prst="rect">
            <a:avLst/>
          </a:prstGeom>
          <a:noFill/>
        </p:spPr>
        <p:txBody>
          <a:bodyPr wrap="square" lIns="108000" rtlCol="0">
            <a:spAutoFit/>
          </a:bodyPr>
          <a:lstStyle/>
          <a:p>
            <a:pPr marL="284400" lvl="0" indent="-284400">
              <a:buFont typeface="Arial"/>
              <a:buChar char="•"/>
            </a:pPr>
            <a:r>
              <a:rPr lang="en-US" sz="1400" b="1" spc="-30" dirty="0">
                <a:solidFill>
                  <a:srgbClr val="292934"/>
                </a:solidFill>
              </a:rPr>
              <a:t>“For God so loved the world that he gave his one and only Son, that whoever believes in him shall not perish but have eternal life” (John 3:16).</a:t>
            </a:r>
            <a:endParaRPr lang="es-ES" sz="1400" b="1" spc="-30" dirty="0"/>
          </a:p>
          <a:p>
            <a:pPr marL="284400" indent="-284400">
              <a:buFont typeface="Arial"/>
              <a:buChar char="•"/>
            </a:pPr>
            <a:endParaRPr lang="es-ES" sz="1400" b="1" spc="-30" dirty="0"/>
          </a:p>
        </p:txBody>
      </p:sp>
      <p:sp>
        <p:nvSpPr>
          <p:cNvPr id="9" name="CuadroTexto 8"/>
          <p:cNvSpPr txBox="1"/>
          <p:nvPr/>
        </p:nvSpPr>
        <p:spPr>
          <a:xfrm>
            <a:off x="2923925" y="2726646"/>
            <a:ext cx="5706431" cy="307777"/>
          </a:xfrm>
          <a:prstGeom prst="rect">
            <a:avLst/>
          </a:prstGeom>
          <a:noFill/>
        </p:spPr>
        <p:txBody>
          <a:bodyPr wrap="square" lIns="108000" rtlCol="0">
            <a:spAutoFit/>
          </a:bodyPr>
          <a:lstStyle/>
          <a:p>
            <a:pPr marL="284400" lvl="0" indent="-284400">
              <a:buFont typeface="Arial"/>
              <a:buChar char="•"/>
            </a:pPr>
            <a:r>
              <a:rPr lang="en-US" sz="1400" b="1" spc="-30" dirty="0">
                <a:solidFill>
                  <a:srgbClr val="292934"/>
                </a:solidFill>
              </a:rPr>
              <a:t>“I can do all this through him who gives me strength</a:t>
            </a:r>
            <a:r>
              <a:rPr lang="en-US" sz="1400" b="1" spc="-30" dirty="0" smtClean="0">
                <a:solidFill>
                  <a:srgbClr val="292934"/>
                </a:solidFill>
              </a:rPr>
              <a:t>” (</a:t>
            </a:r>
            <a:r>
              <a:rPr lang="en-US" sz="1400" b="1" spc="-30" dirty="0">
                <a:solidFill>
                  <a:srgbClr val="292934"/>
                </a:solidFill>
              </a:rPr>
              <a:t>Phil. 4:13).</a:t>
            </a:r>
          </a:p>
        </p:txBody>
      </p:sp>
      <p:sp>
        <p:nvSpPr>
          <p:cNvPr id="10" name="CuadroTexto 9"/>
          <p:cNvSpPr txBox="1"/>
          <p:nvPr/>
        </p:nvSpPr>
        <p:spPr>
          <a:xfrm>
            <a:off x="2895702" y="3516869"/>
            <a:ext cx="5706431" cy="523220"/>
          </a:xfrm>
          <a:prstGeom prst="rect">
            <a:avLst/>
          </a:prstGeom>
          <a:noFill/>
        </p:spPr>
        <p:txBody>
          <a:bodyPr wrap="square" lIns="108000" rtlCol="0">
            <a:spAutoFit/>
          </a:bodyPr>
          <a:lstStyle/>
          <a:p>
            <a:pPr marL="284400" lvl="0" indent="-284400">
              <a:buFont typeface="Arial"/>
              <a:buChar char="•"/>
            </a:pPr>
            <a:r>
              <a:rPr lang="en-US" sz="1400" b="1" spc="-30" dirty="0">
                <a:solidFill>
                  <a:srgbClr val="292934"/>
                </a:solidFill>
              </a:rPr>
              <a:t>“I am the way and the truth and the life. No one comes to the Father except through me” (John 14:6).</a:t>
            </a:r>
          </a:p>
        </p:txBody>
      </p:sp>
      <p:sp>
        <p:nvSpPr>
          <p:cNvPr id="11" name="CuadroTexto 10"/>
          <p:cNvSpPr txBox="1"/>
          <p:nvPr/>
        </p:nvSpPr>
        <p:spPr>
          <a:xfrm>
            <a:off x="2881591" y="4425144"/>
            <a:ext cx="5706431" cy="523220"/>
          </a:xfrm>
          <a:prstGeom prst="rect">
            <a:avLst/>
          </a:prstGeom>
          <a:noFill/>
        </p:spPr>
        <p:txBody>
          <a:bodyPr wrap="square" lIns="108000" rtlCol="0">
            <a:spAutoFit/>
          </a:bodyPr>
          <a:lstStyle/>
          <a:p>
            <a:pPr marL="284400" lvl="0" indent="-284400">
              <a:buFont typeface="Arial"/>
              <a:buChar char="•"/>
            </a:pPr>
            <a:r>
              <a:rPr lang="en-US" sz="1400" b="1" spc="-30" dirty="0">
                <a:solidFill>
                  <a:srgbClr val="292934"/>
                </a:solidFill>
              </a:rPr>
              <a:t>“Come to me, all you who are weary and burdened, and I will give you rest” (Matt. 11:28).</a:t>
            </a:r>
          </a:p>
        </p:txBody>
      </p:sp>
      <p:sp>
        <p:nvSpPr>
          <p:cNvPr id="12" name="CuadroTexto 11"/>
          <p:cNvSpPr txBox="1"/>
          <p:nvPr/>
        </p:nvSpPr>
        <p:spPr>
          <a:xfrm>
            <a:off x="2811036" y="5445806"/>
            <a:ext cx="5875764" cy="307777"/>
          </a:xfrm>
          <a:prstGeom prst="rect">
            <a:avLst/>
          </a:prstGeom>
          <a:noFill/>
        </p:spPr>
        <p:txBody>
          <a:bodyPr wrap="square" lIns="108000" rtlCol="0">
            <a:spAutoFit/>
          </a:bodyPr>
          <a:lstStyle/>
          <a:p>
            <a:pPr marL="284400" lvl="0" indent="-284400">
              <a:buFont typeface="Arial"/>
              <a:buChar char="•"/>
            </a:pPr>
            <a:r>
              <a:rPr lang="en-US" sz="1400" b="1" spc="-30" dirty="0">
                <a:solidFill>
                  <a:srgbClr val="292934"/>
                </a:solidFill>
              </a:rPr>
              <a:t>“And surely I am with you always, to the very end of the age” (Matt. 28:20).</a:t>
            </a:r>
          </a:p>
        </p:txBody>
      </p:sp>
    </p:spTree>
    <p:extLst>
      <p:ext uri="{BB962C8B-B14F-4D97-AF65-F5344CB8AC3E}">
        <p14:creationId xmlns:p14="http://schemas.microsoft.com/office/powerpoint/2010/main" val="3554189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PT1_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ítulo 5"/>
          <p:cNvSpPr>
            <a:spLocks noGrp="1"/>
          </p:cNvSpPr>
          <p:nvPr>
            <p:ph type="title"/>
          </p:nvPr>
        </p:nvSpPr>
        <p:spPr/>
        <p:txBody>
          <a:bodyPr>
            <a:normAutofit fontScale="90000"/>
          </a:bodyPr>
          <a:lstStyle/>
          <a:p>
            <a:r>
              <a:rPr lang="en-US" dirty="0" smtClean="0">
                <a:solidFill>
                  <a:srgbClr val="FFFFFF"/>
                </a:solidFill>
              </a:rPr>
              <a:t>The Great Work of Jesus (1 Tim. 3:16)</a:t>
            </a:r>
            <a:endParaRPr lang="en-US" dirty="0">
              <a:solidFill>
                <a:srgbClr val="FFFFFF"/>
              </a:solidFill>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5777979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879535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Imagen 8" descr="sub_tit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381" y="3631810"/>
            <a:ext cx="4918619" cy="1127080"/>
          </a:xfrm>
          <a:prstGeom prst="rect">
            <a:avLst/>
          </a:prstGeom>
        </p:spPr>
      </p:pic>
      <p:pic>
        <p:nvPicPr>
          <p:cNvPr id="6" name="Imagen 5" descr="tit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7160"/>
            <a:ext cx="9144000" cy="2493169"/>
          </a:xfrm>
          <a:prstGeom prst="rect">
            <a:avLst/>
          </a:prstGeom>
        </p:spPr>
      </p:pic>
      <p:sp>
        <p:nvSpPr>
          <p:cNvPr id="2" name="Título 1"/>
          <p:cNvSpPr>
            <a:spLocks noGrp="1"/>
          </p:cNvSpPr>
          <p:nvPr>
            <p:ph type="ctrTitle"/>
          </p:nvPr>
        </p:nvSpPr>
        <p:spPr>
          <a:xfrm>
            <a:off x="344910" y="2099065"/>
            <a:ext cx="7196048" cy="1470025"/>
          </a:xfrm>
        </p:spPr>
        <p:txBody>
          <a:bodyPr>
            <a:normAutofit/>
          </a:bodyPr>
          <a:lstStyle/>
          <a:p>
            <a:pPr algn="r"/>
            <a:r>
              <a:rPr lang="en-US" sz="6000" dirty="0" smtClean="0">
                <a:solidFill>
                  <a:schemeClr val="bg1"/>
                </a:solidFill>
              </a:rPr>
              <a:t>Our Greatest Need</a:t>
            </a:r>
            <a:endParaRPr lang="en-US" sz="6000" dirty="0">
              <a:solidFill>
                <a:schemeClr val="bg1"/>
              </a:solidFill>
            </a:endParaRPr>
          </a:p>
        </p:txBody>
      </p:sp>
      <p:sp>
        <p:nvSpPr>
          <p:cNvPr id="3" name="Subtítulo 2"/>
          <p:cNvSpPr>
            <a:spLocks noGrp="1"/>
          </p:cNvSpPr>
          <p:nvPr>
            <p:ph type="subTitle" idx="1"/>
          </p:nvPr>
        </p:nvSpPr>
        <p:spPr>
          <a:xfrm>
            <a:off x="5063886" y="3886200"/>
            <a:ext cx="4354703" cy="943212"/>
          </a:xfrm>
        </p:spPr>
        <p:txBody>
          <a:bodyPr/>
          <a:lstStyle/>
          <a:p>
            <a:pPr algn="l"/>
            <a:r>
              <a:rPr lang="en-US" dirty="0" smtClean="0">
                <a:solidFill>
                  <a:srgbClr val="FFFFFF"/>
                </a:solidFill>
              </a:rPr>
              <a:t>Topic 1</a:t>
            </a:r>
            <a:endParaRPr lang="en-US" dirty="0">
              <a:solidFill>
                <a:srgbClr val="FFFFFF"/>
              </a:solidFill>
            </a:endParaRPr>
          </a:p>
        </p:txBody>
      </p:sp>
      <p:pic>
        <p:nvPicPr>
          <p:cNvPr id="5" name="Imagen 4" descr="NEV31EN_HayRespuesta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8214" y="1393768"/>
            <a:ext cx="2308597" cy="2308597"/>
          </a:xfrm>
          <a:prstGeom prst="rect">
            <a:avLst/>
          </a:prstGeom>
        </p:spPr>
      </p:pic>
    </p:spTree>
    <p:extLst>
      <p:ext uri="{BB962C8B-B14F-4D97-AF65-F5344CB8AC3E}">
        <p14:creationId xmlns:p14="http://schemas.microsoft.com/office/powerpoint/2010/main" val="2560365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615" y="136578"/>
            <a:ext cx="8229600" cy="1143000"/>
          </a:xfrm>
        </p:spPr>
        <p:txBody>
          <a:bodyPr/>
          <a:lstStyle/>
          <a:p>
            <a:r>
              <a:rPr lang="en-US" dirty="0" smtClean="0">
                <a:solidFill>
                  <a:srgbClr val="FFFFFF"/>
                </a:solidFill>
              </a:rPr>
              <a:t>Summary</a:t>
            </a:r>
            <a:endParaRPr lang="en-US" dirty="0">
              <a:solidFill>
                <a:srgbClr val="FFFFFF"/>
              </a:solidFill>
            </a:endParaRPr>
          </a:p>
        </p:txBody>
      </p:sp>
      <p:sp>
        <p:nvSpPr>
          <p:cNvPr id="3" name="Marcador de contenido 2"/>
          <p:cNvSpPr>
            <a:spLocks noGrp="1"/>
          </p:cNvSpPr>
          <p:nvPr>
            <p:ph idx="1"/>
          </p:nvPr>
        </p:nvSpPr>
        <p:spPr>
          <a:xfrm>
            <a:off x="498615" y="1379304"/>
            <a:ext cx="8229600" cy="4525963"/>
          </a:xfrm>
        </p:spPr>
        <p:txBody>
          <a:bodyPr>
            <a:noAutofit/>
          </a:bodyPr>
          <a:lstStyle/>
          <a:p>
            <a:pPr algn="just"/>
            <a:r>
              <a:rPr lang="en-US" sz="2400" dirty="0" smtClean="0">
                <a:solidFill>
                  <a:srgbClr val="FFFFFF"/>
                </a:solidFill>
              </a:rPr>
              <a:t>The World is filled with tragedies, suffering, injustice, terrorism and all sorts of problems.</a:t>
            </a:r>
          </a:p>
          <a:p>
            <a:pPr algn="just"/>
            <a:r>
              <a:rPr lang="en-US" sz="2400" dirty="0" smtClean="0">
                <a:solidFill>
                  <a:srgbClr val="FFFFFF"/>
                </a:solidFill>
              </a:rPr>
              <a:t>Science, philosophy, and even a religion are not the solution for our problems.</a:t>
            </a:r>
          </a:p>
          <a:p>
            <a:pPr algn="just"/>
            <a:r>
              <a:rPr lang="en-US" sz="2400" dirty="0" smtClean="0">
                <a:solidFill>
                  <a:srgbClr val="FFFFFF"/>
                </a:solidFill>
              </a:rPr>
              <a:t>You can face suffering from a positive perspective by looking it as a </a:t>
            </a:r>
            <a:r>
              <a:rPr lang="en-US" sz="2400" b="1" dirty="0" smtClean="0">
                <a:solidFill>
                  <a:srgbClr val="FFFFFF"/>
                </a:solidFill>
              </a:rPr>
              <a:t>carrier </a:t>
            </a:r>
            <a:r>
              <a:rPr lang="en-US" sz="2400" b="1" dirty="0">
                <a:solidFill>
                  <a:srgbClr val="FFFFFF"/>
                </a:solidFill>
              </a:rPr>
              <a:t>of a message </a:t>
            </a:r>
            <a:r>
              <a:rPr lang="en-US" sz="2400" dirty="0">
                <a:solidFill>
                  <a:srgbClr val="FFFFFF"/>
                </a:solidFill>
              </a:rPr>
              <a:t>that </a:t>
            </a:r>
            <a:r>
              <a:rPr lang="en-US" sz="2400" dirty="0" smtClean="0">
                <a:solidFill>
                  <a:srgbClr val="FFFFFF"/>
                </a:solidFill>
              </a:rPr>
              <a:t>you must understand.</a:t>
            </a:r>
          </a:p>
          <a:p>
            <a:pPr algn="just"/>
            <a:r>
              <a:rPr lang="en-US" sz="2400" dirty="0" smtClean="0">
                <a:solidFill>
                  <a:srgbClr val="FFFFFF"/>
                </a:solidFill>
              </a:rPr>
              <a:t>Psalm 73 says that suffering </a:t>
            </a:r>
            <a:r>
              <a:rPr lang="en-US" sz="2400" dirty="0">
                <a:solidFill>
                  <a:srgbClr val="FFFFFF"/>
                </a:solidFill>
              </a:rPr>
              <a:t>is not easy to </a:t>
            </a:r>
            <a:r>
              <a:rPr lang="en-US" sz="2400" dirty="0" smtClean="0">
                <a:solidFill>
                  <a:srgbClr val="FFFFFF"/>
                </a:solidFill>
              </a:rPr>
              <a:t>understand, because if we focus </a:t>
            </a:r>
            <a:r>
              <a:rPr lang="en-US" sz="2400" dirty="0">
                <a:solidFill>
                  <a:srgbClr val="FFFFFF"/>
                </a:solidFill>
              </a:rPr>
              <a:t>on </a:t>
            </a:r>
            <a:r>
              <a:rPr lang="en-US" sz="2400" dirty="0" smtClean="0">
                <a:solidFill>
                  <a:srgbClr val="FFFFFF"/>
                </a:solidFill>
              </a:rPr>
              <a:t>the negative </a:t>
            </a:r>
            <a:r>
              <a:rPr lang="en-US" sz="2400" dirty="0">
                <a:solidFill>
                  <a:srgbClr val="FFFFFF"/>
                </a:solidFill>
              </a:rPr>
              <a:t>implications of </a:t>
            </a:r>
            <a:r>
              <a:rPr lang="en-US" sz="2400" dirty="0" smtClean="0">
                <a:solidFill>
                  <a:srgbClr val="FFFFFF"/>
                </a:solidFill>
              </a:rPr>
              <a:t>suffering, </a:t>
            </a:r>
            <a:r>
              <a:rPr lang="en-US" sz="2400" dirty="0">
                <a:solidFill>
                  <a:srgbClr val="FFFFFF"/>
                </a:solidFill>
              </a:rPr>
              <a:t>we will fill our lives with bitterness and </a:t>
            </a:r>
            <a:r>
              <a:rPr lang="en-US" sz="2400" dirty="0" smtClean="0">
                <a:solidFill>
                  <a:srgbClr val="FFFFFF"/>
                </a:solidFill>
              </a:rPr>
              <a:t>foolishness. </a:t>
            </a:r>
          </a:p>
          <a:p>
            <a:pPr algn="just"/>
            <a:r>
              <a:rPr lang="en-US" sz="2400" dirty="0" smtClean="0">
                <a:solidFill>
                  <a:srgbClr val="FFFFFF"/>
                </a:solidFill>
              </a:rPr>
              <a:t>Jesus can give love, strength, certainty, rest, and help to face suffering. Because He has suffered, too, He can understand you and give you hope in life.</a:t>
            </a: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972431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1918"/>
            <a:ext cx="8229600" cy="1143000"/>
          </a:xfrm>
        </p:spPr>
        <p:txBody>
          <a:bodyPr>
            <a:normAutofit/>
          </a:bodyPr>
          <a:lstStyle/>
          <a:p>
            <a:r>
              <a:rPr lang="en-US" dirty="0">
                <a:solidFill>
                  <a:srgbClr val="FFFFFF"/>
                </a:solidFill>
              </a:rPr>
              <a:t>Lord, If It’s Not Too </a:t>
            </a:r>
            <a:r>
              <a:rPr lang="en-US" dirty="0" smtClean="0">
                <a:solidFill>
                  <a:srgbClr val="FFFFFF"/>
                </a:solidFill>
              </a:rPr>
              <a:t>Late</a:t>
            </a:r>
            <a:endParaRPr lang="es-ES" dirty="0">
              <a:solidFill>
                <a:srgbClr val="FFFFFF"/>
              </a:solidFill>
            </a:endParaRPr>
          </a:p>
        </p:txBody>
      </p:sp>
      <p:sp>
        <p:nvSpPr>
          <p:cNvPr id="3" name="Marcador de contenido 2"/>
          <p:cNvSpPr>
            <a:spLocks noGrp="1"/>
          </p:cNvSpPr>
          <p:nvPr>
            <p:ph sz="half" idx="1"/>
          </p:nvPr>
        </p:nvSpPr>
        <p:spPr>
          <a:xfrm>
            <a:off x="345122" y="1521800"/>
            <a:ext cx="5251806" cy="4803190"/>
          </a:xfrm>
        </p:spPr>
        <p:txBody>
          <a:bodyPr>
            <a:noAutofit/>
          </a:bodyPr>
          <a:lstStyle/>
          <a:p>
            <a:pPr algn="just"/>
            <a:r>
              <a:rPr lang="en-US" sz="2200" dirty="0">
                <a:solidFill>
                  <a:srgbClr val="FFFFFF"/>
                </a:solidFill>
              </a:rPr>
              <a:t>Years ago a unique character was converted in the Water Street Mission in New York. It was “the Old Colonel.” Through drink he had sunk very low.</a:t>
            </a:r>
          </a:p>
          <a:p>
            <a:pPr algn="just"/>
            <a:r>
              <a:rPr lang="en-US" sz="2200" dirty="0">
                <a:solidFill>
                  <a:srgbClr val="FFFFFF"/>
                </a:solidFill>
              </a:rPr>
              <a:t>At the time of his conversion he was sixty years old. He looked as if he were one hundred. He looked more like an animal </a:t>
            </a:r>
            <a:r>
              <a:rPr lang="en-US" sz="2200" dirty="0" smtClean="0">
                <a:solidFill>
                  <a:srgbClr val="FFFFFF"/>
                </a:solidFill>
              </a:rPr>
              <a:t>than like </a:t>
            </a:r>
            <a:r>
              <a:rPr lang="en-US" sz="2200" dirty="0">
                <a:solidFill>
                  <a:srgbClr val="FFFFFF"/>
                </a:solidFill>
              </a:rPr>
              <a:t>a human being. He was clothed in rags. The overcoat he wore was fastened with a nail. </a:t>
            </a:r>
            <a:endParaRPr lang="en-US" sz="2200" dirty="0" smtClean="0">
              <a:solidFill>
                <a:srgbClr val="FFFFFF"/>
              </a:solidFill>
            </a:endParaRPr>
          </a:p>
          <a:p>
            <a:pPr algn="just"/>
            <a:r>
              <a:rPr lang="en-US" sz="2200" dirty="0" smtClean="0">
                <a:solidFill>
                  <a:srgbClr val="FFFFFF"/>
                </a:solidFill>
              </a:rPr>
              <a:t>“</a:t>
            </a:r>
            <a:r>
              <a:rPr lang="en-US" sz="2200" dirty="0">
                <a:solidFill>
                  <a:srgbClr val="FFFFFF"/>
                </a:solidFill>
              </a:rPr>
              <a:t>Old Bill” was a caricature of the man he had been—a college graduate and a brilliant law student in the office of E. M. Stanton, Lincoln’s Secretary of War</a:t>
            </a:r>
            <a:r>
              <a:rPr lang="en-US" sz="2200" dirty="0" smtClean="0">
                <a:solidFill>
                  <a:srgbClr val="FFFFFF"/>
                </a:solidFill>
              </a:rPr>
              <a:t>.</a:t>
            </a:r>
            <a:endParaRPr lang="en-US" sz="2200" dirty="0">
              <a:solidFill>
                <a:srgbClr val="FFFFFF"/>
              </a:solidFill>
            </a:endParaRPr>
          </a:p>
        </p:txBody>
      </p:sp>
      <p:pic>
        <p:nvPicPr>
          <p:cNvPr id="6" name="Marcador de contenido 5"/>
          <p:cNvPicPr>
            <a:picLocks noGrp="1" noChangeAspect="1"/>
          </p:cNvPicPr>
          <p:nvPr>
            <p:ph sz="half" idx="2"/>
          </p:nvPr>
        </p:nvPicPr>
        <p:blipFill rotWithShape="1">
          <a:blip r:embed="rId2"/>
          <a:srcRect l="27395" t="4239" r="35137" b="8150"/>
          <a:stretch/>
        </p:blipFill>
        <p:spPr>
          <a:xfrm>
            <a:off x="5903946" y="1693429"/>
            <a:ext cx="2845566" cy="3371181"/>
          </a:xfrm>
          <a:ln>
            <a:solidFill>
              <a:schemeClr val="bg1">
                <a:lumMod val="85000"/>
              </a:schemeClr>
            </a:solidFill>
          </a:ln>
        </p:spPr>
      </p:pic>
      <p:sp>
        <p:nvSpPr>
          <p:cNvPr id="7"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696036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57200" y="211918"/>
            <a:ext cx="8229600" cy="1143000"/>
          </a:xfrm>
        </p:spPr>
        <p:txBody>
          <a:bodyPr>
            <a:normAutofit/>
          </a:bodyPr>
          <a:lstStyle/>
          <a:p>
            <a:r>
              <a:rPr lang="en-US" dirty="0">
                <a:solidFill>
                  <a:srgbClr val="FFFFFF"/>
                </a:solidFill>
              </a:rPr>
              <a:t>Lord, If It’s Not Too </a:t>
            </a:r>
            <a:r>
              <a:rPr lang="en-US" dirty="0" smtClean="0">
                <a:solidFill>
                  <a:srgbClr val="FFFFFF"/>
                </a:solidFill>
              </a:rPr>
              <a:t>Late</a:t>
            </a:r>
            <a:endParaRPr lang="es-ES" dirty="0">
              <a:solidFill>
                <a:srgbClr val="FFFFFF"/>
              </a:solidFill>
            </a:endParaRPr>
          </a:p>
        </p:txBody>
      </p:sp>
      <p:sp>
        <p:nvSpPr>
          <p:cNvPr id="3" name="Marcador de contenido 2"/>
          <p:cNvSpPr>
            <a:spLocks noGrp="1"/>
          </p:cNvSpPr>
          <p:nvPr>
            <p:ph sz="half" idx="1"/>
          </p:nvPr>
        </p:nvSpPr>
        <p:spPr>
          <a:xfrm>
            <a:off x="429590" y="1558782"/>
            <a:ext cx="3960358" cy="3160870"/>
          </a:xfrm>
        </p:spPr>
        <p:txBody>
          <a:bodyPr>
            <a:normAutofit/>
          </a:bodyPr>
          <a:lstStyle/>
          <a:p>
            <a:pPr algn="just"/>
            <a:r>
              <a:rPr lang="en-US" sz="2300" dirty="0" smtClean="0">
                <a:solidFill>
                  <a:srgbClr val="FFFFFF"/>
                </a:solidFill>
              </a:rPr>
              <a:t>On </a:t>
            </a:r>
            <a:r>
              <a:rPr lang="en-US" sz="2300" dirty="0">
                <a:solidFill>
                  <a:srgbClr val="FFFFFF"/>
                </a:solidFill>
              </a:rPr>
              <a:t>the night of his conversion, he cried, “O Lord, if it is not too late, forgive and save this poor old sinner!” God heard the cry of his heart. </a:t>
            </a:r>
            <a:endParaRPr lang="en-US" sz="2300" dirty="0" smtClean="0">
              <a:solidFill>
                <a:srgbClr val="FFFFFF"/>
              </a:solidFill>
            </a:endParaRPr>
          </a:p>
        </p:txBody>
      </p:sp>
      <p:sp>
        <p:nvSpPr>
          <p:cNvPr id="6"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
        <p:nvSpPr>
          <p:cNvPr id="9" name="Marcador de contenido 2"/>
          <p:cNvSpPr>
            <a:spLocks noGrp="1"/>
          </p:cNvSpPr>
          <p:nvPr>
            <p:ph sz="half" idx="1"/>
          </p:nvPr>
        </p:nvSpPr>
        <p:spPr>
          <a:xfrm>
            <a:off x="4695839" y="1555568"/>
            <a:ext cx="4038600" cy="2830905"/>
          </a:xfrm>
        </p:spPr>
        <p:txBody>
          <a:bodyPr>
            <a:noAutofit/>
          </a:bodyPr>
          <a:lstStyle/>
          <a:p>
            <a:pPr algn="just"/>
            <a:r>
              <a:rPr lang="en-US" sz="2300" dirty="0" smtClean="0">
                <a:solidFill>
                  <a:srgbClr val="FFFFFF"/>
                </a:solidFill>
              </a:rPr>
              <a:t>He </a:t>
            </a:r>
            <a:r>
              <a:rPr lang="en-US" sz="2300" dirty="0">
                <a:solidFill>
                  <a:srgbClr val="FFFFFF"/>
                </a:solidFill>
              </a:rPr>
              <a:t>was gloriously saved. God restored his intellect. That which had been his greatest love and had almost ruined his life—strong drink—became his greatest hate. </a:t>
            </a:r>
            <a:endParaRPr lang="en-US" sz="2300" dirty="0" smtClean="0">
              <a:solidFill>
                <a:srgbClr val="FFFFFF"/>
              </a:solidFill>
            </a:endParaRPr>
          </a:p>
          <a:p>
            <a:pPr algn="just"/>
            <a:r>
              <a:rPr lang="en-US" sz="2300" dirty="0" smtClean="0">
                <a:solidFill>
                  <a:srgbClr val="FFFFFF"/>
                </a:solidFill>
              </a:rPr>
              <a:t>He </a:t>
            </a:r>
            <a:r>
              <a:rPr lang="en-US" sz="2300" dirty="0">
                <a:solidFill>
                  <a:srgbClr val="FFFFFF"/>
                </a:solidFill>
              </a:rPr>
              <a:t>became an honored and beloved Christian gentleman</a:t>
            </a:r>
            <a:r>
              <a:rPr lang="en-US" sz="2300" dirty="0" smtClean="0">
                <a:solidFill>
                  <a:srgbClr val="FFFFFF"/>
                </a:solidFill>
              </a:rPr>
              <a:t>!</a:t>
            </a:r>
            <a:endParaRPr lang="en-US" sz="2300" dirty="0">
              <a:solidFill>
                <a:srgbClr val="FFFFFF"/>
              </a:solidFill>
            </a:endParaRPr>
          </a:p>
        </p:txBody>
      </p:sp>
    </p:spTree>
    <p:extLst>
      <p:ext uri="{BB962C8B-B14F-4D97-AF65-F5344CB8AC3E}">
        <p14:creationId xmlns:p14="http://schemas.microsoft.com/office/powerpoint/2010/main" val="345868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Imagen 8" descr="tit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07"/>
            <a:ext cx="9144000" cy="1710647"/>
          </a:xfrm>
          <a:prstGeom prst="rect">
            <a:avLst/>
          </a:prstGeom>
        </p:spPr>
      </p:pic>
      <p:sp>
        <p:nvSpPr>
          <p:cNvPr id="2" name="Título 1"/>
          <p:cNvSpPr>
            <a:spLocks noGrp="1"/>
          </p:cNvSpPr>
          <p:nvPr>
            <p:ph type="title"/>
          </p:nvPr>
        </p:nvSpPr>
        <p:spPr/>
        <p:txBody>
          <a:bodyPr/>
          <a:lstStyle/>
          <a:p>
            <a:r>
              <a:rPr lang="en-US" dirty="0" smtClean="0">
                <a:solidFill>
                  <a:srgbClr val="FFFFFF"/>
                </a:solidFill>
              </a:rPr>
              <a:t>My Decision</a:t>
            </a:r>
            <a:endParaRPr lang="en-US" dirty="0">
              <a:solidFill>
                <a:srgbClr val="FFFFFF"/>
              </a:solidFill>
            </a:endParaRPr>
          </a:p>
        </p:txBody>
      </p:sp>
      <p:sp>
        <p:nvSpPr>
          <p:cNvPr id="4" name="Marcador de contenido 3"/>
          <p:cNvSpPr>
            <a:spLocks noGrp="1"/>
          </p:cNvSpPr>
          <p:nvPr>
            <p:ph sz="half" idx="2"/>
          </p:nvPr>
        </p:nvSpPr>
        <p:spPr>
          <a:xfrm>
            <a:off x="1678804" y="1834902"/>
            <a:ext cx="5401364" cy="4525963"/>
          </a:xfrm>
        </p:spPr>
        <p:txBody>
          <a:bodyPr>
            <a:noAutofit/>
          </a:bodyPr>
          <a:lstStyle/>
          <a:p>
            <a:pPr algn="just"/>
            <a:r>
              <a:rPr lang="en-US" sz="2500" dirty="0">
                <a:solidFill>
                  <a:srgbClr val="FFFFFF"/>
                </a:solidFill>
              </a:rPr>
              <a:t>You will experience suffering, </a:t>
            </a:r>
            <a:r>
              <a:rPr lang="en-US" sz="2500" dirty="0" smtClean="0">
                <a:solidFill>
                  <a:srgbClr val="FFFFFF"/>
                </a:solidFill>
              </a:rPr>
              <a:t>pain, </a:t>
            </a:r>
            <a:r>
              <a:rPr lang="en-US" sz="2500" dirty="0">
                <a:solidFill>
                  <a:srgbClr val="FFFFFF"/>
                </a:solidFill>
              </a:rPr>
              <a:t>and </a:t>
            </a:r>
            <a:r>
              <a:rPr lang="en-US" sz="2500" dirty="0" smtClean="0">
                <a:solidFill>
                  <a:srgbClr val="FFFFFF"/>
                </a:solidFill>
              </a:rPr>
              <a:t>problems; they </a:t>
            </a:r>
            <a:r>
              <a:rPr lang="en-US" sz="2500" dirty="0">
                <a:solidFill>
                  <a:srgbClr val="FFFFFF"/>
                </a:solidFill>
              </a:rPr>
              <a:t>are part of life in this world of </a:t>
            </a:r>
            <a:r>
              <a:rPr lang="en-US" sz="2500" dirty="0" smtClean="0">
                <a:solidFill>
                  <a:srgbClr val="FFFFFF"/>
                </a:solidFill>
              </a:rPr>
              <a:t>sin.</a:t>
            </a:r>
          </a:p>
          <a:p>
            <a:pPr algn="just"/>
            <a:endParaRPr lang="en-US" sz="2500" dirty="0">
              <a:solidFill>
                <a:srgbClr val="FFFFFF"/>
              </a:solidFill>
            </a:endParaRPr>
          </a:p>
          <a:p>
            <a:pPr algn="just"/>
            <a:r>
              <a:rPr lang="en-US" sz="2500" dirty="0">
                <a:solidFill>
                  <a:srgbClr val="FFFFFF"/>
                </a:solidFill>
              </a:rPr>
              <a:t>Jesus Christ is the only one who can understand your pain and suffering  and </a:t>
            </a:r>
            <a:r>
              <a:rPr lang="en-US" sz="2500" dirty="0" smtClean="0">
                <a:solidFill>
                  <a:srgbClr val="FFFFFF"/>
                </a:solidFill>
              </a:rPr>
              <a:t>who can also </a:t>
            </a:r>
            <a:r>
              <a:rPr lang="en-US" sz="2500" dirty="0">
                <a:solidFill>
                  <a:srgbClr val="FFFFFF"/>
                </a:solidFill>
              </a:rPr>
              <a:t>care for your greatest </a:t>
            </a:r>
            <a:r>
              <a:rPr lang="en-US" sz="2500" dirty="0" smtClean="0">
                <a:solidFill>
                  <a:srgbClr val="FFFFFF"/>
                </a:solidFill>
              </a:rPr>
              <a:t>needs. </a:t>
            </a:r>
          </a:p>
          <a:p>
            <a:pPr algn="just"/>
            <a:endParaRPr lang="en-US" sz="2500" dirty="0">
              <a:solidFill>
                <a:srgbClr val="FFFFFF"/>
              </a:solidFill>
            </a:endParaRPr>
          </a:p>
          <a:p>
            <a:pPr algn="just"/>
            <a:r>
              <a:rPr lang="en-US" sz="2500" dirty="0">
                <a:solidFill>
                  <a:srgbClr val="FFFFFF"/>
                </a:solidFill>
              </a:rPr>
              <a:t>Are you willing to accept </a:t>
            </a:r>
            <a:r>
              <a:rPr lang="en-US" sz="2500" dirty="0" smtClean="0">
                <a:solidFill>
                  <a:srgbClr val="FFFFFF"/>
                </a:solidFill>
              </a:rPr>
              <a:t>Him </a:t>
            </a:r>
            <a:r>
              <a:rPr lang="en-US" sz="2500" dirty="0">
                <a:solidFill>
                  <a:srgbClr val="FFFFFF"/>
                </a:solidFill>
              </a:rPr>
              <a:t>and to get to know Him better</a:t>
            </a:r>
            <a:r>
              <a:rPr lang="en-US" sz="2500" dirty="0" smtClean="0">
                <a:solidFill>
                  <a:srgbClr val="FFFFFF"/>
                </a:solidFill>
              </a:rPr>
              <a:t>?</a:t>
            </a:r>
            <a:endParaRPr lang="en-US" sz="2500" dirty="0">
              <a:solidFill>
                <a:srgbClr val="FFFFFF"/>
              </a:solidFill>
            </a:endParaRPr>
          </a:p>
        </p:txBody>
      </p:sp>
      <p:sp>
        <p:nvSpPr>
          <p:cNvPr id="7"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45750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_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Imagen 7" descr="tit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7356"/>
            <a:ext cx="9144000" cy="2525939"/>
          </a:xfrm>
          <a:prstGeom prst="rect">
            <a:avLst/>
          </a:prstGeom>
        </p:spPr>
      </p:pic>
      <p:sp>
        <p:nvSpPr>
          <p:cNvPr id="2" name="Título 1"/>
          <p:cNvSpPr>
            <a:spLocks noGrp="1"/>
          </p:cNvSpPr>
          <p:nvPr>
            <p:ph type="title"/>
          </p:nvPr>
        </p:nvSpPr>
        <p:spPr>
          <a:xfrm>
            <a:off x="457200" y="340116"/>
            <a:ext cx="8229600" cy="1295400"/>
          </a:xfrm>
        </p:spPr>
        <p:txBody>
          <a:bodyPr>
            <a:normAutofit/>
          </a:bodyPr>
          <a:lstStyle/>
          <a:p>
            <a:r>
              <a:rPr lang="en-US" dirty="0" smtClean="0">
                <a:solidFill>
                  <a:srgbClr val="FFFFFF"/>
                </a:solidFill>
              </a:rPr>
              <a:t>Next Topic:</a:t>
            </a:r>
            <a:endParaRPr lang="en-US" sz="2200" dirty="0">
              <a:solidFill>
                <a:srgbClr val="FFFFFF"/>
              </a:solidFill>
            </a:endParaRPr>
          </a:p>
        </p:txBody>
      </p:sp>
      <p:sp>
        <p:nvSpPr>
          <p:cNvPr id="3" name="Marcador de contenido 2"/>
          <p:cNvSpPr>
            <a:spLocks noGrp="1"/>
          </p:cNvSpPr>
          <p:nvPr>
            <p:ph sz="half" idx="1"/>
          </p:nvPr>
        </p:nvSpPr>
        <p:spPr>
          <a:xfrm>
            <a:off x="576053" y="3394752"/>
            <a:ext cx="8014805" cy="2886456"/>
          </a:xfrm>
        </p:spPr>
        <p:txBody>
          <a:bodyPr/>
          <a:lstStyle/>
          <a:p>
            <a:r>
              <a:rPr lang="en-US" dirty="0">
                <a:solidFill>
                  <a:srgbClr val="FFFFFF"/>
                </a:solidFill>
              </a:rPr>
              <a:t>What is the purpose of life and suffering</a:t>
            </a:r>
            <a:r>
              <a:rPr lang="en-US" dirty="0" smtClean="0">
                <a:solidFill>
                  <a:srgbClr val="FFFFFF"/>
                </a:solidFill>
              </a:rPr>
              <a:t>?</a:t>
            </a:r>
          </a:p>
          <a:p>
            <a:r>
              <a:rPr lang="en-US" dirty="0" smtClean="0">
                <a:solidFill>
                  <a:srgbClr val="FFFFFF"/>
                </a:solidFill>
              </a:rPr>
              <a:t>What are the biblical arguments of </a:t>
            </a:r>
          </a:p>
          <a:p>
            <a:pPr marL="0" indent="0">
              <a:buNone/>
            </a:pPr>
            <a:r>
              <a:rPr lang="en-US" dirty="0" smtClean="0">
                <a:solidFill>
                  <a:srgbClr val="FFFFFF"/>
                </a:solidFill>
              </a:rPr>
              <a:t>    the existence of God?</a:t>
            </a:r>
          </a:p>
          <a:p>
            <a:r>
              <a:rPr lang="en-US" dirty="0" smtClean="0">
                <a:solidFill>
                  <a:srgbClr val="FFFFFF"/>
                </a:solidFill>
              </a:rPr>
              <a:t>Can the Bible be trusted?</a:t>
            </a:r>
          </a:p>
          <a:p>
            <a:r>
              <a:rPr lang="en-US" dirty="0" smtClean="0">
                <a:solidFill>
                  <a:srgbClr val="FFFFFF"/>
                </a:solidFill>
              </a:rPr>
              <a:t>The Bible and Science.</a:t>
            </a:r>
            <a:endParaRPr lang="en-US" dirty="0">
              <a:solidFill>
                <a:srgbClr val="FFFFFF"/>
              </a:solidFill>
            </a:endParaRPr>
          </a:p>
        </p:txBody>
      </p:sp>
      <p:sp>
        <p:nvSpPr>
          <p:cNvPr id="6" name="Título 1"/>
          <p:cNvSpPr txBox="1">
            <a:spLocks/>
          </p:cNvSpPr>
          <p:nvPr/>
        </p:nvSpPr>
        <p:spPr>
          <a:xfrm>
            <a:off x="685800" y="1650962"/>
            <a:ext cx="7848600" cy="13303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solidFill>
                  <a:srgbClr val="FFFFFF"/>
                </a:solidFill>
              </a:rPr>
              <a:t>IS IT POSSIBLE TO BELIEVE IN GOD?</a:t>
            </a:r>
            <a:endParaRPr lang="en-US"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mtClean="0">
                <a:solidFill>
                  <a:srgbClr val="FFFFFF"/>
                </a:solidFill>
              </a:rPr>
              <a:t>There Is an Answer!</a:t>
            </a:r>
            <a:endParaRPr lang="en-US" dirty="0">
              <a:solidFill>
                <a:srgbClr val="FFFFFF"/>
              </a:solidFill>
            </a:endParaRPr>
          </a:p>
        </p:txBody>
      </p:sp>
      <p:pic>
        <p:nvPicPr>
          <p:cNvPr id="9" name="Imagen 8" descr="NEV31EN_HayRespuesta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470" y="3041051"/>
            <a:ext cx="3179100" cy="3179100"/>
          </a:xfrm>
          <a:prstGeom prst="rect">
            <a:avLst/>
          </a:prstGeom>
        </p:spPr>
      </p:pic>
    </p:spTree>
    <p:extLst>
      <p:ext uri="{BB962C8B-B14F-4D97-AF65-F5344CB8AC3E}">
        <p14:creationId xmlns:p14="http://schemas.microsoft.com/office/powerpoint/2010/main" val="719296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05618"/>
            <a:ext cx="8229600" cy="1143000"/>
          </a:xfrm>
        </p:spPr>
        <p:txBody>
          <a:bodyPr/>
          <a:lstStyle/>
          <a:p>
            <a:r>
              <a:rPr lang="en-US" dirty="0" smtClean="0">
                <a:solidFill>
                  <a:schemeClr val="bg1"/>
                </a:solidFill>
              </a:rPr>
              <a:t>Tragedy in Madrid</a:t>
            </a:r>
            <a:endParaRPr lang="en-US" dirty="0">
              <a:solidFill>
                <a:schemeClr val="bg1"/>
              </a:solidFill>
            </a:endParaRPr>
          </a:p>
        </p:txBody>
      </p:sp>
      <p:sp>
        <p:nvSpPr>
          <p:cNvPr id="3" name="Marcador de contenido 2"/>
          <p:cNvSpPr>
            <a:spLocks noGrp="1"/>
          </p:cNvSpPr>
          <p:nvPr>
            <p:ph sz="half" idx="1"/>
          </p:nvPr>
        </p:nvSpPr>
        <p:spPr>
          <a:xfrm>
            <a:off x="302319" y="1553730"/>
            <a:ext cx="4808878" cy="4525963"/>
          </a:xfrm>
        </p:spPr>
        <p:txBody>
          <a:bodyPr>
            <a:noAutofit/>
          </a:bodyPr>
          <a:lstStyle/>
          <a:p>
            <a:pPr algn="just"/>
            <a:r>
              <a:rPr lang="en-US" sz="2300" spc="-20" dirty="0" smtClean="0">
                <a:solidFill>
                  <a:schemeClr val="bg1"/>
                </a:solidFill>
              </a:rPr>
              <a:t>On March 11</a:t>
            </a:r>
            <a:r>
              <a:rPr lang="en-US" sz="2300" spc="-20" baseline="30000" dirty="0" smtClean="0">
                <a:solidFill>
                  <a:schemeClr val="bg1"/>
                </a:solidFill>
              </a:rPr>
              <a:t>th</a:t>
            </a:r>
            <a:r>
              <a:rPr lang="en-US" sz="2300" spc="-20" dirty="0" smtClean="0">
                <a:solidFill>
                  <a:schemeClr val="bg1"/>
                </a:solidFill>
              </a:rPr>
              <a:t>, 2004, three bombs exploded at the </a:t>
            </a:r>
            <a:r>
              <a:rPr lang="en-US" sz="2300" spc="-20" dirty="0" err="1" smtClean="0">
                <a:solidFill>
                  <a:schemeClr val="bg1"/>
                </a:solidFill>
              </a:rPr>
              <a:t>Atocha</a:t>
            </a:r>
            <a:r>
              <a:rPr lang="en-US" sz="2300" spc="-20" dirty="0" smtClean="0">
                <a:solidFill>
                  <a:schemeClr val="bg1"/>
                </a:solidFill>
              </a:rPr>
              <a:t> Railway Station, one of the largest in Madrid. </a:t>
            </a:r>
          </a:p>
          <a:p>
            <a:pPr algn="just"/>
            <a:r>
              <a:rPr lang="en-US" sz="2300" dirty="0" smtClean="0">
                <a:solidFill>
                  <a:schemeClr val="bg1"/>
                </a:solidFill>
              </a:rPr>
              <a:t>The</a:t>
            </a:r>
            <a:r>
              <a:rPr lang="en-US" sz="2300" dirty="0">
                <a:solidFill>
                  <a:schemeClr val="bg1"/>
                </a:solidFill>
              </a:rPr>
              <a:t> </a:t>
            </a:r>
            <a:r>
              <a:rPr lang="en-US" sz="2300" dirty="0" smtClean="0">
                <a:solidFill>
                  <a:schemeClr val="bg1"/>
                </a:solidFill>
              </a:rPr>
              <a:t>explosion ended the lives of several passengers, who did not even have time to become aware of what happened to them.</a:t>
            </a:r>
          </a:p>
          <a:p>
            <a:pPr algn="just"/>
            <a:r>
              <a:rPr lang="en-US" sz="2300" dirty="0" smtClean="0">
                <a:solidFill>
                  <a:schemeClr val="bg1"/>
                </a:solidFill>
              </a:rPr>
              <a:t>Two minutes later, at El </a:t>
            </a:r>
            <a:r>
              <a:rPr lang="en-US" sz="2300" dirty="0" err="1" smtClean="0">
                <a:solidFill>
                  <a:schemeClr val="bg1"/>
                </a:solidFill>
              </a:rPr>
              <a:t>Pozo</a:t>
            </a:r>
            <a:r>
              <a:rPr lang="en-US" sz="2300" dirty="0" smtClean="0">
                <a:solidFill>
                  <a:schemeClr val="bg1"/>
                </a:solidFill>
              </a:rPr>
              <a:t> Station, two other bombs exploded; at Santa Eugenia, one more exploded; and at a fourth train station, near Tellez, another four bombs went off.</a:t>
            </a:r>
          </a:p>
        </p:txBody>
      </p:sp>
      <p:pic>
        <p:nvPicPr>
          <p:cNvPr id="6" name="Marcador de contenido 5"/>
          <p:cNvPicPr>
            <a:picLocks noGrp="1" noChangeAspect="1"/>
          </p:cNvPicPr>
          <p:nvPr>
            <p:ph sz="half" idx="2"/>
          </p:nvPr>
        </p:nvPicPr>
        <p:blipFill rotWithShape="1">
          <a:blip r:embed="rId2"/>
          <a:srcRect l="27534" t="5924" r="19679" b="4277"/>
          <a:stretch/>
        </p:blipFill>
        <p:spPr>
          <a:xfrm>
            <a:off x="5405470" y="1734446"/>
            <a:ext cx="3389746" cy="3918858"/>
          </a:xfrm>
          <a:ln>
            <a:solidFill>
              <a:schemeClr val="bg1">
                <a:lumMod val="85000"/>
              </a:schemeClr>
            </a:solidFill>
          </a:ln>
        </p:spPr>
      </p:pic>
      <p:sp>
        <p:nvSpPr>
          <p:cNvPr id="7"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27895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body" sz="half" idx="2"/>
          </p:nvPr>
        </p:nvSpPr>
        <p:spPr>
          <a:xfrm>
            <a:off x="498613" y="1648985"/>
            <a:ext cx="3714247" cy="4622800"/>
          </a:xfrm>
        </p:spPr>
        <p:txBody>
          <a:bodyPr>
            <a:noAutofit/>
          </a:bodyPr>
          <a:lstStyle/>
          <a:p>
            <a:pPr algn="just"/>
            <a:r>
              <a:rPr lang="en-US" sz="2200" dirty="0" smtClean="0">
                <a:solidFill>
                  <a:srgbClr val="FFFFFF"/>
                </a:solidFill>
              </a:rPr>
              <a:t>In a short time, the aftermath of the tragedy was known: 191 dead and more than 1,500 injured people.</a:t>
            </a:r>
          </a:p>
          <a:p>
            <a:pPr algn="just"/>
            <a:r>
              <a:rPr lang="en-US" sz="2200" dirty="0" smtClean="0">
                <a:solidFill>
                  <a:srgbClr val="FFFFFF"/>
                </a:solidFill>
              </a:rPr>
              <a:t>Spain mourned her dead. Several parents held the lifeless and bloodied bodies of their children, women cried over the premature loss of their husbands, and scores of children lost their parents.</a:t>
            </a:r>
            <a:endParaRPr lang="en-US" sz="2200" dirty="0">
              <a:solidFill>
                <a:srgbClr val="FFFFFF"/>
              </a:solidFill>
            </a:endParaRPr>
          </a:p>
        </p:txBody>
      </p:sp>
      <p:pic>
        <p:nvPicPr>
          <p:cNvPr id="8" name="Marcador de posición de imagen 5"/>
          <p:cNvPicPr>
            <a:picLocks noGrp="1" noChangeAspect="1"/>
          </p:cNvPicPr>
          <p:nvPr>
            <p:ph type="pic" idx="1"/>
          </p:nvPr>
        </p:nvPicPr>
        <p:blipFill rotWithShape="1">
          <a:blip r:embed="rId2"/>
          <a:srcRect l="18140" r="17555"/>
          <a:stretch/>
        </p:blipFill>
        <p:spPr>
          <a:xfrm>
            <a:off x="4646527" y="1723735"/>
            <a:ext cx="3965046" cy="4114800"/>
          </a:xfrm>
          <a:ln>
            <a:solidFill>
              <a:srgbClr val="D9D9D9"/>
            </a:solidFill>
          </a:ln>
        </p:spPr>
      </p:pic>
      <p:sp>
        <p:nvSpPr>
          <p:cNvPr id="10" name="Título 1"/>
          <p:cNvSpPr txBox="1">
            <a:spLocks/>
          </p:cNvSpPr>
          <p:nvPr/>
        </p:nvSpPr>
        <p:spPr>
          <a:xfrm>
            <a:off x="457200" y="334888"/>
            <a:ext cx="8229600" cy="91703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ctr"/>
            <a:r>
              <a:rPr lang="en-US" sz="4400" b="0" dirty="0" smtClean="0">
                <a:solidFill>
                  <a:srgbClr val="FFFFFF"/>
                </a:solidFill>
              </a:rPr>
              <a:t>Tragedy in Madrid</a:t>
            </a:r>
            <a:endParaRPr lang="en-US" sz="4400" b="0" dirty="0">
              <a:solidFill>
                <a:srgbClr val="FFFFFF"/>
              </a:solidFill>
            </a:endParaRPr>
          </a:p>
        </p:txBody>
      </p:sp>
      <p:sp>
        <p:nvSpPr>
          <p:cNvPr id="11"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912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457200" y="274638"/>
            <a:ext cx="8229600" cy="1143000"/>
          </a:xfrm>
        </p:spPr>
        <p:txBody>
          <a:bodyPr>
            <a:noAutofit/>
          </a:bodyPr>
          <a:lstStyle/>
          <a:p>
            <a:pPr algn="ctr"/>
            <a:r>
              <a:rPr lang="en-US" sz="4000" dirty="0" smtClean="0">
                <a:solidFill>
                  <a:srgbClr val="FFFFFF"/>
                </a:solidFill>
              </a:rPr>
              <a:t>Elements That Promote </a:t>
            </a:r>
            <a:br>
              <a:rPr lang="en-US" sz="4000" dirty="0" smtClean="0">
                <a:solidFill>
                  <a:srgbClr val="FFFFFF"/>
                </a:solidFill>
              </a:rPr>
            </a:br>
            <a:r>
              <a:rPr lang="en-US" sz="4000" dirty="0" smtClean="0">
                <a:solidFill>
                  <a:srgbClr val="FFFFFF"/>
                </a:solidFill>
              </a:rPr>
              <a:t>the Development of Terrorism</a:t>
            </a:r>
            <a:endParaRPr lang="en-US" sz="4000" dirty="0">
              <a:solidFill>
                <a:srgbClr val="FFFFFF"/>
              </a:solidFill>
            </a:endParaRPr>
          </a:p>
        </p:txBody>
      </p:sp>
      <p:sp>
        <p:nvSpPr>
          <p:cNvPr id="12" name="Marcador de contenido 2"/>
          <p:cNvSpPr>
            <a:spLocks noGrp="1"/>
          </p:cNvSpPr>
          <p:nvPr>
            <p:ph idx="1"/>
          </p:nvPr>
        </p:nvSpPr>
        <p:spPr>
          <a:xfrm>
            <a:off x="457200" y="1727199"/>
            <a:ext cx="8229600" cy="3356457"/>
          </a:xfrm>
          <a:solidFill>
            <a:schemeClr val="accent2">
              <a:lumMod val="75000"/>
              <a:alpha val="53000"/>
            </a:schemeClr>
          </a:solidFill>
        </p:spPr>
        <p:style>
          <a:lnRef idx="3">
            <a:schemeClr val="lt1"/>
          </a:lnRef>
          <a:fillRef idx="1">
            <a:schemeClr val="accent3"/>
          </a:fillRef>
          <a:effectRef idx="1">
            <a:schemeClr val="accent3"/>
          </a:effectRef>
          <a:fontRef idx="minor">
            <a:schemeClr val="lt1"/>
          </a:fontRef>
        </p:style>
        <p:txBody>
          <a:bodyPr>
            <a:noAutofit/>
          </a:bodyPr>
          <a:lstStyle/>
          <a:p>
            <a:pPr algn="just">
              <a:lnSpc>
                <a:spcPct val="110000"/>
              </a:lnSpc>
            </a:pPr>
            <a:r>
              <a:rPr lang="en-US" sz="2400" dirty="0" smtClean="0"/>
              <a:t>Lack of values such as tolerance, respect for differences of opinion, religious freedom, among others.</a:t>
            </a:r>
          </a:p>
          <a:p>
            <a:pPr algn="just">
              <a:lnSpc>
                <a:spcPct val="110000"/>
              </a:lnSpc>
            </a:pPr>
            <a:r>
              <a:rPr lang="en-US" sz="2400" dirty="0" smtClean="0"/>
              <a:t>Religious or ideological extremism, which justifies the use of violence for spiritual or political objectives.</a:t>
            </a:r>
          </a:p>
          <a:p>
            <a:pPr algn="just">
              <a:lnSpc>
                <a:spcPct val="110000"/>
              </a:lnSpc>
            </a:pPr>
            <a:r>
              <a:rPr lang="en-US" sz="2400" dirty="0" smtClean="0"/>
              <a:t>Radical nationalism strengthened by the feeling that the aggrieved have been or are even now victims of great injustices.</a:t>
            </a:r>
          </a:p>
        </p:txBody>
      </p:sp>
      <p:sp>
        <p:nvSpPr>
          <p:cNvPr id="13"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54606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a:spLocks noGrp="1"/>
          </p:cNvSpPr>
          <p:nvPr>
            <p:ph idx="1"/>
          </p:nvPr>
        </p:nvSpPr>
        <p:spPr>
          <a:xfrm>
            <a:off x="457200" y="1651592"/>
            <a:ext cx="8229600" cy="4383817"/>
          </a:xfrm>
          <a:solidFill>
            <a:schemeClr val="accent2">
              <a:lumMod val="75000"/>
              <a:alpha val="53000"/>
            </a:schemeClr>
          </a:solidFill>
        </p:spPr>
        <p:style>
          <a:lnRef idx="3">
            <a:schemeClr val="lt1"/>
          </a:lnRef>
          <a:fillRef idx="1">
            <a:schemeClr val="accent3"/>
          </a:fillRef>
          <a:effectRef idx="1">
            <a:schemeClr val="accent3"/>
          </a:effectRef>
          <a:fontRef idx="minor">
            <a:schemeClr val="lt1"/>
          </a:fontRef>
        </p:style>
        <p:txBody>
          <a:bodyPr>
            <a:noAutofit/>
          </a:bodyPr>
          <a:lstStyle/>
          <a:p>
            <a:pPr algn="just">
              <a:lnSpc>
                <a:spcPct val="110000"/>
              </a:lnSpc>
            </a:pPr>
            <a:r>
              <a:rPr lang="en-US" sz="2400" dirty="0"/>
              <a:t>Social and economic inequality between rich and poor is a breeding ground for resentment and hate. The greater the economic gap, the greater the possibility of bolstering or nurturing all kinds of conflicts, such as terrorism</a:t>
            </a:r>
            <a:r>
              <a:rPr lang="en-US" sz="2400" dirty="0" smtClean="0"/>
              <a:t>.</a:t>
            </a:r>
          </a:p>
          <a:p>
            <a:pPr algn="just">
              <a:lnSpc>
                <a:spcPct val="110000"/>
              </a:lnSpc>
            </a:pPr>
            <a:r>
              <a:rPr lang="en-US" sz="2400" dirty="0" smtClean="0"/>
              <a:t>Authoritarian leaders who do not permit the development of democracy.</a:t>
            </a:r>
          </a:p>
          <a:p>
            <a:pPr algn="just">
              <a:lnSpc>
                <a:spcPct val="110000"/>
              </a:lnSpc>
            </a:pPr>
            <a:r>
              <a:rPr lang="en-US" sz="2400" dirty="0" smtClean="0"/>
              <a:t>Lack of political parties or social organizations representing different sectors of society.</a:t>
            </a:r>
          </a:p>
          <a:p>
            <a:pPr algn="just">
              <a:lnSpc>
                <a:spcPct val="110000"/>
              </a:lnSpc>
            </a:pPr>
            <a:r>
              <a:rPr lang="en-US" sz="2400" dirty="0" smtClean="0"/>
              <a:t>Acceptance of violence as one of the main means to resolve societal problems.</a:t>
            </a:r>
          </a:p>
        </p:txBody>
      </p:sp>
      <p:sp>
        <p:nvSpPr>
          <p:cNvPr id="8" name="Título 1"/>
          <p:cNvSpPr>
            <a:spLocks noGrp="1"/>
          </p:cNvSpPr>
          <p:nvPr>
            <p:ph type="title"/>
          </p:nvPr>
        </p:nvSpPr>
        <p:spPr>
          <a:xfrm>
            <a:off x="457200" y="274638"/>
            <a:ext cx="8229600" cy="1143000"/>
          </a:xfrm>
        </p:spPr>
        <p:txBody>
          <a:bodyPr>
            <a:noAutofit/>
          </a:bodyPr>
          <a:lstStyle/>
          <a:p>
            <a:pPr algn="ctr"/>
            <a:r>
              <a:rPr lang="en-US" sz="4000" dirty="0" smtClean="0">
                <a:solidFill>
                  <a:srgbClr val="FFFFFF"/>
                </a:solidFill>
              </a:rPr>
              <a:t>Elements That Promote </a:t>
            </a:r>
            <a:br>
              <a:rPr lang="en-US" sz="4000" dirty="0" smtClean="0">
                <a:solidFill>
                  <a:srgbClr val="FFFFFF"/>
                </a:solidFill>
              </a:rPr>
            </a:br>
            <a:r>
              <a:rPr lang="en-US" sz="4000" dirty="0" smtClean="0">
                <a:solidFill>
                  <a:srgbClr val="FFFFFF"/>
                </a:solidFill>
              </a:rPr>
              <a:t>the Development of Terrorism</a:t>
            </a:r>
            <a:endParaRPr lang="en-US" sz="4000" dirty="0">
              <a:solidFill>
                <a:srgbClr val="FFFFFF"/>
              </a:solidFill>
            </a:endParaRPr>
          </a:p>
        </p:txBody>
      </p:sp>
      <p:sp>
        <p:nvSpPr>
          <p:cNvPr id="9"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684645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457200" y="191802"/>
            <a:ext cx="8229600" cy="995490"/>
          </a:xfrm>
        </p:spPr>
        <p:txBody>
          <a:bodyPr/>
          <a:lstStyle/>
          <a:p>
            <a:r>
              <a:rPr lang="en-US" dirty="0" smtClean="0">
                <a:solidFill>
                  <a:srgbClr val="FFFFFF"/>
                </a:solidFill>
              </a:rPr>
              <a:t>A False Door</a:t>
            </a:r>
            <a:endParaRPr lang="en-US" dirty="0">
              <a:solidFill>
                <a:srgbClr val="FFFFFF"/>
              </a:solidFill>
            </a:endParaRPr>
          </a:p>
        </p:txBody>
      </p:sp>
      <p:pic>
        <p:nvPicPr>
          <p:cNvPr id="11" name="Marcador de contenido 10"/>
          <p:cNvPicPr>
            <a:picLocks noGrp="1" noChangeAspect="1"/>
          </p:cNvPicPr>
          <p:nvPr>
            <p:ph sz="half" idx="1"/>
          </p:nvPr>
        </p:nvPicPr>
        <p:blipFill>
          <a:blip r:embed="rId2"/>
          <a:srcRect l="24658" r="24658"/>
          <a:stretch>
            <a:fillRect/>
          </a:stretch>
        </p:blipFill>
        <p:spPr>
          <a:xfrm>
            <a:off x="553835" y="1448334"/>
            <a:ext cx="4038600" cy="4525963"/>
          </a:xfrm>
          <a:ln>
            <a:solidFill>
              <a:schemeClr val="bg1"/>
            </a:solidFill>
          </a:ln>
        </p:spPr>
      </p:pic>
      <p:sp>
        <p:nvSpPr>
          <p:cNvPr id="10" name="Marcador de contenido 9"/>
          <p:cNvSpPr>
            <a:spLocks noGrp="1"/>
          </p:cNvSpPr>
          <p:nvPr>
            <p:ph sz="half" idx="2"/>
          </p:nvPr>
        </p:nvSpPr>
        <p:spPr>
          <a:xfrm>
            <a:off x="4744835" y="1448334"/>
            <a:ext cx="3941965" cy="4525963"/>
          </a:xfrm>
        </p:spPr>
        <p:txBody>
          <a:bodyPr>
            <a:normAutofit/>
          </a:bodyPr>
          <a:lstStyle/>
          <a:p>
            <a:pPr algn="just"/>
            <a:r>
              <a:rPr lang="en-US" sz="2500" dirty="0" smtClean="0">
                <a:solidFill>
                  <a:srgbClr val="FFFFFF"/>
                </a:solidFill>
              </a:rPr>
              <a:t>On January 5, 2009, in </a:t>
            </a:r>
            <a:r>
              <a:rPr lang="en-US" sz="2500" dirty="0" err="1" smtClean="0">
                <a:solidFill>
                  <a:srgbClr val="FFFFFF"/>
                </a:solidFill>
              </a:rPr>
              <a:t>Blaubeuren</a:t>
            </a:r>
            <a:r>
              <a:rPr lang="en-US" sz="2500" dirty="0" smtClean="0">
                <a:solidFill>
                  <a:srgbClr val="FFFFFF"/>
                </a:solidFill>
              </a:rPr>
              <a:t>, Germany, magnate Adolf </a:t>
            </a:r>
            <a:r>
              <a:rPr lang="en-US" sz="2500" dirty="0" err="1" smtClean="0">
                <a:solidFill>
                  <a:srgbClr val="FFFFFF"/>
                </a:solidFill>
              </a:rPr>
              <a:t>Merckle</a:t>
            </a:r>
            <a:r>
              <a:rPr lang="en-US" sz="2500" dirty="0" smtClean="0">
                <a:solidFill>
                  <a:srgbClr val="FFFFFF"/>
                </a:solidFill>
              </a:rPr>
              <a:t> committed suicide.</a:t>
            </a:r>
          </a:p>
          <a:p>
            <a:pPr algn="just"/>
            <a:r>
              <a:rPr lang="en-US" sz="2500" dirty="0" smtClean="0">
                <a:solidFill>
                  <a:srgbClr val="FFFFFF"/>
                </a:solidFill>
              </a:rPr>
              <a:t>For him, it represented the end of his problems</a:t>
            </a:r>
            <a:r>
              <a:rPr lang="es-ES" sz="2500" dirty="0" smtClean="0">
                <a:solidFill>
                  <a:srgbClr val="FFFFFF"/>
                </a:solidFill>
              </a:rPr>
              <a:t>.</a:t>
            </a:r>
          </a:p>
          <a:p>
            <a:pPr algn="just"/>
            <a:r>
              <a:rPr lang="en-US" sz="2500" dirty="0" smtClean="0">
                <a:solidFill>
                  <a:srgbClr val="FFFFFF"/>
                </a:solidFill>
              </a:rPr>
              <a:t>However, this is not an appropriate solution that a balanced person should find to life’s problems.  </a:t>
            </a:r>
            <a:endParaRPr lang="en-US" sz="2500" dirty="0">
              <a:solidFill>
                <a:srgbClr val="FFFFFF"/>
              </a:solidFill>
            </a:endParaRPr>
          </a:p>
        </p:txBody>
      </p:sp>
      <p:sp>
        <p:nvSpPr>
          <p:cNvPr id="6"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037241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722313" y="2339354"/>
            <a:ext cx="4377274" cy="1805682"/>
          </a:xfrm>
        </p:spPr>
        <p:txBody>
          <a:bodyPr>
            <a:normAutofit/>
          </a:bodyPr>
          <a:lstStyle/>
          <a:p>
            <a:r>
              <a:rPr lang="en-US" sz="4800" dirty="0" smtClean="0">
                <a:solidFill>
                  <a:srgbClr val="FFFFFF"/>
                </a:solidFill>
              </a:rPr>
              <a:t>Why so much suffering?</a:t>
            </a:r>
            <a:endParaRPr lang="en-US" sz="4800" dirty="0">
              <a:solidFill>
                <a:srgbClr val="FFFFFF"/>
              </a:solidFill>
            </a:endParaRPr>
          </a:p>
        </p:txBody>
      </p:sp>
      <p:sp>
        <p:nvSpPr>
          <p:cNvPr id="3" name="Marcador de texto 2"/>
          <p:cNvSpPr>
            <a:spLocks noGrp="1"/>
          </p:cNvSpPr>
          <p:nvPr>
            <p:ph type="body" idx="1"/>
          </p:nvPr>
        </p:nvSpPr>
        <p:spPr>
          <a:xfrm>
            <a:off x="722313" y="3912686"/>
            <a:ext cx="7772400" cy="630132"/>
          </a:xfrm>
        </p:spPr>
        <p:txBody>
          <a:bodyPr/>
          <a:lstStyle/>
          <a:p>
            <a:r>
              <a:rPr lang="en-US" dirty="0" smtClean="0">
                <a:solidFill>
                  <a:srgbClr val="FFFFFF"/>
                </a:solidFill>
              </a:rPr>
              <a:t>A hard question through the ages</a:t>
            </a:r>
            <a:endParaRPr lang="en-US" dirty="0">
              <a:solidFill>
                <a:srgbClr val="FFFFFF"/>
              </a:solidFill>
            </a:endParaRP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3577357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Why We Suffer?</a:t>
            </a:r>
            <a:endParaRPr lang="en-US" dirty="0">
              <a:solidFill>
                <a:srgbClr val="FFFFFF"/>
              </a:solidFill>
            </a:endParaRPr>
          </a:p>
        </p:txBody>
      </p:sp>
      <p:sp>
        <p:nvSpPr>
          <p:cNvPr id="3" name="Marcador de contenido 2"/>
          <p:cNvSpPr>
            <a:spLocks noGrp="1"/>
          </p:cNvSpPr>
          <p:nvPr>
            <p:ph idx="1"/>
          </p:nvPr>
        </p:nvSpPr>
        <p:spPr>
          <a:xfrm>
            <a:off x="325258" y="1460790"/>
            <a:ext cx="8472188" cy="4525963"/>
          </a:xfrm>
        </p:spPr>
        <p:txBody>
          <a:bodyPr>
            <a:noAutofit/>
          </a:bodyPr>
          <a:lstStyle/>
          <a:p>
            <a:pPr algn="just"/>
            <a:r>
              <a:rPr lang="en-US" sz="2400" dirty="0" smtClean="0">
                <a:solidFill>
                  <a:srgbClr val="FFFFFF"/>
                </a:solidFill>
              </a:rPr>
              <a:t>Have you ever wondered why we suffer? </a:t>
            </a:r>
          </a:p>
          <a:p>
            <a:pPr algn="just"/>
            <a:r>
              <a:rPr lang="en-US" sz="2400" dirty="0" smtClean="0">
                <a:solidFill>
                  <a:srgbClr val="FFFFFF"/>
                </a:solidFill>
              </a:rPr>
              <a:t>Without an in-depth analysis, we would instinctively say that we suffer because something is wrong. And perhaps it is. </a:t>
            </a:r>
          </a:p>
          <a:p>
            <a:pPr algn="just"/>
            <a:r>
              <a:rPr lang="en-US" sz="2400" dirty="0" smtClean="0">
                <a:solidFill>
                  <a:srgbClr val="FFFFFF"/>
                </a:solidFill>
              </a:rPr>
              <a:t>How can something that makes us suffer be good? In fact, suffering is no more than tasting evil’s gall of bitterness.</a:t>
            </a:r>
          </a:p>
          <a:p>
            <a:pPr algn="just"/>
            <a:r>
              <a:rPr lang="en-US" sz="2400" dirty="0" smtClean="0">
                <a:solidFill>
                  <a:srgbClr val="FFFFFF"/>
                </a:solidFill>
              </a:rPr>
              <a:t>It arrives in our lives against our will. Our decisions often have no control over it. </a:t>
            </a:r>
          </a:p>
          <a:p>
            <a:pPr algn="just"/>
            <a:r>
              <a:rPr lang="en-US" sz="2400" dirty="0" smtClean="0">
                <a:solidFill>
                  <a:srgbClr val="FFFFFF"/>
                </a:solidFill>
              </a:rPr>
              <a:t>None of us yearn for pain and suffering, at least not those of us in full use of our mental faculties.</a:t>
            </a:r>
          </a:p>
          <a:p>
            <a:pPr algn="just"/>
            <a:r>
              <a:rPr lang="en-US" sz="2400" dirty="0">
                <a:solidFill>
                  <a:srgbClr val="FFFFFF"/>
                </a:solidFill>
              </a:rPr>
              <a:t>Whenever suffering knocks on the door of our hearts, we ask: “Why this?” “Why me?”</a:t>
            </a:r>
          </a:p>
          <a:p>
            <a:pPr algn="just"/>
            <a:r>
              <a:rPr lang="en-US" sz="2400" dirty="0">
                <a:solidFill>
                  <a:srgbClr val="FFFFFF"/>
                </a:solidFill>
              </a:rPr>
              <a:t>We then look for answers</a:t>
            </a:r>
            <a:r>
              <a:rPr lang="en-US" sz="2400" dirty="0" smtClean="0">
                <a:solidFill>
                  <a:srgbClr val="FFFFFF"/>
                </a:solidFill>
              </a:rPr>
              <a:t>.</a:t>
            </a:r>
            <a:endParaRPr lang="en-US" sz="2400" dirty="0">
              <a:solidFill>
                <a:srgbClr val="FFFFFF"/>
              </a:solidFill>
            </a:endParaRP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706138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2280</TotalTime>
  <Words>1822</Words>
  <Application>Microsoft Macintosh PowerPoint</Application>
  <PresentationFormat>On-screen Show (4:3)</PresentationFormat>
  <Paragraphs>141</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Calibri</vt:lpstr>
      <vt:lpstr>Arial</vt:lpstr>
      <vt:lpstr>Tema de Office</vt:lpstr>
      <vt:lpstr>PowerPoint Presentation</vt:lpstr>
      <vt:lpstr>Our Greatest Need</vt:lpstr>
      <vt:lpstr>Tragedy in Madrid</vt:lpstr>
      <vt:lpstr>PowerPoint Presentation</vt:lpstr>
      <vt:lpstr>Elements That Promote  the Development of Terrorism</vt:lpstr>
      <vt:lpstr>Elements That Promote  the Development of Terrorism</vt:lpstr>
      <vt:lpstr>A False Door</vt:lpstr>
      <vt:lpstr>Why so much suffering?</vt:lpstr>
      <vt:lpstr>Why We Suffer?</vt:lpstr>
      <vt:lpstr>Living in a World of Pain</vt:lpstr>
      <vt:lpstr>No One Is Exempt from Suffering</vt:lpstr>
      <vt:lpstr>Who Has the Answer?</vt:lpstr>
      <vt:lpstr>What about Religion?</vt:lpstr>
      <vt:lpstr>There is an answer!</vt:lpstr>
      <vt:lpstr>A Psalm about Suffering (Ps. 73)</vt:lpstr>
      <vt:lpstr>A Better Way (Ps. 73)</vt:lpstr>
      <vt:lpstr>The Best Way</vt:lpstr>
      <vt:lpstr>What Does Jesus Give me?</vt:lpstr>
      <vt:lpstr>The Great Work of Jesus (1 Tim. 3:16)</vt:lpstr>
      <vt:lpstr>Summary</vt:lpstr>
      <vt:lpstr>Lord, If It’s Not Too Late</vt:lpstr>
      <vt:lpstr>Lord, If It’s Not Too Late</vt:lpstr>
      <vt:lpstr>My Decision</vt:lpstr>
      <vt:lpstr>Next Topic:</vt:lpstr>
    </vt:vector>
  </TitlesOfParts>
  <Company>Editorial Safeliz</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greatest need</dc:title>
  <dc:creator>Alejandro Medina</dc:creator>
  <cp:lastModifiedBy>Sergio Roberto Mato Riner</cp:lastModifiedBy>
  <cp:revision>133</cp:revision>
  <dcterms:created xsi:type="dcterms:W3CDTF">2016-10-26T07:26:55Z</dcterms:created>
  <dcterms:modified xsi:type="dcterms:W3CDTF">2017-01-12T10:58:58Z</dcterms:modified>
</cp:coreProperties>
</file>