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Lst>
  <p:notesMasterIdLst>
    <p:notesMasterId r:id="rId26"/>
  </p:notesMasterIdLst>
  <p:handoutMasterIdLst>
    <p:handoutMasterId r:id="rId27"/>
  </p:handoutMasterIdLst>
  <p:sldIdLst>
    <p:sldId id="296" r:id="rId2"/>
    <p:sldId id="297" r:id="rId3"/>
    <p:sldId id="258" r:id="rId4"/>
    <p:sldId id="259" r:id="rId5"/>
    <p:sldId id="261" r:id="rId6"/>
    <p:sldId id="262" r:id="rId7"/>
    <p:sldId id="266" r:id="rId8"/>
    <p:sldId id="292" r:id="rId9"/>
    <p:sldId id="267" r:id="rId10"/>
    <p:sldId id="298" r:id="rId11"/>
    <p:sldId id="269" r:id="rId12"/>
    <p:sldId id="271" r:id="rId13"/>
    <p:sldId id="272" r:id="rId14"/>
    <p:sldId id="293" r:id="rId15"/>
    <p:sldId id="276" r:id="rId16"/>
    <p:sldId id="280" r:id="rId17"/>
    <p:sldId id="284" r:id="rId18"/>
    <p:sldId id="287" r:id="rId19"/>
    <p:sldId id="289" r:id="rId20"/>
    <p:sldId id="290" r:id="rId21"/>
    <p:sldId id="294" r:id="rId22"/>
    <p:sldId id="295" r:id="rId23"/>
    <p:sldId id="291"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stein, Clifford" initials="GC"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39" autoAdjust="0"/>
    <p:restoredTop sz="94774"/>
  </p:normalViewPr>
  <p:slideViewPr>
    <p:cSldViewPr snapToGrid="0" snapToObjects="1">
      <p:cViewPr varScale="1">
        <p:scale>
          <a:sx n="116" d="100"/>
          <a:sy n="116" d="100"/>
        </p:scale>
        <p:origin x="105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A00DB-7B99-2C49-8EDC-A8728FE6E12A}"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s-ES"/>
        </a:p>
      </dgm:t>
    </dgm:pt>
    <dgm:pt modelId="{A6CE403E-8292-A84F-BC13-F8C3CE051A2A}">
      <dgm:prSet phldrT="[Texto]"/>
      <dgm:spPr>
        <a:solidFill>
          <a:schemeClr val="accent2">
            <a:lumMod val="75000"/>
            <a:alpha val="76000"/>
          </a:schemeClr>
        </a:solidFill>
      </dgm:spPr>
      <dgm:t>
        <a:bodyPr/>
        <a:lstStyle/>
        <a:p>
          <a:r>
            <a:rPr lang="pt-PT" dirty="0" smtClean="0"/>
            <a:t>AMOR</a:t>
          </a:r>
          <a:endParaRPr lang="es-ES" dirty="0"/>
        </a:p>
      </dgm:t>
    </dgm:pt>
    <dgm:pt modelId="{657945EB-7EF5-7E49-A7A9-6891F72F510C}" type="parTrans" cxnId="{54A4EE90-B59B-4E4E-8C0A-2C2F42366538}">
      <dgm:prSet/>
      <dgm:spPr/>
      <dgm:t>
        <a:bodyPr/>
        <a:lstStyle/>
        <a:p>
          <a:endParaRPr lang="es-ES"/>
        </a:p>
      </dgm:t>
    </dgm:pt>
    <dgm:pt modelId="{4FE720D0-561F-0A49-BE78-593D14E9C4CA}" type="sibTrans" cxnId="{54A4EE90-B59B-4E4E-8C0A-2C2F42366538}">
      <dgm:prSet/>
      <dgm:spPr/>
      <dgm:t>
        <a:bodyPr/>
        <a:lstStyle/>
        <a:p>
          <a:endParaRPr lang="es-ES"/>
        </a:p>
      </dgm:t>
    </dgm:pt>
    <dgm:pt modelId="{9BFD241C-F03C-0543-91B0-AEC2F672859A}">
      <dgm:prSet phldrT="[Texto]"/>
      <dgm:spPr/>
      <dgm:t>
        <a:bodyPr/>
        <a:lstStyle/>
        <a:p>
          <a:endParaRPr lang="es-ES" dirty="0"/>
        </a:p>
      </dgm:t>
    </dgm:pt>
    <dgm:pt modelId="{B7115375-3C29-FB43-B04F-781A12C75D4E}" type="parTrans" cxnId="{5299287C-F1F8-B84E-A7F9-44A128C99BC7}">
      <dgm:prSet/>
      <dgm:spPr/>
      <dgm:t>
        <a:bodyPr/>
        <a:lstStyle/>
        <a:p>
          <a:endParaRPr lang="es-ES"/>
        </a:p>
      </dgm:t>
    </dgm:pt>
    <dgm:pt modelId="{05F09630-DE35-0545-9604-ED9509253843}" type="sibTrans" cxnId="{5299287C-F1F8-B84E-A7F9-44A128C99BC7}">
      <dgm:prSet/>
      <dgm:spPr/>
      <dgm:t>
        <a:bodyPr/>
        <a:lstStyle/>
        <a:p>
          <a:endParaRPr lang="es-ES"/>
        </a:p>
      </dgm:t>
    </dgm:pt>
    <dgm:pt modelId="{B5D93216-2641-BB45-83D0-9E9B5BA1586F}">
      <dgm:prSet phldrT="[Texto]"/>
      <dgm:spPr>
        <a:solidFill>
          <a:schemeClr val="accent2">
            <a:lumMod val="75000"/>
            <a:alpha val="70000"/>
          </a:schemeClr>
        </a:solidFill>
      </dgm:spPr>
      <dgm:t>
        <a:bodyPr/>
        <a:lstStyle/>
        <a:p>
          <a:r>
            <a:rPr lang="pt-PT" dirty="0" smtClean="0"/>
            <a:t>FORTALEZA</a:t>
          </a:r>
          <a:endParaRPr lang="es-ES" dirty="0"/>
        </a:p>
      </dgm:t>
    </dgm:pt>
    <dgm:pt modelId="{9C3621C0-975D-674F-92BC-75AC56A47A0D}" type="parTrans" cxnId="{F378266D-4B4D-5546-84E2-D2CE0F01DACF}">
      <dgm:prSet/>
      <dgm:spPr/>
      <dgm:t>
        <a:bodyPr/>
        <a:lstStyle/>
        <a:p>
          <a:endParaRPr lang="es-ES"/>
        </a:p>
      </dgm:t>
    </dgm:pt>
    <dgm:pt modelId="{A4707B3E-7F23-F743-9C5A-7E61F037A64A}" type="sibTrans" cxnId="{F378266D-4B4D-5546-84E2-D2CE0F01DACF}">
      <dgm:prSet/>
      <dgm:spPr/>
      <dgm:t>
        <a:bodyPr/>
        <a:lstStyle/>
        <a:p>
          <a:endParaRPr lang="es-ES"/>
        </a:p>
      </dgm:t>
    </dgm:pt>
    <dgm:pt modelId="{1312B07F-BB34-A54D-A1C9-4BD403F5083A}">
      <dgm:prSet phldrT="[Texto]"/>
      <dgm:spPr/>
      <dgm:t>
        <a:bodyPr/>
        <a:lstStyle/>
        <a:p>
          <a:endParaRPr lang="es-ES" dirty="0"/>
        </a:p>
      </dgm:t>
    </dgm:pt>
    <dgm:pt modelId="{57D274B3-993C-134F-A308-E4EBA579647C}" type="parTrans" cxnId="{1A9F2941-B50D-F045-A5C4-973C7A21E6F0}">
      <dgm:prSet/>
      <dgm:spPr/>
      <dgm:t>
        <a:bodyPr/>
        <a:lstStyle/>
        <a:p>
          <a:endParaRPr lang="es-ES"/>
        </a:p>
      </dgm:t>
    </dgm:pt>
    <dgm:pt modelId="{F677D333-4672-3A47-88CD-B3D1CD00B607}" type="sibTrans" cxnId="{1A9F2941-B50D-F045-A5C4-973C7A21E6F0}">
      <dgm:prSet/>
      <dgm:spPr/>
      <dgm:t>
        <a:bodyPr/>
        <a:lstStyle/>
        <a:p>
          <a:endParaRPr lang="es-ES"/>
        </a:p>
      </dgm:t>
    </dgm:pt>
    <dgm:pt modelId="{4DB58B65-35B2-A843-8BFB-14CC6F701BE2}">
      <dgm:prSet phldrT="[Texto]"/>
      <dgm:spPr>
        <a:solidFill>
          <a:schemeClr val="accent2">
            <a:lumMod val="75000"/>
            <a:alpha val="70000"/>
          </a:schemeClr>
        </a:solidFill>
      </dgm:spPr>
      <dgm:t>
        <a:bodyPr/>
        <a:lstStyle/>
        <a:p>
          <a:r>
            <a:rPr lang="pt-PT" dirty="0" smtClean="0"/>
            <a:t>CERTEZA</a:t>
          </a:r>
          <a:endParaRPr lang="es-ES" dirty="0"/>
        </a:p>
      </dgm:t>
    </dgm:pt>
    <dgm:pt modelId="{865230C1-742E-1240-B6EA-E76B6FDC9C4E}" type="parTrans" cxnId="{8436B334-CD9F-B44D-B0BE-C77F6FE7ED2E}">
      <dgm:prSet/>
      <dgm:spPr/>
      <dgm:t>
        <a:bodyPr/>
        <a:lstStyle/>
        <a:p>
          <a:endParaRPr lang="es-ES"/>
        </a:p>
      </dgm:t>
    </dgm:pt>
    <dgm:pt modelId="{3169444F-9AAA-CB41-A402-67E41B8F4E06}" type="sibTrans" cxnId="{8436B334-CD9F-B44D-B0BE-C77F6FE7ED2E}">
      <dgm:prSet/>
      <dgm:spPr/>
      <dgm:t>
        <a:bodyPr/>
        <a:lstStyle/>
        <a:p>
          <a:endParaRPr lang="es-ES"/>
        </a:p>
      </dgm:t>
    </dgm:pt>
    <dgm:pt modelId="{DDCE4E0A-11E2-C74A-B545-5E3C48883AFF}">
      <dgm:prSet phldrT="[Texto]"/>
      <dgm:spPr/>
      <dgm:t>
        <a:bodyPr/>
        <a:lstStyle/>
        <a:p>
          <a:endParaRPr lang="es-ES" dirty="0"/>
        </a:p>
      </dgm:t>
    </dgm:pt>
    <dgm:pt modelId="{98A6EC27-71A2-8F43-8A30-0E95EECAC251}" type="parTrans" cxnId="{BFBAF0CE-7D37-D54A-B430-56B32CE233E1}">
      <dgm:prSet/>
      <dgm:spPr/>
      <dgm:t>
        <a:bodyPr/>
        <a:lstStyle/>
        <a:p>
          <a:endParaRPr lang="es-ES"/>
        </a:p>
      </dgm:t>
    </dgm:pt>
    <dgm:pt modelId="{8D25CD57-03DE-D34A-983F-4CBB94770A5C}" type="sibTrans" cxnId="{BFBAF0CE-7D37-D54A-B430-56B32CE233E1}">
      <dgm:prSet/>
      <dgm:spPr/>
      <dgm:t>
        <a:bodyPr/>
        <a:lstStyle/>
        <a:p>
          <a:endParaRPr lang="es-ES"/>
        </a:p>
      </dgm:t>
    </dgm:pt>
    <dgm:pt modelId="{D80CE62E-181A-5347-85E3-C63F7F3E45D4}">
      <dgm:prSet phldrT="[Texto]"/>
      <dgm:spPr>
        <a:solidFill>
          <a:schemeClr val="accent2">
            <a:lumMod val="75000"/>
            <a:alpha val="70000"/>
          </a:schemeClr>
        </a:solidFill>
      </dgm:spPr>
      <dgm:t>
        <a:bodyPr/>
        <a:lstStyle/>
        <a:p>
          <a:r>
            <a:rPr lang="pt-PT" dirty="0" smtClean="0"/>
            <a:t>AYUDA</a:t>
          </a:r>
          <a:endParaRPr lang="es-ES" dirty="0"/>
        </a:p>
      </dgm:t>
    </dgm:pt>
    <dgm:pt modelId="{AED87522-BCF3-9B4D-AB7D-316C7E4801E6}" type="parTrans" cxnId="{1E6B3CF0-DA5C-3C49-9030-EB64C9307B9D}">
      <dgm:prSet/>
      <dgm:spPr/>
      <dgm:t>
        <a:bodyPr/>
        <a:lstStyle/>
        <a:p>
          <a:endParaRPr lang="es-ES"/>
        </a:p>
      </dgm:t>
    </dgm:pt>
    <dgm:pt modelId="{8A6EBFAB-7973-0A4D-957A-F21AB7731D1C}" type="sibTrans" cxnId="{1E6B3CF0-DA5C-3C49-9030-EB64C9307B9D}">
      <dgm:prSet/>
      <dgm:spPr/>
      <dgm:t>
        <a:bodyPr/>
        <a:lstStyle/>
        <a:p>
          <a:endParaRPr lang="es-ES"/>
        </a:p>
      </dgm:t>
    </dgm:pt>
    <dgm:pt modelId="{4D9B4141-DF03-DF43-BA6D-02FDE3CABCF0}">
      <dgm:prSet phldrT="[Texto]"/>
      <dgm:spPr/>
      <dgm:t>
        <a:bodyPr/>
        <a:lstStyle/>
        <a:p>
          <a:endParaRPr lang="en-US" noProof="0" dirty="0"/>
        </a:p>
      </dgm:t>
    </dgm:pt>
    <dgm:pt modelId="{9CF7F6C2-B053-6A4C-A7BA-2035AB51CAE6}" type="parTrans" cxnId="{EED1A46E-FCE3-064A-805B-15EE41032E94}">
      <dgm:prSet/>
      <dgm:spPr/>
      <dgm:t>
        <a:bodyPr/>
        <a:lstStyle/>
        <a:p>
          <a:endParaRPr lang="es-ES"/>
        </a:p>
      </dgm:t>
    </dgm:pt>
    <dgm:pt modelId="{101D1821-5EEC-CA44-B798-F508633E7FA7}" type="sibTrans" cxnId="{EED1A46E-FCE3-064A-805B-15EE41032E94}">
      <dgm:prSet/>
      <dgm:spPr/>
      <dgm:t>
        <a:bodyPr/>
        <a:lstStyle/>
        <a:p>
          <a:endParaRPr lang="es-ES"/>
        </a:p>
      </dgm:t>
    </dgm:pt>
    <dgm:pt modelId="{D1063BBD-221E-7D4A-B590-8127AE61EA32}">
      <dgm:prSet phldrT="[Texto]"/>
      <dgm:spPr>
        <a:solidFill>
          <a:schemeClr val="accent2">
            <a:lumMod val="75000"/>
            <a:alpha val="70000"/>
          </a:schemeClr>
        </a:solidFill>
      </dgm:spPr>
      <dgm:t>
        <a:bodyPr/>
        <a:lstStyle/>
        <a:p>
          <a:r>
            <a:rPr lang="pt-PT" dirty="0" smtClean="0"/>
            <a:t>REPOSO</a:t>
          </a:r>
          <a:endParaRPr lang="es-ES" dirty="0"/>
        </a:p>
      </dgm:t>
    </dgm:pt>
    <dgm:pt modelId="{E7AB9A0F-4C94-FD4F-A09E-BB7F4510544E}" type="parTrans" cxnId="{EC4CCC5B-D469-5E47-9309-8A57BE9F5F34}">
      <dgm:prSet/>
      <dgm:spPr/>
      <dgm:t>
        <a:bodyPr/>
        <a:lstStyle/>
        <a:p>
          <a:endParaRPr lang="es-ES"/>
        </a:p>
      </dgm:t>
    </dgm:pt>
    <dgm:pt modelId="{B20BDAC2-215B-4945-B9B6-CCC3C358CD57}" type="sibTrans" cxnId="{EC4CCC5B-D469-5E47-9309-8A57BE9F5F34}">
      <dgm:prSet/>
      <dgm:spPr/>
      <dgm:t>
        <a:bodyPr/>
        <a:lstStyle/>
        <a:p>
          <a:endParaRPr lang="es-ES"/>
        </a:p>
      </dgm:t>
    </dgm:pt>
    <dgm:pt modelId="{C50010A7-1D63-224D-AC20-4EB397CE0E3B}">
      <dgm:prSet phldrT="[Texto]"/>
      <dgm:spPr/>
      <dgm:t>
        <a:bodyPr/>
        <a:lstStyle/>
        <a:p>
          <a:endParaRPr lang="en-US" noProof="0" dirty="0"/>
        </a:p>
      </dgm:t>
    </dgm:pt>
    <dgm:pt modelId="{32E885E8-34F0-1E46-8C62-D845D30BC12A}" type="parTrans" cxnId="{F5D143B5-58A2-5140-A7D4-BB25F9BC875A}">
      <dgm:prSet/>
      <dgm:spPr/>
      <dgm:t>
        <a:bodyPr/>
        <a:lstStyle/>
        <a:p>
          <a:endParaRPr lang="es-ES"/>
        </a:p>
      </dgm:t>
    </dgm:pt>
    <dgm:pt modelId="{9AC41628-7FED-0D45-B907-C318BFC097F0}" type="sibTrans" cxnId="{F5D143B5-58A2-5140-A7D4-BB25F9BC875A}">
      <dgm:prSet/>
      <dgm:spPr/>
      <dgm:t>
        <a:bodyPr/>
        <a:lstStyle/>
        <a:p>
          <a:endParaRPr lang="es-ES"/>
        </a:p>
      </dgm:t>
    </dgm:pt>
    <dgm:pt modelId="{EE67F924-F092-BF42-8D28-A78D7BE3FC2C}" type="pres">
      <dgm:prSet presAssocID="{462A00DB-7B99-2C49-8EDC-A8728FE6E12A}" presName="Name0" presStyleCnt="0">
        <dgm:presLayoutVars>
          <dgm:dir/>
          <dgm:animLvl val="lvl"/>
          <dgm:resizeHandles val="exact"/>
        </dgm:presLayoutVars>
      </dgm:prSet>
      <dgm:spPr/>
      <dgm:t>
        <a:bodyPr/>
        <a:lstStyle/>
        <a:p>
          <a:endParaRPr lang="es-ES_tradnl"/>
        </a:p>
      </dgm:t>
    </dgm:pt>
    <dgm:pt modelId="{14487469-9CD4-2645-86F3-65644D05B9B6}" type="pres">
      <dgm:prSet presAssocID="{A6CE403E-8292-A84F-BC13-F8C3CE051A2A}" presName="linNode" presStyleCnt="0"/>
      <dgm:spPr/>
    </dgm:pt>
    <dgm:pt modelId="{133F1E47-DB8A-6A42-8FC4-259BA65239AB}" type="pres">
      <dgm:prSet presAssocID="{A6CE403E-8292-A84F-BC13-F8C3CE051A2A}" presName="parentText" presStyleLbl="node1" presStyleIdx="0" presStyleCnt="5" custScaleX="85541">
        <dgm:presLayoutVars>
          <dgm:chMax val="1"/>
          <dgm:bulletEnabled val="1"/>
        </dgm:presLayoutVars>
      </dgm:prSet>
      <dgm:spPr/>
      <dgm:t>
        <a:bodyPr/>
        <a:lstStyle/>
        <a:p>
          <a:endParaRPr lang="es-ES_tradnl"/>
        </a:p>
      </dgm:t>
    </dgm:pt>
    <dgm:pt modelId="{D1BEC9B2-DF38-164A-96AB-20E980010487}" type="pres">
      <dgm:prSet presAssocID="{A6CE403E-8292-A84F-BC13-F8C3CE051A2A}" presName="descendantText" presStyleLbl="alignAccFollowNode1" presStyleIdx="0" presStyleCnt="5" custScaleX="111692">
        <dgm:presLayoutVars>
          <dgm:bulletEnabled val="1"/>
        </dgm:presLayoutVars>
      </dgm:prSet>
      <dgm:spPr/>
      <dgm:t>
        <a:bodyPr/>
        <a:lstStyle/>
        <a:p>
          <a:endParaRPr lang="es-ES"/>
        </a:p>
      </dgm:t>
    </dgm:pt>
    <dgm:pt modelId="{3BE099D2-863E-E14F-B5A1-A18A457DEA82}" type="pres">
      <dgm:prSet presAssocID="{4FE720D0-561F-0A49-BE78-593D14E9C4CA}" presName="sp" presStyleCnt="0"/>
      <dgm:spPr/>
    </dgm:pt>
    <dgm:pt modelId="{3A98F036-028B-4544-A128-52903B673D35}" type="pres">
      <dgm:prSet presAssocID="{B5D93216-2641-BB45-83D0-9E9B5BA1586F}" presName="linNode" presStyleCnt="0"/>
      <dgm:spPr/>
    </dgm:pt>
    <dgm:pt modelId="{AAC0CD34-0898-9249-BE2F-5BF95427CA1E}" type="pres">
      <dgm:prSet presAssocID="{B5D93216-2641-BB45-83D0-9E9B5BA1586F}" presName="parentText" presStyleLbl="node1" presStyleIdx="1" presStyleCnt="5" custScaleX="82215">
        <dgm:presLayoutVars>
          <dgm:chMax val="1"/>
          <dgm:bulletEnabled val="1"/>
        </dgm:presLayoutVars>
      </dgm:prSet>
      <dgm:spPr/>
      <dgm:t>
        <a:bodyPr/>
        <a:lstStyle/>
        <a:p>
          <a:endParaRPr lang="es-ES"/>
        </a:p>
      </dgm:t>
    </dgm:pt>
    <dgm:pt modelId="{C86C6C69-F3DD-2744-AD90-6040DCAB3206}" type="pres">
      <dgm:prSet presAssocID="{B5D93216-2641-BB45-83D0-9E9B5BA1586F}" presName="descendantText" presStyleLbl="alignAccFollowNode1" presStyleIdx="1" presStyleCnt="5" custAng="0" custScaleX="109677" custLinFactNeighborX="1372" custLinFactNeighborY="4057">
        <dgm:presLayoutVars>
          <dgm:bulletEnabled val="1"/>
        </dgm:presLayoutVars>
      </dgm:prSet>
      <dgm:spPr/>
      <dgm:t>
        <a:bodyPr/>
        <a:lstStyle/>
        <a:p>
          <a:endParaRPr lang="es-ES"/>
        </a:p>
      </dgm:t>
    </dgm:pt>
    <dgm:pt modelId="{CE0F18A8-8258-5B4E-9EDE-0C5393EEE5B6}" type="pres">
      <dgm:prSet presAssocID="{A4707B3E-7F23-F743-9C5A-7E61F037A64A}" presName="sp" presStyleCnt="0"/>
      <dgm:spPr/>
    </dgm:pt>
    <dgm:pt modelId="{4D25CD7D-DF8F-D14A-A61C-581A882E5950}" type="pres">
      <dgm:prSet presAssocID="{4DB58B65-35B2-A843-8BFB-14CC6F701BE2}" presName="linNode" presStyleCnt="0"/>
      <dgm:spPr/>
    </dgm:pt>
    <dgm:pt modelId="{96392C57-0520-A442-87F0-B138BF0BE6EE}" type="pres">
      <dgm:prSet presAssocID="{4DB58B65-35B2-A843-8BFB-14CC6F701BE2}" presName="parentText" presStyleLbl="node1" presStyleIdx="2" presStyleCnt="5" custScaleX="81808">
        <dgm:presLayoutVars>
          <dgm:chMax val="1"/>
          <dgm:bulletEnabled val="1"/>
        </dgm:presLayoutVars>
      </dgm:prSet>
      <dgm:spPr/>
      <dgm:t>
        <a:bodyPr/>
        <a:lstStyle/>
        <a:p>
          <a:endParaRPr lang="es-ES"/>
        </a:p>
      </dgm:t>
    </dgm:pt>
    <dgm:pt modelId="{8D6EE94C-2244-8249-BE20-437BF4FF6606}" type="pres">
      <dgm:prSet presAssocID="{4DB58B65-35B2-A843-8BFB-14CC6F701BE2}" presName="descendantText" presStyleLbl="alignAccFollowNode1" presStyleIdx="2" presStyleCnt="5" custScaleX="109927" custLinFactNeighborX="2384">
        <dgm:presLayoutVars>
          <dgm:bulletEnabled val="1"/>
        </dgm:presLayoutVars>
      </dgm:prSet>
      <dgm:spPr/>
      <dgm:t>
        <a:bodyPr/>
        <a:lstStyle/>
        <a:p>
          <a:endParaRPr lang="es-ES"/>
        </a:p>
      </dgm:t>
    </dgm:pt>
    <dgm:pt modelId="{C0BF89E4-81BE-DE4D-9110-A3D1F7DFC9EF}" type="pres">
      <dgm:prSet presAssocID="{3169444F-9AAA-CB41-A402-67E41B8F4E06}" presName="sp" presStyleCnt="0"/>
      <dgm:spPr/>
    </dgm:pt>
    <dgm:pt modelId="{AAA75688-04D6-A44E-94C0-A61E36522477}" type="pres">
      <dgm:prSet presAssocID="{D1063BBD-221E-7D4A-B590-8127AE61EA32}" presName="linNode" presStyleCnt="0"/>
      <dgm:spPr/>
    </dgm:pt>
    <dgm:pt modelId="{19098078-B30F-9C4D-88AA-DFC37DCA4B56}" type="pres">
      <dgm:prSet presAssocID="{D1063BBD-221E-7D4A-B590-8127AE61EA32}" presName="parentText" presStyleLbl="node1" presStyleIdx="3" presStyleCnt="5" custScaleX="80875">
        <dgm:presLayoutVars>
          <dgm:chMax val="1"/>
          <dgm:bulletEnabled val="1"/>
        </dgm:presLayoutVars>
      </dgm:prSet>
      <dgm:spPr/>
      <dgm:t>
        <a:bodyPr/>
        <a:lstStyle/>
        <a:p>
          <a:endParaRPr lang="es-ES"/>
        </a:p>
      </dgm:t>
    </dgm:pt>
    <dgm:pt modelId="{6F3D7336-2E93-6A44-BF13-2A6A076EF778}" type="pres">
      <dgm:prSet presAssocID="{D1063BBD-221E-7D4A-B590-8127AE61EA32}" presName="descendantText" presStyleLbl="alignAccFollowNode1" presStyleIdx="3" presStyleCnt="5" custScaleX="109962" custLinFactNeighborX="454">
        <dgm:presLayoutVars>
          <dgm:bulletEnabled val="1"/>
        </dgm:presLayoutVars>
      </dgm:prSet>
      <dgm:spPr/>
      <dgm:t>
        <a:bodyPr/>
        <a:lstStyle/>
        <a:p>
          <a:endParaRPr lang="es-ES"/>
        </a:p>
      </dgm:t>
    </dgm:pt>
    <dgm:pt modelId="{2A060BD4-34CC-F249-9538-79B67E62465A}" type="pres">
      <dgm:prSet presAssocID="{B20BDAC2-215B-4945-B9B6-CCC3C358CD57}" presName="sp" presStyleCnt="0"/>
      <dgm:spPr/>
    </dgm:pt>
    <dgm:pt modelId="{DFA64B93-61B5-D749-B0BD-B85B055728DC}" type="pres">
      <dgm:prSet presAssocID="{D80CE62E-181A-5347-85E3-C63F7F3E45D4}" presName="linNode" presStyleCnt="0"/>
      <dgm:spPr/>
    </dgm:pt>
    <dgm:pt modelId="{11E483FF-2A12-E841-A151-A13BCF1A188D}" type="pres">
      <dgm:prSet presAssocID="{D80CE62E-181A-5347-85E3-C63F7F3E45D4}" presName="parentText" presStyleLbl="node1" presStyleIdx="4" presStyleCnt="5" custScaleX="79008" custLinFactNeighborX="429">
        <dgm:presLayoutVars>
          <dgm:chMax val="1"/>
          <dgm:bulletEnabled val="1"/>
        </dgm:presLayoutVars>
      </dgm:prSet>
      <dgm:spPr/>
      <dgm:t>
        <a:bodyPr/>
        <a:lstStyle/>
        <a:p>
          <a:endParaRPr lang="es-ES"/>
        </a:p>
      </dgm:t>
    </dgm:pt>
    <dgm:pt modelId="{D2E7B16C-415E-2440-ABCB-32C9E9DE64A2}" type="pres">
      <dgm:prSet presAssocID="{D80CE62E-181A-5347-85E3-C63F7F3E45D4}" presName="descendantText" presStyleLbl="alignAccFollowNode1" presStyleIdx="4" presStyleCnt="5" custScaleX="110776" custLinFactNeighborX="874">
        <dgm:presLayoutVars>
          <dgm:bulletEnabled val="1"/>
        </dgm:presLayoutVars>
      </dgm:prSet>
      <dgm:spPr/>
      <dgm:t>
        <a:bodyPr/>
        <a:lstStyle/>
        <a:p>
          <a:endParaRPr lang="es-ES"/>
        </a:p>
      </dgm:t>
    </dgm:pt>
  </dgm:ptLst>
  <dgm:cxnLst>
    <dgm:cxn modelId="{5299287C-F1F8-B84E-A7F9-44A128C99BC7}" srcId="{A6CE403E-8292-A84F-BC13-F8C3CE051A2A}" destId="{9BFD241C-F03C-0543-91B0-AEC2F672859A}" srcOrd="0" destOrd="0" parTransId="{B7115375-3C29-FB43-B04F-781A12C75D4E}" sibTransId="{05F09630-DE35-0545-9604-ED9509253843}"/>
    <dgm:cxn modelId="{C7E7A764-C4D7-5141-A4CB-B2CF009D009D}" type="presOf" srcId="{A6CE403E-8292-A84F-BC13-F8C3CE051A2A}" destId="{133F1E47-DB8A-6A42-8FC4-259BA65239AB}" srcOrd="0" destOrd="0" presId="urn:microsoft.com/office/officeart/2005/8/layout/vList5"/>
    <dgm:cxn modelId="{EED1A46E-FCE3-064A-805B-15EE41032E94}" srcId="{D1063BBD-221E-7D4A-B590-8127AE61EA32}" destId="{4D9B4141-DF03-DF43-BA6D-02FDE3CABCF0}" srcOrd="0" destOrd="0" parTransId="{9CF7F6C2-B053-6A4C-A7BA-2035AB51CAE6}" sibTransId="{101D1821-5EEC-CA44-B798-F508633E7FA7}"/>
    <dgm:cxn modelId="{39E45C22-FFD0-714C-9265-7919CDEE5914}" type="presOf" srcId="{4D9B4141-DF03-DF43-BA6D-02FDE3CABCF0}" destId="{6F3D7336-2E93-6A44-BF13-2A6A076EF778}" srcOrd="0" destOrd="0" presId="urn:microsoft.com/office/officeart/2005/8/layout/vList5"/>
    <dgm:cxn modelId="{3E5DD95B-AF75-9F46-8F29-381E2E3D7C7A}" type="presOf" srcId="{B5D93216-2641-BB45-83D0-9E9B5BA1586F}" destId="{AAC0CD34-0898-9249-BE2F-5BF95427CA1E}" srcOrd="0" destOrd="0" presId="urn:microsoft.com/office/officeart/2005/8/layout/vList5"/>
    <dgm:cxn modelId="{E7A9D5B9-FEEF-794C-9A53-2F5D953F9D7C}" type="presOf" srcId="{1312B07F-BB34-A54D-A1C9-4BD403F5083A}" destId="{C86C6C69-F3DD-2744-AD90-6040DCAB3206}" srcOrd="0" destOrd="0" presId="urn:microsoft.com/office/officeart/2005/8/layout/vList5"/>
    <dgm:cxn modelId="{1E6B3CF0-DA5C-3C49-9030-EB64C9307B9D}" srcId="{462A00DB-7B99-2C49-8EDC-A8728FE6E12A}" destId="{D80CE62E-181A-5347-85E3-C63F7F3E45D4}" srcOrd="4" destOrd="0" parTransId="{AED87522-BCF3-9B4D-AB7D-316C7E4801E6}" sibTransId="{8A6EBFAB-7973-0A4D-957A-F21AB7731D1C}"/>
    <dgm:cxn modelId="{B3EFD8E7-0F40-7F43-A373-03D5DC9F9821}" type="presOf" srcId="{C50010A7-1D63-224D-AC20-4EB397CE0E3B}" destId="{D2E7B16C-415E-2440-ABCB-32C9E9DE64A2}" srcOrd="0" destOrd="0" presId="urn:microsoft.com/office/officeart/2005/8/layout/vList5"/>
    <dgm:cxn modelId="{608EDC87-C3B0-2847-BD1C-094B8F7CF575}" type="presOf" srcId="{D1063BBD-221E-7D4A-B590-8127AE61EA32}" destId="{19098078-B30F-9C4D-88AA-DFC37DCA4B56}" srcOrd="0" destOrd="0" presId="urn:microsoft.com/office/officeart/2005/8/layout/vList5"/>
    <dgm:cxn modelId="{AB280D57-EA2C-D54C-94B6-5A5702751FDC}" type="presOf" srcId="{9BFD241C-F03C-0543-91B0-AEC2F672859A}" destId="{D1BEC9B2-DF38-164A-96AB-20E980010487}" srcOrd="0" destOrd="0" presId="urn:microsoft.com/office/officeart/2005/8/layout/vList5"/>
    <dgm:cxn modelId="{8436B334-CD9F-B44D-B0BE-C77F6FE7ED2E}" srcId="{462A00DB-7B99-2C49-8EDC-A8728FE6E12A}" destId="{4DB58B65-35B2-A843-8BFB-14CC6F701BE2}" srcOrd="2" destOrd="0" parTransId="{865230C1-742E-1240-B6EA-E76B6FDC9C4E}" sibTransId="{3169444F-9AAA-CB41-A402-67E41B8F4E06}"/>
    <dgm:cxn modelId="{BFBAF0CE-7D37-D54A-B430-56B32CE233E1}" srcId="{4DB58B65-35B2-A843-8BFB-14CC6F701BE2}" destId="{DDCE4E0A-11E2-C74A-B545-5E3C48883AFF}" srcOrd="0" destOrd="0" parTransId="{98A6EC27-71A2-8F43-8A30-0E95EECAC251}" sibTransId="{8D25CD57-03DE-D34A-983F-4CBB94770A5C}"/>
    <dgm:cxn modelId="{1A9F2941-B50D-F045-A5C4-973C7A21E6F0}" srcId="{B5D93216-2641-BB45-83D0-9E9B5BA1586F}" destId="{1312B07F-BB34-A54D-A1C9-4BD403F5083A}" srcOrd="0" destOrd="0" parTransId="{57D274B3-993C-134F-A308-E4EBA579647C}" sibTransId="{F677D333-4672-3A47-88CD-B3D1CD00B607}"/>
    <dgm:cxn modelId="{F378266D-4B4D-5546-84E2-D2CE0F01DACF}" srcId="{462A00DB-7B99-2C49-8EDC-A8728FE6E12A}" destId="{B5D93216-2641-BB45-83D0-9E9B5BA1586F}" srcOrd="1" destOrd="0" parTransId="{9C3621C0-975D-674F-92BC-75AC56A47A0D}" sibTransId="{A4707B3E-7F23-F743-9C5A-7E61F037A64A}"/>
    <dgm:cxn modelId="{5523F9D2-E0C2-B94C-B788-9C9539F2B14C}" type="presOf" srcId="{462A00DB-7B99-2C49-8EDC-A8728FE6E12A}" destId="{EE67F924-F092-BF42-8D28-A78D7BE3FC2C}" srcOrd="0" destOrd="0" presId="urn:microsoft.com/office/officeart/2005/8/layout/vList5"/>
    <dgm:cxn modelId="{EC4CCC5B-D469-5E47-9309-8A57BE9F5F34}" srcId="{462A00DB-7B99-2C49-8EDC-A8728FE6E12A}" destId="{D1063BBD-221E-7D4A-B590-8127AE61EA32}" srcOrd="3" destOrd="0" parTransId="{E7AB9A0F-4C94-FD4F-A09E-BB7F4510544E}" sibTransId="{B20BDAC2-215B-4945-B9B6-CCC3C358CD57}"/>
    <dgm:cxn modelId="{DB0C0E84-004F-8240-B6C6-AD8402F766CF}" type="presOf" srcId="{4DB58B65-35B2-A843-8BFB-14CC6F701BE2}" destId="{96392C57-0520-A442-87F0-B138BF0BE6EE}" srcOrd="0" destOrd="0" presId="urn:microsoft.com/office/officeart/2005/8/layout/vList5"/>
    <dgm:cxn modelId="{54A4EE90-B59B-4E4E-8C0A-2C2F42366538}" srcId="{462A00DB-7B99-2C49-8EDC-A8728FE6E12A}" destId="{A6CE403E-8292-A84F-BC13-F8C3CE051A2A}" srcOrd="0" destOrd="0" parTransId="{657945EB-7EF5-7E49-A7A9-6891F72F510C}" sibTransId="{4FE720D0-561F-0A49-BE78-593D14E9C4CA}"/>
    <dgm:cxn modelId="{9E1962C4-7594-A347-88CD-428B33802EC2}" type="presOf" srcId="{DDCE4E0A-11E2-C74A-B545-5E3C48883AFF}" destId="{8D6EE94C-2244-8249-BE20-437BF4FF6606}" srcOrd="0" destOrd="0" presId="urn:microsoft.com/office/officeart/2005/8/layout/vList5"/>
    <dgm:cxn modelId="{F5D143B5-58A2-5140-A7D4-BB25F9BC875A}" srcId="{D80CE62E-181A-5347-85E3-C63F7F3E45D4}" destId="{C50010A7-1D63-224D-AC20-4EB397CE0E3B}" srcOrd="0" destOrd="0" parTransId="{32E885E8-34F0-1E46-8C62-D845D30BC12A}" sibTransId="{9AC41628-7FED-0D45-B907-C318BFC097F0}"/>
    <dgm:cxn modelId="{659DBA78-0904-3748-AEF5-7586B0DBF597}" type="presOf" srcId="{D80CE62E-181A-5347-85E3-C63F7F3E45D4}" destId="{11E483FF-2A12-E841-A151-A13BCF1A188D}" srcOrd="0" destOrd="0" presId="urn:microsoft.com/office/officeart/2005/8/layout/vList5"/>
    <dgm:cxn modelId="{D22B42A7-2A4C-D948-9BFA-369421B5AD36}" type="presParOf" srcId="{EE67F924-F092-BF42-8D28-A78D7BE3FC2C}" destId="{14487469-9CD4-2645-86F3-65644D05B9B6}" srcOrd="0" destOrd="0" presId="urn:microsoft.com/office/officeart/2005/8/layout/vList5"/>
    <dgm:cxn modelId="{2B04FF24-75F0-FD48-B357-A62B41EB7CAC}" type="presParOf" srcId="{14487469-9CD4-2645-86F3-65644D05B9B6}" destId="{133F1E47-DB8A-6A42-8FC4-259BA65239AB}" srcOrd="0" destOrd="0" presId="urn:microsoft.com/office/officeart/2005/8/layout/vList5"/>
    <dgm:cxn modelId="{499AAD9B-774E-964F-8F56-3ED43550E099}" type="presParOf" srcId="{14487469-9CD4-2645-86F3-65644D05B9B6}" destId="{D1BEC9B2-DF38-164A-96AB-20E980010487}" srcOrd="1" destOrd="0" presId="urn:microsoft.com/office/officeart/2005/8/layout/vList5"/>
    <dgm:cxn modelId="{9E9D9A82-141F-C543-9081-A5B4D428EAF2}" type="presParOf" srcId="{EE67F924-F092-BF42-8D28-A78D7BE3FC2C}" destId="{3BE099D2-863E-E14F-B5A1-A18A457DEA82}" srcOrd="1" destOrd="0" presId="urn:microsoft.com/office/officeart/2005/8/layout/vList5"/>
    <dgm:cxn modelId="{E1A9E93E-6EBA-2843-B2BC-B44B5CEC56CB}" type="presParOf" srcId="{EE67F924-F092-BF42-8D28-A78D7BE3FC2C}" destId="{3A98F036-028B-4544-A128-52903B673D35}" srcOrd="2" destOrd="0" presId="urn:microsoft.com/office/officeart/2005/8/layout/vList5"/>
    <dgm:cxn modelId="{05DB0D1D-A385-CF4F-BBA6-7128841E3FB8}" type="presParOf" srcId="{3A98F036-028B-4544-A128-52903B673D35}" destId="{AAC0CD34-0898-9249-BE2F-5BF95427CA1E}" srcOrd="0" destOrd="0" presId="urn:microsoft.com/office/officeart/2005/8/layout/vList5"/>
    <dgm:cxn modelId="{6AA83AE7-36C1-E54A-A9C0-278A698A34E3}" type="presParOf" srcId="{3A98F036-028B-4544-A128-52903B673D35}" destId="{C86C6C69-F3DD-2744-AD90-6040DCAB3206}" srcOrd="1" destOrd="0" presId="urn:microsoft.com/office/officeart/2005/8/layout/vList5"/>
    <dgm:cxn modelId="{99A8561E-9D2A-9C4C-9A3B-309651C46882}" type="presParOf" srcId="{EE67F924-F092-BF42-8D28-A78D7BE3FC2C}" destId="{CE0F18A8-8258-5B4E-9EDE-0C5393EEE5B6}" srcOrd="3" destOrd="0" presId="urn:microsoft.com/office/officeart/2005/8/layout/vList5"/>
    <dgm:cxn modelId="{7095F5DD-8516-BE46-9B0D-F5C97E67B000}" type="presParOf" srcId="{EE67F924-F092-BF42-8D28-A78D7BE3FC2C}" destId="{4D25CD7D-DF8F-D14A-A61C-581A882E5950}" srcOrd="4" destOrd="0" presId="urn:microsoft.com/office/officeart/2005/8/layout/vList5"/>
    <dgm:cxn modelId="{5FC5777B-7097-F542-B1BD-95D5AA1DCD10}" type="presParOf" srcId="{4D25CD7D-DF8F-D14A-A61C-581A882E5950}" destId="{96392C57-0520-A442-87F0-B138BF0BE6EE}" srcOrd="0" destOrd="0" presId="urn:microsoft.com/office/officeart/2005/8/layout/vList5"/>
    <dgm:cxn modelId="{C23E9C72-6E7B-5F4E-8E7F-B68C0042FF76}" type="presParOf" srcId="{4D25CD7D-DF8F-D14A-A61C-581A882E5950}" destId="{8D6EE94C-2244-8249-BE20-437BF4FF6606}" srcOrd="1" destOrd="0" presId="urn:microsoft.com/office/officeart/2005/8/layout/vList5"/>
    <dgm:cxn modelId="{3B481AD0-19ED-9443-88E8-7E7C9CFF4C1E}" type="presParOf" srcId="{EE67F924-F092-BF42-8D28-A78D7BE3FC2C}" destId="{C0BF89E4-81BE-DE4D-9110-A3D1F7DFC9EF}" srcOrd="5" destOrd="0" presId="urn:microsoft.com/office/officeart/2005/8/layout/vList5"/>
    <dgm:cxn modelId="{48882E57-7538-4045-A78C-805FACD68291}" type="presParOf" srcId="{EE67F924-F092-BF42-8D28-A78D7BE3FC2C}" destId="{AAA75688-04D6-A44E-94C0-A61E36522477}" srcOrd="6" destOrd="0" presId="urn:microsoft.com/office/officeart/2005/8/layout/vList5"/>
    <dgm:cxn modelId="{92C9CD90-6840-5442-BECF-B0C049050B04}" type="presParOf" srcId="{AAA75688-04D6-A44E-94C0-A61E36522477}" destId="{19098078-B30F-9C4D-88AA-DFC37DCA4B56}" srcOrd="0" destOrd="0" presId="urn:microsoft.com/office/officeart/2005/8/layout/vList5"/>
    <dgm:cxn modelId="{A5783BF4-8CF8-2444-A5CA-D331CB026357}" type="presParOf" srcId="{AAA75688-04D6-A44E-94C0-A61E36522477}" destId="{6F3D7336-2E93-6A44-BF13-2A6A076EF778}" srcOrd="1" destOrd="0" presId="urn:microsoft.com/office/officeart/2005/8/layout/vList5"/>
    <dgm:cxn modelId="{71C26FD7-057B-6B43-B3D6-B805075AE0F2}" type="presParOf" srcId="{EE67F924-F092-BF42-8D28-A78D7BE3FC2C}" destId="{2A060BD4-34CC-F249-9538-79B67E62465A}" srcOrd="7" destOrd="0" presId="urn:microsoft.com/office/officeart/2005/8/layout/vList5"/>
    <dgm:cxn modelId="{707AB5ED-38D1-2440-A246-AB958E65C691}" type="presParOf" srcId="{EE67F924-F092-BF42-8D28-A78D7BE3FC2C}" destId="{DFA64B93-61B5-D749-B0BD-B85B055728DC}" srcOrd="8" destOrd="0" presId="urn:microsoft.com/office/officeart/2005/8/layout/vList5"/>
    <dgm:cxn modelId="{369D0A31-F94D-3D4B-AA00-77B39EE80538}" type="presParOf" srcId="{DFA64B93-61B5-D749-B0BD-B85B055728DC}" destId="{11E483FF-2A12-E841-A151-A13BCF1A188D}" srcOrd="0" destOrd="0" presId="urn:microsoft.com/office/officeart/2005/8/layout/vList5"/>
    <dgm:cxn modelId="{FA62B0EF-7AC9-6A4D-8071-053B25E34D6F}" type="presParOf" srcId="{DFA64B93-61B5-D749-B0BD-B85B055728DC}" destId="{D2E7B16C-415E-2440-ABCB-32C9E9DE64A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2A00DB-7B99-2C49-8EDC-A8728FE6E12A}" type="doc">
      <dgm:prSet loTypeId="urn:microsoft.com/office/officeart/2005/8/layout/vList5" loCatId="" qsTypeId="urn:microsoft.com/office/officeart/2005/8/quickstyle/simple4" qsCatId="simple" csTypeId="urn:microsoft.com/office/officeart/2005/8/colors/accent4_2" csCatId="accent4" phldr="1"/>
      <dgm:spPr/>
      <dgm:t>
        <a:bodyPr/>
        <a:lstStyle/>
        <a:p>
          <a:endParaRPr lang="es-ES"/>
        </a:p>
      </dgm:t>
    </dgm:pt>
    <dgm:pt modelId="{A6CE403E-8292-A84F-BC13-F8C3CE051A2A}">
      <dgm:prSet phldrT="[Texto]"/>
      <dgm:spPr>
        <a:solidFill>
          <a:schemeClr val="accent2">
            <a:lumMod val="75000"/>
            <a:alpha val="70000"/>
          </a:schemeClr>
        </a:solidFill>
      </dgm:spPr>
      <dgm:t>
        <a:bodyPr/>
        <a:lstStyle/>
        <a:p>
          <a:r>
            <a:rPr lang="pt-PT" noProof="0" dirty="0" err="1" smtClean="0"/>
            <a:t>Sufrió</a:t>
          </a:r>
          <a:r>
            <a:rPr lang="pt-PT" noProof="0" dirty="0" smtClean="0"/>
            <a:t> </a:t>
          </a:r>
          <a:r>
            <a:rPr lang="pt-PT" noProof="0" dirty="0" err="1" smtClean="0"/>
            <a:t>en</a:t>
          </a:r>
          <a:r>
            <a:rPr lang="pt-PT" noProof="0" dirty="0" smtClean="0"/>
            <a:t> este mundo</a:t>
          </a:r>
          <a:endParaRPr lang="en-US" noProof="0" dirty="0"/>
        </a:p>
      </dgm:t>
    </dgm:pt>
    <dgm:pt modelId="{657945EB-7EF5-7E49-A7A9-6891F72F510C}" type="parTrans" cxnId="{54A4EE90-B59B-4E4E-8C0A-2C2F42366538}">
      <dgm:prSet/>
      <dgm:spPr/>
      <dgm:t>
        <a:bodyPr/>
        <a:lstStyle/>
        <a:p>
          <a:endParaRPr lang="es-ES"/>
        </a:p>
      </dgm:t>
    </dgm:pt>
    <dgm:pt modelId="{4FE720D0-561F-0A49-BE78-593D14E9C4CA}" type="sibTrans" cxnId="{54A4EE90-B59B-4E4E-8C0A-2C2F42366538}">
      <dgm:prSet/>
      <dgm:spPr/>
      <dgm:t>
        <a:bodyPr/>
        <a:lstStyle/>
        <a:p>
          <a:endParaRPr lang="es-ES"/>
        </a:p>
      </dgm:t>
    </dgm:pt>
    <dgm:pt modelId="{9BFD241C-F03C-0543-91B0-AEC2F672859A}">
      <dgm:prSet phldrT="[Texto]" custT="1"/>
      <dgm:spPr/>
      <dgm:t>
        <a:bodyPr/>
        <a:lstStyle/>
        <a:p>
          <a:r>
            <a:rPr lang="es-ES" sz="2600" noProof="0" dirty="0" smtClean="0"/>
            <a:t>«Él se manifestó como hombre… </a:t>
          </a:r>
          <a:endParaRPr lang="en-US" sz="2600" noProof="0" dirty="0"/>
        </a:p>
      </dgm:t>
    </dgm:pt>
    <dgm:pt modelId="{B7115375-3C29-FB43-B04F-781A12C75D4E}" type="parTrans" cxnId="{5299287C-F1F8-B84E-A7F9-44A128C99BC7}">
      <dgm:prSet/>
      <dgm:spPr/>
      <dgm:t>
        <a:bodyPr/>
        <a:lstStyle/>
        <a:p>
          <a:endParaRPr lang="es-ES"/>
        </a:p>
      </dgm:t>
    </dgm:pt>
    <dgm:pt modelId="{05F09630-DE35-0545-9604-ED9509253843}" type="sibTrans" cxnId="{5299287C-F1F8-B84E-A7F9-44A128C99BC7}">
      <dgm:prSet/>
      <dgm:spPr/>
      <dgm:t>
        <a:bodyPr/>
        <a:lstStyle/>
        <a:p>
          <a:endParaRPr lang="es-ES"/>
        </a:p>
      </dgm:t>
    </dgm:pt>
    <dgm:pt modelId="{B5D93216-2641-BB45-83D0-9E9B5BA1586F}">
      <dgm:prSet phldrT="[Texto]"/>
      <dgm:spPr>
        <a:solidFill>
          <a:schemeClr val="accent2">
            <a:lumMod val="75000"/>
            <a:alpha val="70000"/>
          </a:schemeClr>
        </a:solidFill>
      </dgm:spPr>
      <dgm:t>
        <a:bodyPr/>
        <a:lstStyle/>
        <a:p>
          <a:r>
            <a:rPr lang="pt-PT" noProof="0" dirty="0" err="1" smtClean="0"/>
            <a:t>Enfrentó</a:t>
          </a:r>
          <a:r>
            <a:rPr lang="pt-PT" noProof="0" dirty="0" smtClean="0"/>
            <a:t> el pecado</a:t>
          </a:r>
          <a:endParaRPr lang="en-GB" noProof="0" dirty="0"/>
        </a:p>
      </dgm:t>
    </dgm:pt>
    <dgm:pt modelId="{9C3621C0-975D-674F-92BC-75AC56A47A0D}" type="parTrans" cxnId="{F378266D-4B4D-5546-84E2-D2CE0F01DACF}">
      <dgm:prSet/>
      <dgm:spPr/>
      <dgm:t>
        <a:bodyPr/>
        <a:lstStyle/>
        <a:p>
          <a:endParaRPr lang="es-ES"/>
        </a:p>
      </dgm:t>
    </dgm:pt>
    <dgm:pt modelId="{A4707B3E-7F23-F743-9C5A-7E61F037A64A}" type="sibTrans" cxnId="{F378266D-4B4D-5546-84E2-D2CE0F01DACF}">
      <dgm:prSet/>
      <dgm:spPr/>
      <dgm:t>
        <a:bodyPr/>
        <a:lstStyle/>
        <a:p>
          <a:endParaRPr lang="es-ES"/>
        </a:p>
      </dgm:t>
    </dgm:pt>
    <dgm:pt modelId="{1312B07F-BB34-A54D-A1C9-4BD403F5083A}">
      <dgm:prSet phldrT="[Texto]" custT="1"/>
      <dgm:spPr/>
      <dgm:t>
        <a:bodyPr/>
        <a:lstStyle/>
        <a:p>
          <a:r>
            <a:rPr lang="es-ES" sz="2600" noProof="0" dirty="0" smtClean="0"/>
            <a:t>Fue vindicado por el Espíritu...</a:t>
          </a:r>
          <a:endParaRPr lang="en-US" sz="2600" noProof="0" dirty="0"/>
        </a:p>
      </dgm:t>
    </dgm:pt>
    <dgm:pt modelId="{57D274B3-993C-134F-A308-E4EBA579647C}" type="parTrans" cxnId="{1A9F2941-B50D-F045-A5C4-973C7A21E6F0}">
      <dgm:prSet/>
      <dgm:spPr/>
      <dgm:t>
        <a:bodyPr/>
        <a:lstStyle/>
        <a:p>
          <a:endParaRPr lang="es-ES"/>
        </a:p>
      </dgm:t>
    </dgm:pt>
    <dgm:pt modelId="{F677D333-4672-3A47-88CD-B3D1CD00B607}" type="sibTrans" cxnId="{1A9F2941-B50D-F045-A5C4-973C7A21E6F0}">
      <dgm:prSet/>
      <dgm:spPr/>
      <dgm:t>
        <a:bodyPr/>
        <a:lstStyle/>
        <a:p>
          <a:endParaRPr lang="es-ES"/>
        </a:p>
      </dgm:t>
    </dgm:pt>
    <dgm:pt modelId="{4DB58B65-35B2-A843-8BFB-14CC6F701BE2}">
      <dgm:prSet phldrT="[Texto]"/>
      <dgm:spPr>
        <a:solidFill>
          <a:schemeClr val="accent2">
            <a:lumMod val="75000"/>
            <a:alpha val="70000"/>
          </a:schemeClr>
        </a:solidFill>
      </dgm:spPr>
      <dgm:t>
        <a:bodyPr/>
        <a:lstStyle/>
        <a:p>
          <a:r>
            <a:rPr lang="es-ES" noProof="0" dirty="0" smtClean="0"/>
            <a:t>Testificó a todo el universo</a:t>
          </a:r>
          <a:endParaRPr lang="en-US" noProof="0" dirty="0"/>
        </a:p>
      </dgm:t>
    </dgm:pt>
    <dgm:pt modelId="{865230C1-742E-1240-B6EA-E76B6FDC9C4E}" type="parTrans" cxnId="{8436B334-CD9F-B44D-B0BE-C77F6FE7ED2E}">
      <dgm:prSet/>
      <dgm:spPr/>
      <dgm:t>
        <a:bodyPr/>
        <a:lstStyle/>
        <a:p>
          <a:endParaRPr lang="es-ES"/>
        </a:p>
      </dgm:t>
    </dgm:pt>
    <dgm:pt modelId="{3169444F-9AAA-CB41-A402-67E41B8F4E06}" type="sibTrans" cxnId="{8436B334-CD9F-B44D-B0BE-C77F6FE7ED2E}">
      <dgm:prSet/>
      <dgm:spPr/>
      <dgm:t>
        <a:bodyPr/>
        <a:lstStyle/>
        <a:p>
          <a:endParaRPr lang="es-ES"/>
        </a:p>
      </dgm:t>
    </dgm:pt>
    <dgm:pt modelId="{DDCE4E0A-11E2-C74A-B545-5E3C48883AFF}">
      <dgm:prSet phldrT="[Texto]" custT="1"/>
      <dgm:spPr/>
      <dgm:t>
        <a:bodyPr/>
        <a:lstStyle/>
        <a:p>
          <a:r>
            <a:rPr lang="pt-PT" sz="2600" noProof="0" dirty="0" smtClean="0"/>
            <a:t>Visto por los </a:t>
          </a:r>
          <a:r>
            <a:rPr lang="pt-PT" sz="2600" noProof="0" dirty="0" err="1" smtClean="0"/>
            <a:t>ángeles</a:t>
          </a:r>
          <a:r>
            <a:rPr lang="pt-PT" sz="2600" noProof="0" dirty="0" smtClean="0"/>
            <a:t>…</a:t>
          </a:r>
          <a:endParaRPr lang="en-US" sz="2600" noProof="0" dirty="0"/>
        </a:p>
      </dgm:t>
    </dgm:pt>
    <dgm:pt modelId="{98A6EC27-71A2-8F43-8A30-0E95EECAC251}" type="parTrans" cxnId="{BFBAF0CE-7D37-D54A-B430-56B32CE233E1}">
      <dgm:prSet/>
      <dgm:spPr/>
      <dgm:t>
        <a:bodyPr/>
        <a:lstStyle/>
        <a:p>
          <a:endParaRPr lang="es-ES"/>
        </a:p>
      </dgm:t>
    </dgm:pt>
    <dgm:pt modelId="{8D25CD57-03DE-D34A-983F-4CBB94770A5C}" type="sibTrans" cxnId="{BFBAF0CE-7D37-D54A-B430-56B32CE233E1}">
      <dgm:prSet/>
      <dgm:spPr/>
      <dgm:t>
        <a:bodyPr/>
        <a:lstStyle/>
        <a:p>
          <a:endParaRPr lang="es-ES"/>
        </a:p>
      </dgm:t>
    </dgm:pt>
    <dgm:pt modelId="{D80CE62E-181A-5347-85E3-C63F7F3E45D4}">
      <dgm:prSet phldrT="[Texto]"/>
      <dgm:spPr>
        <a:solidFill>
          <a:schemeClr val="accent2">
            <a:lumMod val="75000"/>
            <a:alpha val="70000"/>
          </a:schemeClr>
        </a:solidFill>
      </dgm:spPr>
      <dgm:t>
        <a:bodyPr/>
        <a:lstStyle/>
        <a:p>
          <a:r>
            <a:rPr lang="pt-PT" noProof="0" dirty="0" smtClean="0"/>
            <a:t>Para todos los seres humanos</a:t>
          </a:r>
          <a:endParaRPr lang="en-US" noProof="0" dirty="0"/>
        </a:p>
      </dgm:t>
    </dgm:pt>
    <dgm:pt modelId="{AED87522-BCF3-9B4D-AB7D-316C7E4801E6}" type="parTrans" cxnId="{1E6B3CF0-DA5C-3C49-9030-EB64C9307B9D}">
      <dgm:prSet/>
      <dgm:spPr/>
      <dgm:t>
        <a:bodyPr/>
        <a:lstStyle/>
        <a:p>
          <a:endParaRPr lang="es-ES"/>
        </a:p>
      </dgm:t>
    </dgm:pt>
    <dgm:pt modelId="{8A6EBFAB-7973-0A4D-957A-F21AB7731D1C}" type="sibTrans" cxnId="{1E6B3CF0-DA5C-3C49-9030-EB64C9307B9D}">
      <dgm:prSet/>
      <dgm:spPr/>
      <dgm:t>
        <a:bodyPr/>
        <a:lstStyle/>
        <a:p>
          <a:endParaRPr lang="es-ES"/>
        </a:p>
      </dgm:t>
    </dgm:pt>
    <dgm:pt modelId="{4D9B4141-DF03-DF43-BA6D-02FDE3CABCF0}">
      <dgm:prSet phldrT="[Texto]" custT="1"/>
      <dgm:spPr/>
      <dgm:t>
        <a:bodyPr/>
        <a:lstStyle/>
        <a:p>
          <a:r>
            <a:rPr lang="pt-PT" sz="2600" noProof="0" dirty="0" smtClean="0"/>
            <a:t>Proclamado entre las </a:t>
          </a:r>
          <a:r>
            <a:rPr lang="pt-PT" sz="2600" noProof="0" dirty="0" err="1" smtClean="0"/>
            <a:t>naciones</a:t>
          </a:r>
          <a:r>
            <a:rPr lang="pt-PT" sz="2600" noProof="0" dirty="0" smtClean="0"/>
            <a:t>…</a:t>
          </a:r>
          <a:endParaRPr lang="en-US" sz="2600" noProof="0" dirty="0"/>
        </a:p>
      </dgm:t>
    </dgm:pt>
    <dgm:pt modelId="{9CF7F6C2-B053-6A4C-A7BA-2035AB51CAE6}" type="parTrans" cxnId="{EED1A46E-FCE3-064A-805B-15EE41032E94}">
      <dgm:prSet/>
      <dgm:spPr/>
      <dgm:t>
        <a:bodyPr/>
        <a:lstStyle/>
        <a:p>
          <a:endParaRPr lang="es-ES"/>
        </a:p>
      </dgm:t>
    </dgm:pt>
    <dgm:pt modelId="{101D1821-5EEC-CA44-B798-F508633E7FA7}" type="sibTrans" cxnId="{EED1A46E-FCE3-064A-805B-15EE41032E94}">
      <dgm:prSet/>
      <dgm:spPr/>
      <dgm:t>
        <a:bodyPr/>
        <a:lstStyle/>
        <a:p>
          <a:endParaRPr lang="es-ES"/>
        </a:p>
      </dgm:t>
    </dgm:pt>
    <dgm:pt modelId="{D1063BBD-221E-7D4A-B590-8127AE61EA32}">
      <dgm:prSet phldrT="[Texto]"/>
      <dgm:spPr>
        <a:solidFill>
          <a:schemeClr val="accent2">
            <a:lumMod val="75000"/>
            <a:alpha val="70000"/>
          </a:schemeClr>
        </a:solidFill>
      </dgm:spPr>
      <dgm:t>
        <a:bodyPr/>
        <a:lstStyle/>
        <a:p>
          <a:r>
            <a:rPr lang="pt-PT" noProof="0" dirty="0" err="1" smtClean="0"/>
            <a:t>Compartió</a:t>
          </a:r>
          <a:r>
            <a:rPr lang="pt-PT" noProof="0" dirty="0" smtClean="0"/>
            <a:t> </a:t>
          </a:r>
          <a:r>
            <a:rPr lang="pt-PT" noProof="0" dirty="0" err="1" smtClean="0"/>
            <a:t>un</a:t>
          </a:r>
          <a:r>
            <a:rPr lang="pt-PT" noProof="0" dirty="0" smtClean="0"/>
            <a:t> </a:t>
          </a:r>
          <a:r>
            <a:rPr lang="pt-PT" noProof="0" dirty="0" err="1" smtClean="0"/>
            <a:t>evangelio</a:t>
          </a:r>
          <a:endParaRPr lang="en-US" noProof="0" dirty="0"/>
        </a:p>
      </dgm:t>
    </dgm:pt>
    <dgm:pt modelId="{E7AB9A0F-4C94-FD4F-A09E-BB7F4510544E}" type="parTrans" cxnId="{EC4CCC5B-D469-5E47-9309-8A57BE9F5F34}">
      <dgm:prSet/>
      <dgm:spPr/>
      <dgm:t>
        <a:bodyPr/>
        <a:lstStyle/>
        <a:p>
          <a:endParaRPr lang="es-ES"/>
        </a:p>
      </dgm:t>
    </dgm:pt>
    <dgm:pt modelId="{B20BDAC2-215B-4945-B9B6-CCC3C358CD57}" type="sibTrans" cxnId="{EC4CCC5B-D469-5E47-9309-8A57BE9F5F34}">
      <dgm:prSet/>
      <dgm:spPr/>
      <dgm:t>
        <a:bodyPr/>
        <a:lstStyle/>
        <a:p>
          <a:endParaRPr lang="es-ES"/>
        </a:p>
      </dgm:t>
    </dgm:pt>
    <dgm:pt modelId="{C50010A7-1D63-224D-AC20-4EB397CE0E3B}">
      <dgm:prSet phldrT="[Texto]" custT="1"/>
      <dgm:spPr/>
      <dgm:t>
        <a:bodyPr/>
        <a:lstStyle/>
        <a:p>
          <a:r>
            <a:rPr lang="pt-PT" sz="2600" noProof="0" dirty="0" err="1" smtClean="0"/>
            <a:t>Creído</a:t>
          </a:r>
          <a:r>
            <a:rPr lang="pt-PT" sz="2600" noProof="0" dirty="0" smtClean="0"/>
            <a:t> </a:t>
          </a:r>
          <a:r>
            <a:rPr lang="pt-PT" sz="2600" noProof="0" dirty="0" err="1" smtClean="0"/>
            <a:t>en</a:t>
          </a:r>
          <a:r>
            <a:rPr lang="pt-PT" sz="2600" noProof="0" dirty="0" smtClean="0"/>
            <a:t> el mundo</a:t>
          </a:r>
          <a:endParaRPr lang="en-US" sz="2600" noProof="0" dirty="0"/>
        </a:p>
      </dgm:t>
    </dgm:pt>
    <dgm:pt modelId="{32E885E8-34F0-1E46-8C62-D845D30BC12A}" type="parTrans" cxnId="{F5D143B5-58A2-5140-A7D4-BB25F9BC875A}">
      <dgm:prSet/>
      <dgm:spPr/>
      <dgm:t>
        <a:bodyPr/>
        <a:lstStyle/>
        <a:p>
          <a:endParaRPr lang="es-ES"/>
        </a:p>
      </dgm:t>
    </dgm:pt>
    <dgm:pt modelId="{9AC41628-7FED-0D45-B907-C318BFC097F0}" type="sibTrans" cxnId="{F5D143B5-58A2-5140-A7D4-BB25F9BC875A}">
      <dgm:prSet/>
      <dgm:spPr/>
      <dgm:t>
        <a:bodyPr/>
        <a:lstStyle/>
        <a:p>
          <a:endParaRPr lang="es-ES"/>
        </a:p>
      </dgm:t>
    </dgm:pt>
    <dgm:pt modelId="{7E7F99EE-73DF-B54F-9C68-CC86ECE4E88A}">
      <dgm:prSet phldrT="[Texto]"/>
      <dgm:spPr>
        <a:solidFill>
          <a:schemeClr val="accent2">
            <a:lumMod val="75000"/>
            <a:alpha val="70000"/>
          </a:schemeClr>
        </a:solidFill>
      </dgm:spPr>
      <dgm:t>
        <a:bodyPr/>
        <a:lstStyle/>
        <a:p>
          <a:r>
            <a:rPr lang="es-ES" noProof="0" dirty="0" smtClean="0"/>
            <a:t>Y ahora intercede por nosotros</a:t>
          </a:r>
          <a:endParaRPr lang="en-US" noProof="0" dirty="0"/>
        </a:p>
      </dgm:t>
    </dgm:pt>
    <dgm:pt modelId="{33870E0B-8ABE-CB41-8331-6B6398D6B623}" type="parTrans" cxnId="{811968C9-35AE-A349-BA41-EAB689D3519A}">
      <dgm:prSet/>
      <dgm:spPr/>
      <dgm:t>
        <a:bodyPr/>
        <a:lstStyle/>
        <a:p>
          <a:endParaRPr lang="es-ES"/>
        </a:p>
      </dgm:t>
    </dgm:pt>
    <dgm:pt modelId="{E7A9DB8E-3B55-3A4F-A090-018C7194C4A3}" type="sibTrans" cxnId="{811968C9-35AE-A349-BA41-EAB689D3519A}">
      <dgm:prSet/>
      <dgm:spPr/>
      <dgm:t>
        <a:bodyPr/>
        <a:lstStyle/>
        <a:p>
          <a:endParaRPr lang="es-ES"/>
        </a:p>
      </dgm:t>
    </dgm:pt>
    <dgm:pt modelId="{B660F81B-AF54-9B49-8C7F-E21E989C7A13}">
      <dgm:prSet phldrT="[Texto]" custT="1"/>
      <dgm:spPr/>
      <dgm:t>
        <a:bodyPr/>
        <a:lstStyle/>
        <a:p>
          <a:r>
            <a:rPr lang="pt-PT" sz="2600" noProof="0" dirty="0" err="1" smtClean="0"/>
            <a:t>Recibido</a:t>
          </a:r>
          <a:r>
            <a:rPr lang="pt-PT" sz="2600" noProof="0" dirty="0" smtClean="0"/>
            <a:t> </a:t>
          </a:r>
          <a:r>
            <a:rPr lang="pt-PT" sz="2600" noProof="0" dirty="0" err="1" smtClean="0"/>
            <a:t>en</a:t>
          </a:r>
          <a:r>
            <a:rPr lang="pt-PT" sz="2600" noProof="0" dirty="0" smtClean="0"/>
            <a:t> la gloria»</a:t>
          </a:r>
          <a:endParaRPr lang="en-US" sz="2600" noProof="0" dirty="0"/>
        </a:p>
      </dgm:t>
    </dgm:pt>
    <dgm:pt modelId="{284E7F1D-7FE3-D949-B35A-6BD62EFBEE79}" type="parTrans" cxnId="{2E2F885F-A5CE-E342-A1D4-11D2D2F964C1}">
      <dgm:prSet/>
      <dgm:spPr/>
      <dgm:t>
        <a:bodyPr/>
        <a:lstStyle/>
        <a:p>
          <a:endParaRPr lang="es-ES"/>
        </a:p>
      </dgm:t>
    </dgm:pt>
    <dgm:pt modelId="{52E2151A-172C-D347-B08F-286067DF1AC0}" type="sibTrans" cxnId="{2E2F885F-A5CE-E342-A1D4-11D2D2F964C1}">
      <dgm:prSet/>
      <dgm:spPr/>
      <dgm:t>
        <a:bodyPr/>
        <a:lstStyle/>
        <a:p>
          <a:endParaRPr lang="es-ES"/>
        </a:p>
      </dgm:t>
    </dgm:pt>
    <dgm:pt modelId="{EE67F924-F092-BF42-8D28-A78D7BE3FC2C}" type="pres">
      <dgm:prSet presAssocID="{462A00DB-7B99-2C49-8EDC-A8728FE6E12A}" presName="Name0" presStyleCnt="0">
        <dgm:presLayoutVars>
          <dgm:dir/>
          <dgm:animLvl val="lvl"/>
          <dgm:resizeHandles val="exact"/>
        </dgm:presLayoutVars>
      </dgm:prSet>
      <dgm:spPr/>
      <dgm:t>
        <a:bodyPr/>
        <a:lstStyle/>
        <a:p>
          <a:endParaRPr lang="es-ES_tradnl"/>
        </a:p>
      </dgm:t>
    </dgm:pt>
    <dgm:pt modelId="{14487469-9CD4-2645-86F3-65644D05B9B6}" type="pres">
      <dgm:prSet presAssocID="{A6CE403E-8292-A84F-BC13-F8C3CE051A2A}" presName="linNode" presStyleCnt="0"/>
      <dgm:spPr/>
    </dgm:pt>
    <dgm:pt modelId="{133F1E47-DB8A-6A42-8FC4-259BA65239AB}" type="pres">
      <dgm:prSet presAssocID="{A6CE403E-8292-A84F-BC13-F8C3CE051A2A}" presName="parentText" presStyleLbl="node1" presStyleIdx="0" presStyleCnt="6">
        <dgm:presLayoutVars>
          <dgm:chMax val="1"/>
          <dgm:bulletEnabled val="1"/>
        </dgm:presLayoutVars>
      </dgm:prSet>
      <dgm:spPr/>
      <dgm:t>
        <a:bodyPr/>
        <a:lstStyle/>
        <a:p>
          <a:endParaRPr lang="es-ES"/>
        </a:p>
      </dgm:t>
    </dgm:pt>
    <dgm:pt modelId="{D1BEC9B2-DF38-164A-96AB-20E980010487}" type="pres">
      <dgm:prSet presAssocID="{A6CE403E-8292-A84F-BC13-F8C3CE051A2A}" presName="descendantText" presStyleLbl="alignAccFollowNode1" presStyleIdx="0" presStyleCnt="6">
        <dgm:presLayoutVars>
          <dgm:bulletEnabled val="1"/>
        </dgm:presLayoutVars>
      </dgm:prSet>
      <dgm:spPr/>
      <dgm:t>
        <a:bodyPr/>
        <a:lstStyle/>
        <a:p>
          <a:endParaRPr lang="es-ES"/>
        </a:p>
      </dgm:t>
    </dgm:pt>
    <dgm:pt modelId="{3BE099D2-863E-E14F-B5A1-A18A457DEA82}" type="pres">
      <dgm:prSet presAssocID="{4FE720D0-561F-0A49-BE78-593D14E9C4CA}" presName="sp" presStyleCnt="0"/>
      <dgm:spPr/>
    </dgm:pt>
    <dgm:pt modelId="{3A98F036-028B-4544-A128-52903B673D35}" type="pres">
      <dgm:prSet presAssocID="{B5D93216-2641-BB45-83D0-9E9B5BA1586F}" presName="linNode" presStyleCnt="0"/>
      <dgm:spPr/>
    </dgm:pt>
    <dgm:pt modelId="{AAC0CD34-0898-9249-BE2F-5BF95427CA1E}" type="pres">
      <dgm:prSet presAssocID="{B5D93216-2641-BB45-83D0-9E9B5BA1586F}" presName="parentText" presStyleLbl="node1" presStyleIdx="1" presStyleCnt="6">
        <dgm:presLayoutVars>
          <dgm:chMax val="1"/>
          <dgm:bulletEnabled val="1"/>
        </dgm:presLayoutVars>
      </dgm:prSet>
      <dgm:spPr/>
      <dgm:t>
        <a:bodyPr/>
        <a:lstStyle/>
        <a:p>
          <a:endParaRPr lang="es-ES"/>
        </a:p>
      </dgm:t>
    </dgm:pt>
    <dgm:pt modelId="{C86C6C69-F3DD-2744-AD90-6040DCAB3206}" type="pres">
      <dgm:prSet presAssocID="{B5D93216-2641-BB45-83D0-9E9B5BA1586F}" presName="descendantText" presStyleLbl="alignAccFollowNode1" presStyleIdx="1" presStyleCnt="6">
        <dgm:presLayoutVars>
          <dgm:bulletEnabled val="1"/>
        </dgm:presLayoutVars>
      </dgm:prSet>
      <dgm:spPr/>
      <dgm:t>
        <a:bodyPr/>
        <a:lstStyle/>
        <a:p>
          <a:endParaRPr lang="es-ES"/>
        </a:p>
      </dgm:t>
    </dgm:pt>
    <dgm:pt modelId="{CE0F18A8-8258-5B4E-9EDE-0C5393EEE5B6}" type="pres">
      <dgm:prSet presAssocID="{A4707B3E-7F23-F743-9C5A-7E61F037A64A}" presName="sp" presStyleCnt="0"/>
      <dgm:spPr/>
    </dgm:pt>
    <dgm:pt modelId="{4D25CD7D-DF8F-D14A-A61C-581A882E5950}" type="pres">
      <dgm:prSet presAssocID="{4DB58B65-35B2-A843-8BFB-14CC6F701BE2}" presName="linNode" presStyleCnt="0"/>
      <dgm:spPr/>
    </dgm:pt>
    <dgm:pt modelId="{96392C57-0520-A442-87F0-B138BF0BE6EE}" type="pres">
      <dgm:prSet presAssocID="{4DB58B65-35B2-A843-8BFB-14CC6F701BE2}" presName="parentText" presStyleLbl="node1" presStyleIdx="2" presStyleCnt="6">
        <dgm:presLayoutVars>
          <dgm:chMax val="1"/>
          <dgm:bulletEnabled val="1"/>
        </dgm:presLayoutVars>
      </dgm:prSet>
      <dgm:spPr/>
      <dgm:t>
        <a:bodyPr/>
        <a:lstStyle/>
        <a:p>
          <a:endParaRPr lang="es-ES"/>
        </a:p>
      </dgm:t>
    </dgm:pt>
    <dgm:pt modelId="{8D6EE94C-2244-8249-BE20-437BF4FF6606}" type="pres">
      <dgm:prSet presAssocID="{4DB58B65-35B2-A843-8BFB-14CC6F701BE2}" presName="descendantText" presStyleLbl="alignAccFollowNode1" presStyleIdx="2" presStyleCnt="6">
        <dgm:presLayoutVars>
          <dgm:bulletEnabled val="1"/>
        </dgm:presLayoutVars>
      </dgm:prSet>
      <dgm:spPr/>
      <dgm:t>
        <a:bodyPr/>
        <a:lstStyle/>
        <a:p>
          <a:endParaRPr lang="es-ES"/>
        </a:p>
      </dgm:t>
    </dgm:pt>
    <dgm:pt modelId="{C0BF89E4-81BE-DE4D-9110-A3D1F7DFC9EF}" type="pres">
      <dgm:prSet presAssocID="{3169444F-9AAA-CB41-A402-67E41B8F4E06}" presName="sp" presStyleCnt="0"/>
      <dgm:spPr/>
    </dgm:pt>
    <dgm:pt modelId="{AAA75688-04D6-A44E-94C0-A61E36522477}" type="pres">
      <dgm:prSet presAssocID="{D1063BBD-221E-7D4A-B590-8127AE61EA32}" presName="linNode" presStyleCnt="0"/>
      <dgm:spPr/>
    </dgm:pt>
    <dgm:pt modelId="{19098078-B30F-9C4D-88AA-DFC37DCA4B56}" type="pres">
      <dgm:prSet presAssocID="{D1063BBD-221E-7D4A-B590-8127AE61EA32}" presName="parentText" presStyleLbl="node1" presStyleIdx="3" presStyleCnt="6">
        <dgm:presLayoutVars>
          <dgm:chMax val="1"/>
          <dgm:bulletEnabled val="1"/>
        </dgm:presLayoutVars>
      </dgm:prSet>
      <dgm:spPr/>
      <dgm:t>
        <a:bodyPr/>
        <a:lstStyle/>
        <a:p>
          <a:endParaRPr lang="es-ES"/>
        </a:p>
      </dgm:t>
    </dgm:pt>
    <dgm:pt modelId="{6F3D7336-2E93-6A44-BF13-2A6A076EF778}" type="pres">
      <dgm:prSet presAssocID="{D1063BBD-221E-7D4A-B590-8127AE61EA32}" presName="descendantText" presStyleLbl="alignAccFollowNode1" presStyleIdx="3" presStyleCnt="6">
        <dgm:presLayoutVars>
          <dgm:bulletEnabled val="1"/>
        </dgm:presLayoutVars>
      </dgm:prSet>
      <dgm:spPr/>
      <dgm:t>
        <a:bodyPr/>
        <a:lstStyle/>
        <a:p>
          <a:endParaRPr lang="es-ES"/>
        </a:p>
      </dgm:t>
    </dgm:pt>
    <dgm:pt modelId="{2A060BD4-34CC-F249-9538-79B67E62465A}" type="pres">
      <dgm:prSet presAssocID="{B20BDAC2-215B-4945-B9B6-CCC3C358CD57}" presName="sp" presStyleCnt="0"/>
      <dgm:spPr/>
    </dgm:pt>
    <dgm:pt modelId="{DFA64B93-61B5-D749-B0BD-B85B055728DC}" type="pres">
      <dgm:prSet presAssocID="{D80CE62E-181A-5347-85E3-C63F7F3E45D4}" presName="linNode" presStyleCnt="0"/>
      <dgm:spPr/>
    </dgm:pt>
    <dgm:pt modelId="{11E483FF-2A12-E841-A151-A13BCF1A188D}" type="pres">
      <dgm:prSet presAssocID="{D80CE62E-181A-5347-85E3-C63F7F3E45D4}" presName="parentText" presStyleLbl="node1" presStyleIdx="4" presStyleCnt="6" custLinFactNeighborX="66">
        <dgm:presLayoutVars>
          <dgm:chMax val="1"/>
          <dgm:bulletEnabled val="1"/>
        </dgm:presLayoutVars>
      </dgm:prSet>
      <dgm:spPr/>
      <dgm:t>
        <a:bodyPr/>
        <a:lstStyle/>
        <a:p>
          <a:endParaRPr lang="es-ES"/>
        </a:p>
      </dgm:t>
    </dgm:pt>
    <dgm:pt modelId="{D2E7B16C-415E-2440-ABCB-32C9E9DE64A2}" type="pres">
      <dgm:prSet presAssocID="{D80CE62E-181A-5347-85E3-C63F7F3E45D4}" presName="descendantText" presStyleLbl="alignAccFollowNode1" presStyleIdx="4" presStyleCnt="6">
        <dgm:presLayoutVars>
          <dgm:bulletEnabled val="1"/>
        </dgm:presLayoutVars>
      </dgm:prSet>
      <dgm:spPr/>
      <dgm:t>
        <a:bodyPr/>
        <a:lstStyle/>
        <a:p>
          <a:endParaRPr lang="es-ES"/>
        </a:p>
      </dgm:t>
    </dgm:pt>
    <dgm:pt modelId="{3E7A7CBA-98D3-164F-B1CE-B64D2F2C746D}" type="pres">
      <dgm:prSet presAssocID="{8A6EBFAB-7973-0A4D-957A-F21AB7731D1C}" presName="sp" presStyleCnt="0"/>
      <dgm:spPr/>
    </dgm:pt>
    <dgm:pt modelId="{3F6F714B-76FB-754C-832D-9944AB351BEA}" type="pres">
      <dgm:prSet presAssocID="{7E7F99EE-73DF-B54F-9C68-CC86ECE4E88A}" presName="linNode" presStyleCnt="0"/>
      <dgm:spPr/>
    </dgm:pt>
    <dgm:pt modelId="{EB4A76DF-8B05-814F-841E-2556E44983F9}" type="pres">
      <dgm:prSet presAssocID="{7E7F99EE-73DF-B54F-9C68-CC86ECE4E88A}" presName="parentText" presStyleLbl="node1" presStyleIdx="5" presStyleCnt="6">
        <dgm:presLayoutVars>
          <dgm:chMax val="1"/>
          <dgm:bulletEnabled val="1"/>
        </dgm:presLayoutVars>
      </dgm:prSet>
      <dgm:spPr/>
      <dgm:t>
        <a:bodyPr/>
        <a:lstStyle/>
        <a:p>
          <a:endParaRPr lang="es-ES"/>
        </a:p>
      </dgm:t>
    </dgm:pt>
    <dgm:pt modelId="{AAAE36B2-F8F8-8E44-A67E-19DC25430B35}" type="pres">
      <dgm:prSet presAssocID="{7E7F99EE-73DF-B54F-9C68-CC86ECE4E88A}" presName="descendantText" presStyleLbl="alignAccFollowNode1" presStyleIdx="5" presStyleCnt="6">
        <dgm:presLayoutVars>
          <dgm:bulletEnabled val="1"/>
        </dgm:presLayoutVars>
      </dgm:prSet>
      <dgm:spPr/>
      <dgm:t>
        <a:bodyPr/>
        <a:lstStyle/>
        <a:p>
          <a:endParaRPr lang="es-ES"/>
        </a:p>
      </dgm:t>
    </dgm:pt>
  </dgm:ptLst>
  <dgm:cxnLst>
    <dgm:cxn modelId="{F5D143B5-58A2-5140-A7D4-BB25F9BC875A}" srcId="{D80CE62E-181A-5347-85E3-C63F7F3E45D4}" destId="{C50010A7-1D63-224D-AC20-4EB397CE0E3B}" srcOrd="0" destOrd="0" parTransId="{32E885E8-34F0-1E46-8C62-D845D30BC12A}" sibTransId="{9AC41628-7FED-0D45-B907-C318BFC097F0}"/>
    <dgm:cxn modelId="{F378266D-4B4D-5546-84E2-D2CE0F01DACF}" srcId="{462A00DB-7B99-2C49-8EDC-A8728FE6E12A}" destId="{B5D93216-2641-BB45-83D0-9E9B5BA1586F}" srcOrd="1" destOrd="0" parTransId="{9C3621C0-975D-674F-92BC-75AC56A47A0D}" sibTransId="{A4707B3E-7F23-F743-9C5A-7E61F037A64A}"/>
    <dgm:cxn modelId="{EED1A46E-FCE3-064A-805B-15EE41032E94}" srcId="{D1063BBD-221E-7D4A-B590-8127AE61EA32}" destId="{4D9B4141-DF03-DF43-BA6D-02FDE3CABCF0}" srcOrd="0" destOrd="0" parTransId="{9CF7F6C2-B053-6A4C-A7BA-2035AB51CAE6}" sibTransId="{101D1821-5EEC-CA44-B798-F508633E7FA7}"/>
    <dgm:cxn modelId="{BFBAF0CE-7D37-D54A-B430-56B32CE233E1}" srcId="{4DB58B65-35B2-A843-8BFB-14CC6F701BE2}" destId="{DDCE4E0A-11E2-C74A-B545-5E3C48883AFF}" srcOrd="0" destOrd="0" parTransId="{98A6EC27-71A2-8F43-8A30-0E95EECAC251}" sibTransId="{8D25CD57-03DE-D34A-983F-4CBB94770A5C}"/>
    <dgm:cxn modelId="{E0683B05-FAC2-4C42-85A6-E3D060AE4C99}" type="presOf" srcId="{C50010A7-1D63-224D-AC20-4EB397CE0E3B}" destId="{D2E7B16C-415E-2440-ABCB-32C9E9DE64A2}" srcOrd="0" destOrd="0" presId="urn:microsoft.com/office/officeart/2005/8/layout/vList5"/>
    <dgm:cxn modelId="{811968C9-35AE-A349-BA41-EAB689D3519A}" srcId="{462A00DB-7B99-2C49-8EDC-A8728FE6E12A}" destId="{7E7F99EE-73DF-B54F-9C68-CC86ECE4E88A}" srcOrd="5" destOrd="0" parTransId="{33870E0B-8ABE-CB41-8331-6B6398D6B623}" sibTransId="{E7A9DB8E-3B55-3A4F-A090-018C7194C4A3}"/>
    <dgm:cxn modelId="{8436B334-CD9F-B44D-B0BE-C77F6FE7ED2E}" srcId="{462A00DB-7B99-2C49-8EDC-A8728FE6E12A}" destId="{4DB58B65-35B2-A843-8BFB-14CC6F701BE2}" srcOrd="2" destOrd="0" parTransId="{865230C1-742E-1240-B6EA-E76B6FDC9C4E}" sibTransId="{3169444F-9AAA-CB41-A402-67E41B8F4E06}"/>
    <dgm:cxn modelId="{443C4AA8-F77E-2D42-9317-44FE585D952E}" type="presOf" srcId="{B660F81B-AF54-9B49-8C7F-E21E989C7A13}" destId="{AAAE36B2-F8F8-8E44-A67E-19DC25430B35}" srcOrd="0" destOrd="0" presId="urn:microsoft.com/office/officeart/2005/8/layout/vList5"/>
    <dgm:cxn modelId="{2E2F885F-A5CE-E342-A1D4-11D2D2F964C1}" srcId="{7E7F99EE-73DF-B54F-9C68-CC86ECE4E88A}" destId="{B660F81B-AF54-9B49-8C7F-E21E989C7A13}" srcOrd="0" destOrd="0" parTransId="{284E7F1D-7FE3-D949-B35A-6BD62EFBEE79}" sibTransId="{52E2151A-172C-D347-B08F-286067DF1AC0}"/>
    <dgm:cxn modelId="{C08A2C94-CA01-CE43-B030-BF9CFEC2F141}" type="presOf" srcId="{1312B07F-BB34-A54D-A1C9-4BD403F5083A}" destId="{C86C6C69-F3DD-2744-AD90-6040DCAB3206}" srcOrd="0" destOrd="0" presId="urn:microsoft.com/office/officeart/2005/8/layout/vList5"/>
    <dgm:cxn modelId="{5299287C-F1F8-B84E-A7F9-44A128C99BC7}" srcId="{A6CE403E-8292-A84F-BC13-F8C3CE051A2A}" destId="{9BFD241C-F03C-0543-91B0-AEC2F672859A}" srcOrd="0" destOrd="0" parTransId="{B7115375-3C29-FB43-B04F-781A12C75D4E}" sibTransId="{05F09630-DE35-0545-9604-ED9509253843}"/>
    <dgm:cxn modelId="{9F038DD8-3F66-6E45-8394-281C403D8A57}" type="presOf" srcId="{4D9B4141-DF03-DF43-BA6D-02FDE3CABCF0}" destId="{6F3D7336-2E93-6A44-BF13-2A6A076EF778}" srcOrd="0" destOrd="0" presId="urn:microsoft.com/office/officeart/2005/8/layout/vList5"/>
    <dgm:cxn modelId="{D14ED491-376E-4148-BACC-0BAE93FEE461}" type="presOf" srcId="{462A00DB-7B99-2C49-8EDC-A8728FE6E12A}" destId="{EE67F924-F092-BF42-8D28-A78D7BE3FC2C}" srcOrd="0" destOrd="0" presId="urn:microsoft.com/office/officeart/2005/8/layout/vList5"/>
    <dgm:cxn modelId="{8C87C931-380E-CD4A-8E23-423F4BEE27DA}" type="presOf" srcId="{D80CE62E-181A-5347-85E3-C63F7F3E45D4}" destId="{11E483FF-2A12-E841-A151-A13BCF1A188D}" srcOrd="0" destOrd="0" presId="urn:microsoft.com/office/officeart/2005/8/layout/vList5"/>
    <dgm:cxn modelId="{846748C7-972D-3B48-AC15-2BCBD77F3225}" type="presOf" srcId="{9BFD241C-F03C-0543-91B0-AEC2F672859A}" destId="{D1BEC9B2-DF38-164A-96AB-20E980010487}" srcOrd="0" destOrd="0" presId="urn:microsoft.com/office/officeart/2005/8/layout/vList5"/>
    <dgm:cxn modelId="{162A7B20-9BE4-0841-A4FE-1C5F312AFE04}" type="presOf" srcId="{A6CE403E-8292-A84F-BC13-F8C3CE051A2A}" destId="{133F1E47-DB8A-6A42-8FC4-259BA65239AB}" srcOrd="0" destOrd="0" presId="urn:microsoft.com/office/officeart/2005/8/layout/vList5"/>
    <dgm:cxn modelId="{1A9F2941-B50D-F045-A5C4-973C7A21E6F0}" srcId="{B5D93216-2641-BB45-83D0-9E9B5BA1586F}" destId="{1312B07F-BB34-A54D-A1C9-4BD403F5083A}" srcOrd="0" destOrd="0" parTransId="{57D274B3-993C-134F-A308-E4EBA579647C}" sibTransId="{F677D333-4672-3A47-88CD-B3D1CD00B607}"/>
    <dgm:cxn modelId="{54A4EE90-B59B-4E4E-8C0A-2C2F42366538}" srcId="{462A00DB-7B99-2C49-8EDC-A8728FE6E12A}" destId="{A6CE403E-8292-A84F-BC13-F8C3CE051A2A}" srcOrd="0" destOrd="0" parTransId="{657945EB-7EF5-7E49-A7A9-6891F72F510C}" sibTransId="{4FE720D0-561F-0A49-BE78-593D14E9C4CA}"/>
    <dgm:cxn modelId="{1E6B3CF0-DA5C-3C49-9030-EB64C9307B9D}" srcId="{462A00DB-7B99-2C49-8EDC-A8728FE6E12A}" destId="{D80CE62E-181A-5347-85E3-C63F7F3E45D4}" srcOrd="4" destOrd="0" parTransId="{AED87522-BCF3-9B4D-AB7D-316C7E4801E6}" sibTransId="{8A6EBFAB-7973-0A4D-957A-F21AB7731D1C}"/>
    <dgm:cxn modelId="{629204E0-89AF-9E48-BCD1-C0F4B61D9B39}" type="presOf" srcId="{DDCE4E0A-11E2-C74A-B545-5E3C48883AFF}" destId="{8D6EE94C-2244-8249-BE20-437BF4FF6606}" srcOrd="0" destOrd="0" presId="urn:microsoft.com/office/officeart/2005/8/layout/vList5"/>
    <dgm:cxn modelId="{EC4CCC5B-D469-5E47-9309-8A57BE9F5F34}" srcId="{462A00DB-7B99-2C49-8EDC-A8728FE6E12A}" destId="{D1063BBD-221E-7D4A-B590-8127AE61EA32}" srcOrd="3" destOrd="0" parTransId="{E7AB9A0F-4C94-FD4F-A09E-BB7F4510544E}" sibTransId="{B20BDAC2-215B-4945-B9B6-CCC3C358CD57}"/>
    <dgm:cxn modelId="{7F9F9F4C-B11F-1847-9E25-2F732B0D29F5}" type="presOf" srcId="{D1063BBD-221E-7D4A-B590-8127AE61EA32}" destId="{19098078-B30F-9C4D-88AA-DFC37DCA4B56}" srcOrd="0" destOrd="0" presId="urn:microsoft.com/office/officeart/2005/8/layout/vList5"/>
    <dgm:cxn modelId="{4BC26983-F258-3E42-A70E-5FDA3ACE8A1A}" type="presOf" srcId="{B5D93216-2641-BB45-83D0-9E9B5BA1586F}" destId="{AAC0CD34-0898-9249-BE2F-5BF95427CA1E}" srcOrd="0" destOrd="0" presId="urn:microsoft.com/office/officeart/2005/8/layout/vList5"/>
    <dgm:cxn modelId="{45A5D2F3-2A0C-7440-AC98-5820090F2C0D}" type="presOf" srcId="{7E7F99EE-73DF-B54F-9C68-CC86ECE4E88A}" destId="{EB4A76DF-8B05-814F-841E-2556E44983F9}" srcOrd="0" destOrd="0" presId="urn:microsoft.com/office/officeart/2005/8/layout/vList5"/>
    <dgm:cxn modelId="{4B20C54B-E0DB-FB4C-8882-8E163D145BBB}" type="presOf" srcId="{4DB58B65-35B2-A843-8BFB-14CC6F701BE2}" destId="{96392C57-0520-A442-87F0-B138BF0BE6EE}" srcOrd="0" destOrd="0" presId="urn:microsoft.com/office/officeart/2005/8/layout/vList5"/>
    <dgm:cxn modelId="{2DE17718-CF2E-774F-8C02-B29CDD8F1CA9}" type="presParOf" srcId="{EE67F924-F092-BF42-8D28-A78D7BE3FC2C}" destId="{14487469-9CD4-2645-86F3-65644D05B9B6}" srcOrd="0" destOrd="0" presId="urn:microsoft.com/office/officeart/2005/8/layout/vList5"/>
    <dgm:cxn modelId="{54B3BB11-A013-D740-9F6B-3CCE6C1F96D6}" type="presParOf" srcId="{14487469-9CD4-2645-86F3-65644D05B9B6}" destId="{133F1E47-DB8A-6A42-8FC4-259BA65239AB}" srcOrd="0" destOrd="0" presId="urn:microsoft.com/office/officeart/2005/8/layout/vList5"/>
    <dgm:cxn modelId="{69AC8F3D-8506-5845-A61F-A7CEFA72CC69}" type="presParOf" srcId="{14487469-9CD4-2645-86F3-65644D05B9B6}" destId="{D1BEC9B2-DF38-164A-96AB-20E980010487}" srcOrd="1" destOrd="0" presId="urn:microsoft.com/office/officeart/2005/8/layout/vList5"/>
    <dgm:cxn modelId="{D6632F5B-8CAD-3E45-A5FA-44D1B56A4B6B}" type="presParOf" srcId="{EE67F924-F092-BF42-8D28-A78D7BE3FC2C}" destId="{3BE099D2-863E-E14F-B5A1-A18A457DEA82}" srcOrd="1" destOrd="0" presId="urn:microsoft.com/office/officeart/2005/8/layout/vList5"/>
    <dgm:cxn modelId="{65DF5034-AC5B-2148-9E2B-E222729715E2}" type="presParOf" srcId="{EE67F924-F092-BF42-8D28-A78D7BE3FC2C}" destId="{3A98F036-028B-4544-A128-52903B673D35}" srcOrd="2" destOrd="0" presId="urn:microsoft.com/office/officeart/2005/8/layout/vList5"/>
    <dgm:cxn modelId="{299894B1-29F3-2A42-B7EB-2636C0A38863}" type="presParOf" srcId="{3A98F036-028B-4544-A128-52903B673D35}" destId="{AAC0CD34-0898-9249-BE2F-5BF95427CA1E}" srcOrd="0" destOrd="0" presId="urn:microsoft.com/office/officeart/2005/8/layout/vList5"/>
    <dgm:cxn modelId="{AE68D9DD-5E19-104D-90A3-CA805625905E}" type="presParOf" srcId="{3A98F036-028B-4544-A128-52903B673D35}" destId="{C86C6C69-F3DD-2744-AD90-6040DCAB3206}" srcOrd="1" destOrd="0" presId="urn:microsoft.com/office/officeart/2005/8/layout/vList5"/>
    <dgm:cxn modelId="{35706A45-B2B8-E049-B844-D9A40AB8446E}" type="presParOf" srcId="{EE67F924-F092-BF42-8D28-A78D7BE3FC2C}" destId="{CE0F18A8-8258-5B4E-9EDE-0C5393EEE5B6}" srcOrd="3" destOrd="0" presId="urn:microsoft.com/office/officeart/2005/8/layout/vList5"/>
    <dgm:cxn modelId="{7A570FC5-4ABA-E94C-8A8C-7793F971D567}" type="presParOf" srcId="{EE67F924-F092-BF42-8D28-A78D7BE3FC2C}" destId="{4D25CD7D-DF8F-D14A-A61C-581A882E5950}" srcOrd="4" destOrd="0" presId="urn:microsoft.com/office/officeart/2005/8/layout/vList5"/>
    <dgm:cxn modelId="{C4D95C75-A9B0-7D42-A21F-92DA154AA2D5}" type="presParOf" srcId="{4D25CD7D-DF8F-D14A-A61C-581A882E5950}" destId="{96392C57-0520-A442-87F0-B138BF0BE6EE}" srcOrd="0" destOrd="0" presId="urn:microsoft.com/office/officeart/2005/8/layout/vList5"/>
    <dgm:cxn modelId="{1A6ECA9F-5211-5548-AAE6-BA10F6A26D4F}" type="presParOf" srcId="{4D25CD7D-DF8F-D14A-A61C-581A882E5950}" destId="{8D6EE94C-2244-8249-BE20-437BF4FF6606}" srcOrd="1" destOrd="0" presId="urn:microsoft.com/office/officeart/2005/8/layout/vList5"/>
    <dgm:cxn modelId="{7A38D79F-B37C-2242-BBC8-8D1B59360EBF}" type="presParOf" srcId="{EE67F924-F092-BF42-8D28-A78D7BE3FC2C}" destId="{C0BF89E4-81BE-DE4D-9110-A3D1F7DFC9EF}" srcOrd="5" destOrd="0" presId="urn:microsoft.com/office/officeart/2005/8/layout/vList5"/>
    <dgm:cxn modelId="{FC0003AE-0352-2442-B356-A2D045A69130}" type="presParOf" srcId="{EE67F924-F092-BF42-8D28-A78D7BE3FC2C}" destId="{AAA75688-04D6-A44E-94C0-A61E36522477}" srcOrd="6" destOrd="0" presId="urn:microsoft.com/office/officeart/2005/8/layout/vList5"/>
    <dgm:cxn modelId="{169B7754-8E27-744D-B72D-3C1838A928B3}" type="presParOf" srcId="{AAA75688-04D6-A44E-94C0-A61E36522477}" destId="{19098078-B30F-9C4D-88AA-DFC37DCA4B56}" srcOrd="0" destOrd="0" presId="urn:microsoft.com/office/officeart/2005/8/layout/vList5"/>
    <dgm:cxn modelId="{AD39FE38-AB55-F247-B815-ACE7E9558C1B}" type="presParOf" srcId="{AAA75688-04D6-A44E-94C0-A61E36522477}" destId="{6F3D7336-2E93-6A44-BF13-2A6A076EF778}" srcOrd="1" destOrd="0" presId="urn:microsoft.com/office/officeart/2005/8/layout/vList5"/>
    <dgm:cxn modelId="{107962A3-61FD-AE46-ADE0-834EBCDEC3C7}" type="presParOf" srcId="{EE67F924-F092-BF42-8D28-A78D7BE3FC2C}" destId="{2A060BD4-34CC-F249-9538-79B67E62465A}" srcOrd="7" destOrd="0" presId="urn:microsoft.com/office/officeart/2005/8/layout/vList5"/>
    <dgm:cxn modelId="{8A719F1F-8C85-0742-B44B-C0E9553BF599}" type="presParOf" srcId="{EE67F924-F092-BF42-8D28-A78D7BE3FC2C}" destId="{DFA64B93-61B5-D749-B0BD-B85B055728DC}" srcOrd="8" destOrd="0" presId="urn:microsoft.com/office/officeart/2005/8/layout/vList5"/>
    <dgm:cxn modelId="{711E8E1B-8600-AF45-967E-C44ED7ABF0B3}" type="presParOf" srcId="{DFA64B93-61B5-D749-B0BD-B85B055728DC}" destId="{11E483FF-2A12-E841-A151-A13BCF1A188D}" srcOrd="0" destOrd="0" presId="urn:microsoft.com/office/officeart/2005/8/layout/vList5"/>
    <dgm:cxn modelId="{01F66D21-3ED6-3B4A-99F7-59A78DFE4EC6}" type="presParOf" srcId="{DFA64B93-61B5-D749-B0BD-B85B055728DC}" destId="{D2E7B16C-415E-2440-ABCB-32C9E9DE64A2}" srcOrd="1" destOrd="0" presId="urn:microsoft.com/office/officeart/2005/8/layout/vList5"/>
    <dgm:cxn modelId="{E6C1DEB2-C898-CC48-8258-878D77A740CC}" type="presParOf" srcId="{EE67F924-F092-BF42-8D28-A78D7BE3FC2C}" destId="{3E7A7CBA-98D3-164F-B1CE-B64D2F2C746D}" srcOrd="9" destOrd="0" presId="urn:microsoft.com/office/officeart/2005/8/layout/vList5"/>
    <dgm:cxn modelId="{8B09E5B8-1A94-0046-8ED2-446A3452AE76}" type="presParOf" srcId="{EE67F924-F092-BF42-8D28-A78D7BE3FC2C}" destId="{3F6F714B-76FB-754C-832D-9944AB351BEA}" srcOrd="10" destOrd="0" presId="urn:microsoft.com/office/officeart/2005/8/layout/vList5"/>
    <dgm:cxn modelId="{83E55994-469F-0E41-BC56-81D64B39C45E}" type="presParOf" srcId="{3F6F714B-76FB-754C-832D-9944AB351BEA}" destId="{EB4A76DF-8B05-814F-841E-2556E44983F9}" srcOrd="0" destOrd="0" presId="urn:microsoft.com/office/officeart/2005/8/layout/vList5"/>
    <dgm:cxn modelId="{CF9C74FC-2D29-4E4B-BA93-DC1CB6EBB396}" type="presParOf" srcId="{3F6F714B-76FB-754C-832D-9944AB351BEA}" destId="{AAAE36B2-F8F8-8E44-A67E-19DC25430B3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EC9B2-DF38-164A-96AB-20E980010487}">
      <dsp:nvSpPr>
        <dsp:cNvPr id="0" name=""/>
        <dsp:cNvSpPr/>
      </dsp:nvSpPr>
      <dsp:spPr>
        <a:xfrm rot="5400000">
          <a:off x="5116928" y="-2498290"/>
          <a:ext cx="695690" cy="587017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s-ES" sz="3500" kern="1200" dirty="0"/>
        </a:p>
      </dsp:txBody>
      <dsp:txXfrm rot="-5400000">
        <a:off x="2529688" y="122911"/>
        <a:ext cx="5836210" cy="627768"/>
      </dsp:txXfrm>
    </dsp:sp>
    <dsp:sp modelId="{133F1E47-DB8A-6A42-8FC4-259BA65239AB}">
      <dsp:nvSpPr>
        <dsp:cNvPr id="0" name=""/>
        <dsp:cNvSpPr/>
      </dsp:nvSpPr>
      <dsp:spPr>
        <a:xfrm>
          <a:off x="823" y="1988"/>
          <a:ext cx="2528864" cy="869612"/>
        </a:xfrm>
        <a:prstGeom prst="roundRect">
          <a:avLst/>
        </a:prstGeom>
        <a:solidFill>
          <a:schemeClr val="accent2">
            <a:lumMod val="75000"/>
            <a:alpha val="76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pt-PT" sz="3400" kern="1200" dirty="0" smtClean="0"/>
            <a:t>AMOR</a:t>
          </a:r>
          <a:endParaRPr lang="es-ES" sz="3400" kern="1200" dirty="0"/>
        </a:p>
      </dsp:txBody>
      <dsp:txXfrm>
        <a:off x="43274" y="44439"/>
        <a:ext cx="2443962" cy="784710"/>
      </dsp:txXfrm>
    </dsp:sp>
    <dsp:sp modelId="{C86C6C69-F3DD-2744-AD90-6040DCAB3206}">
      <dsp:nvSpPr>
        <dsp:cNvPr id="0" name=""/>
        <dsp:cNvSpPr/>
      </dsp:nvSpPr>
      <dsp:spPr>
        <a:xfrm rot="5400000">
          <a:off x="5104480" y="-1570244"/>
          <a:ext cx="695690" cy="5896714"/>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s-ES" sz="3500" kern="1200" dirty="0"/>
        </a:p>
      </dsp:txBody>
      <dsp:txXfrm rot="-5400000">
        <a:off x="2503969" y="1064228"/>
        <a:ext cx="5862753" cy="627768"/>
      </dsp:txXfrm>
    </dsp:sp>
    <dsp:sp modelId="{AAC0CD34-0898-9249-BE2F-5BF95427CA1E}">
      <dsp:nvSpPr>
        <dsp:cNvPr id="0" name=""/>
        <dsp:cNvSpPr/>
      </dsp:nvSpPr>
      <dsp:spPr>
        <a:xfrm>
          <a:off x="823" y="915082"/>
          <a:ext cx="2486383" cy="869612"/>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pt-PT" sz="3400" kern="1200" dirty="0" smtClean="0"/>
            <a:t>FORTALEZA</a:t>
          </a:r>
          <a:endParaRPr lang="es-ES" sz="3400" kern="1200" dirty="0"/>
        </a:p>
      </dsp:txBody>
      <dsp:txXfrm>
        <a:off x="43274" y="957533"/>
        <a:ext cx="2401481" cy="784710"/>
      </dsp:txXfrm>
    </dsp:sp>
    <dsp:sp modelId="{8D6EE94C-2244-8249-BE20-437BF4FF6606}">
      <dsp:nvSpPr>
        <dsp:cNvPr id="0" name=""/>
        <dsp:cNvSpPr/>
      </dsp:nvSpPr>
      <dsp:spPr>
        <a:xfrm rot="5400000">
          <a:off x="5097759" y="-692096"/>
          <a:ext cx="695690" cy="591015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s-ES" sz="3500" kern="1200" dirty="0"/>
        </a:p>
      </dsp:txBody>
      <dsp:txXfrm rot="-5400000">
        <a:off x="2490527" y="1949097"/>
        <a:ext cx="5876195" cy="627768"/>
      </dsp:txXfrm>
    </dsp:sp>
    <dsp:sp modelId="{96392C57-0520-A442-87F0-B138BF0BE6EE}">
      <dsp:nvSpPr>
        <dsp:cNvPr id="0" name=""/>
        <dsp:cNvSpPr/>
      </dsp:nvSpPr>
      <dsp:spPr>
        <a:xfrm>
          <a:off x="823" y="1828175"/>
          <a:ext cx="2474075" cy="869612"/>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pt-PT" sz="3400" kern="1200" dirty="0" smtClean="0"/>
            <a:t>CERTEZA</a:t>
          </a:r>
          <a:endParaRPr lang="es-ES" sz="3400" kern="1200" dirty="0"/>
        </a:p>
      </dsp:txBody>
      <dsp:txXfrm>
        <a:off x="43274" y="1870626"/>
        <a:ext cx="2389173" cy="784710"/>
      </dsp:txXfrm>
    </dsp:sp>
    <dsp:sp modelId="{6F3D7336-2E93-6A44-BF13-2A6A076EF778}">
      <dsp:nvSpPr>
        <dsp:cNvPr id="0" name=""/>
        <dsp:cNvSpPr/>
      </dsp:nvSpPr>
      <dsp:spPr>
        <a:xfrm rot="5400000">
          <a:off x="5068586" y="220055"/>
          <a:ext cx="695690" cy="5912037"/>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n-US" sz="3500" kern="1200" noProof="0" dirty="0"/>
        </a:p>
      </dsp:txBody>
      <dsp:txXfrm rot="-5400000">
        <a:off x="2460413" y="2862190"/>
        <a:ext cx="5878076" cy="627768"/>
      </dsp:txXfrm>
    </dsp:sp>
    <dsp:sp modelId="{19098078-B30F-9C4D-88AA-DFC37DCA4B56}">
      <dsp:nvSpPr>
        <dsp:cNvPr id="0" name=""/>
        <dsp:cNvSpPr/>
      </dsp:nvSpPr>
      <dsp:spPr>
        <a:xfrm>
          <a:off x="823" y="2741268"/>
          <a:ext cx="2445858" cy="869612"/>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pt-PT" sz="3400" kern="1200" dirty="0" smtClean="0"/>
            <a:t>REPOSO</a:t>
          </a:r>
          <a:endParaRPr lang="es-ES" sz="3400" kern="1200" dirty="0"/>
        </a:p>
      </dsp:txBody>
      <dsp:txXfrm>
        <a:off x="43274" y="2783719"/>
        <a:ext cx="2360956" cy="784710"/>
      </dsp:txXfrm>
    </dsp:sp>
    <dsp:sp modelId="{D2E7B16C-415E-2440-ABCB-32C9E9DE64A2}">
      <dsp:nvSpPr>
        <dsp:cNvPr id="0" name=""/>
        <dsp:cNvSpPr/>
      </dsp:nvSpPr>
      <dsp:spPr>
        <a:xfrm rot="5400000">
          <a:off x="5046707" y="1111266"/>
          <a:ext cx="695690" cy="595580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endParaRPr lang="en-US" sz="3500" kern="1200" noProof="0" dirty="0"/>
        </a:p>
      </dsp:txBody>
      <dsp:txXfrm rot="-5400000">
        <a:off x="2416652" y="3775283"/>
        <a:ext cx="5921840" cy="627768"/>
      </dsp:txXfrm>
    </dsp:sp>
    <dsp:sp modelId="{11E483FF-2A12-E841-A151-A13BCF1A188D}">
      <dsp:nvSpPr>
        <dsp:cNvPr id="0" name=""/>
        <dsp:cNvSpPr/>
      </dsp:nvSpPr>
      <dsp:spPr>
        <a:xfrm>
          <a:off x="23888" y="3654361"/>
          <a:ext cx="2389396" cy="869612"/>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pt-PT" sz="3400" kern="1200" dirty="0" smtClean="0"/>
            <a:t>AYUDA</a:t>
          </a:r>
          <a:endParaRPr lang="es-ES" sz="3400" kern="1200" dirty="0"/>
        </a:p>
      </dsp:txBody>
      <dsp:txXfrm>
        <a:off x="66339" y="3696812"/>
        <a:ext cx="2304494" cy="7847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EC9B2-DF38-164A-96AB-20E980010487}">
      <dsp:nvSpPr>
        <dsp:cNvPr id="0" name=""/>
        <dsp:cNvSpPr/>
      </dsp:nvSpPr>
      <dsp:spPr>
        <a:xfrm rot="5400000">
          <a:off x="5306625" y="-2270350"/>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s-ES" sz="2600" kern="1200" noProof="0" dirty="0" smtClean="0"/>
            <a:t>«Él se manifestó como hombre… </a:t>
          </a:r>
          <a:endParaRPr lang="en-US" sz="2600" kern="1200" noProof="0" dirty="0"/>
        </a:p>
      </dsp:txBody>
      <dsp:txXfrm rot="-5400000">
        <a:off x="2962656" y="101884"/>
        <a:ext cx="5238679" cy="522475"/>
      </dsp:txXfrm>
    </dsp:sp>
    <dsp:sp modelId="{133F1E47-DB8A-6A42-8FC4-259BA65239AB}">
      <dsp:nvSpPr>
        <dsp:cNvPr id="0" name=""/>
        <dsp:cNvSpPr/>
      </dsp:nvSpPr>
      <dsp:spPr>
        <a:xfrm>
          <a:off x="0" y="1243"/>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t-PT" sz="2000" kern="1200" noProof="0" dirty="0" err="1" smtClean="0"/>
            <a:t>Sufrió</a:t>
          </a:r>
          <a:r>
            <a:rPr lang="pt-PT" sz="2000" kern="1200" noProof="0" dirty="0" smtClean="0"/>
            <a:t> </a:t>
          </a:r>
          <a:r>
            <a:rPr lang="pt-PT" sz="2000" kern="1200" noProof="0" dirty="0" err="1" smtClean="0"/>
            <a:t>en</a:t>
          </a:r>
          <a:r>
            <a:rPr lang="pt-PT" sz="2000" kern="1200" noProof="0" dirty="0" smtClean="0"/>
            <a:t> este mundo</a:t>
          </a:r>
          <a:endParaRPr lang="en-US" sz="2000" kern="1200" noProof="0" dirty="0"/>
        </a:p>
      </dsp:txBody>
      <dsp:txXfrm>
        <a:off x="35331" y="36574"/>
        <a:ext cx="2891994" cy="653094"/>
      </dsp:txXfrm>
    </dsp:sp>
    <dsp:sp modelId="{C86C6C69-F3DD-2744-AD90-6040DCAB3206}">
      <dsp:nvSpPr>
        <dsp:cNvPr id="0" name=""/>
        <dsp:cNvSpPr/>
      </dsp:nvSpPr>
      <dsp:spPr>
        <a:xfrm rot="5400000">
          <a:off x="5306625" y="-1510406"/>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es-ES" sz="2600" kern="1200" noProof="0" dirty="0" smtClean="0"/>
            <a:t>Fue vindicado por el Espíritu...</a:t>
          </a:r>
          <a:endParaRPr lang="en-US" sz="2600" kern="1200" noProof="0" dirty="0"/>
        </a:p>
      </dsp:txBody>
      <dsp:txXfrm rot="-5400000">
        <a:off x="2962656" y="861828"/>
        <a:ext cx="5238679" cy="522475"/>
      </dsp:txXfrm>
    </dsp:sp>
    <dsp:sp modelId="{AAC0CD34-0898-9249-BE2F-5BF95427CA1E}">
      <dsp:nvSpPr>
        <dsp:cNvPr id="0" name=""/>
        <dsp:cNvSpPr/>
      </dsp:nvSpPr>
      <dsp:spPr>
        <a:xfrm>
          <a:off x="0" y="761187"/>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t-PT" sz="2000" kern="1200" noProof="0" dirty="0" err="1" smtClean="0"/>
            <a:t>Enfrentó</a:t>
          </a:r>
          <a:r>
            <a:rPr lang="pt-PT" sz="2000" kern="1200" noProof="0" dirty="0" smtClean="0"/>
            <a:t> el pecado</a:t>
          </a:r>
          <a:endParaRPr lang="en-GB" sz="2000" kern="1200" noProof="0" dirty="0"/>
        </a:p>
      </dsp:txBody>
      <dsp:txXfrm>
        <a:off x="35331" y="796518"/>
        <a:ext cx="2891994" cy="653094"/>
      </dsp:txXfrm>
    </dsp:sp>
    <dsp:sp modelId="{8D6EE94C-2244-8249-BE20-437BF4FF6606}">
      <dsp:nvSpPr>
        <dsp:cNvPr id="0" name=""/>
        <dsp:cNvSpPr/>
      </dsp:nvSpPr>
      <dsp:spPr>
        <a:xfrm rot="5400000">
          <a:off x="5306625" y="-750462"/>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pt-PT" sz="2600" kern="1200" noProof="0" dirty="0" smtClean="0"/>
            <a:t>Visto por los </a:t>
          </a:r>
          <a:r>
            <a:rPr lang="pt-PT" sz="2600" kern="1200" noProof="0" dirty="0" err="1" smtClean="0"/>
            <a:t>ángeles</a:t>
          </a:r>
          <a:r>
            <a:rPr lang="pt-PT" sz="2600" kern="1200" noProof="0" dirty="0" smtClean="0"/>
            <a:t>…</a:t>
          </a:r>
          <a:endParaRPr lang="en-US" sz="2600" kern="1200" noProof="0" dirty="0"/>
        </a:p>
      </dsp:txBody>
      <dsp:txXfrm rot="-5400000">
        <a:off x="2962656" y="1621772"/>
        <a:ext cx="5238679" cy="522475"/>
      </dsp:txXfrm>
    </dsp:sp>
    <dsp:sp modelId="{96392C57-0520-A442-87F0-B138BF0BE6EE}">
      <dsp:nvSpPr>
        <dsp:cNvPr id="0" name=""/>
        <dsp:cNvSpPr/>
      </dsp:nvSpPr>
      <dsp:spPr>
        <a:xfrm>
          <a:off x="0" y="1521131"/>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noProof="0" dirty="0" smtClean="0"/>
            <a:t>Testificó a todo el universo</a:t>
          </a:r>
          <a:endParaRPr lang="en-US" sz="2000" kern="1200" noProof="0" dirty="0"/>
        </a:p>
      </dsp:txBody>
      <dsp:txXfrm>
        <a:off x="35331" y="1556462"/>
        <a:ext cx="2891994" cy="653094"/>
      </dsp:txXfrm>
    </dsp:sp>
    <dsp:sp modelId="{6F3D7336-2E93-6A44-BF13-2A6A076EF778}">
      <dsp:nvSpPr>
        <dsp:cNvPr id="0" name=""/>
        <dsp:cNvSpPr/>
      </dsp:nvSpPr>
      <dsp:spPr>
        <a:xfrm rot="5400000">
          <a:off x="5306625" y="9481"/>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pt-PT" sz="2600" kern="1200" noProof="0" dirty="0" smtClean="0"/>
            <a:t>Proclamado entre las </a:t>
          </a:r>
          <a:r>
            <a:rPr lang="pt-PT" sz="2600" kern="1200" noProof="0" dirty="0" err="1" smtClean="0"/>
            <a:t>naciones</a:t>
          </a:r>
          <a:r>
            <a:rPr lang="pt-PT" sz="2600" kern="1200" noProof="0" dirty="0" smtClean="0"/>
            <a:t>…</a:t>
          </a:r>
          <a:endParaRPr lang="en-US" sz="2600" kern="1200" noProof="0" dirty="0"/>
        </a:p>
      </dsp:txBody>
      <dsp:txXfrm rot="-5400000">
        <a:off x="2962656" y="2381716"/>
        <a:ext cx="5238679" cy="522475"/>
      </dsp:txXfrm>
    </dsp:sp>
    <dsp:sp modelId="{19098078-B30F-9C4D-88AA-DFC37DCA4B56}">
      <dsp:nvSpPr>
        <dsp:cNvPr id="0" name=""/>
        <dsp:cNvSpPr/>
      </dsp:nvSpPr>
      <dsp:spPr>
        <a:xfrm>
          <a:off x="0" y="2281075"/>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t-PT" sz="2000" kern="1200" noProof="0" dirty="0" err="1" smtClean="0"/>
            <a:t>Compartió</a:t>
          </a:r>
          <a:r>
            <a:rPr lang="pt-PT" sz="2000" kern="1200" noProof="0" dirty="0" smtClean="0"/>
            <a:t> </a:t>
          </a:r>
          <a:r>
            <a:rPr lang="pt-PT" sz="2000" kern="1200" noProof="0" dirty="0" err="1" smtClean="0"/>
            <a:t>un</a:t>
          </a:r>
          <a:r>
            <a:rPr lang="pt-PT" sz="2000" kern="1200" noProof="0" dirty="0" smtClean="0"/>
            <a:t> </a:t>
          </a:r>
          <a:r>
            <a:rPr lang="pt-PT" sz="2000" kern="1200" noProof="0" dirty="0" err="1" smtClean="0"/>
            <a:t>evangelio</a:t>
          </a:r>
          <a:endParaRPr lang="en-US" sz="2000" kern="1200" noProof="0" dirty="0"/>
        </a:p>
      </dsp:txBody>
      <dsp:txXfrm>
        <a:off x="35331" y="2316406"/>
        <a:ext cx="2891994" cy="653094"/>
      </dsp:txXfrm>
    </dsp:sp>
    <dsp:sp modelId="{D2E7B16C-415E-2440-ABCB-32C9E9DE64A2}">
      <dsp:nvSpPr>
        <dsp:cNvPr id="0" name=""/>
        <dsp:cNvSpPr/>
      </dsp:nvSpPr>
      <dsp:spPr>
        <a:xfrm rot="5400000">
          <a:off x="5306625" y="769425"/>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pt-PT" sz="2600" kern="1200" noProof="0" dirty="0" err="1" smtClean="0"/>
            <a:t>Creído</a:t>
          </a:r>
          <a:r>
            <a:rPr lang="pt-PT" sz="2600" kern="1200" noProof="0" dirty="0" smtClean="0"/>
            <a:t> </a:t>
          </a:r>
          <a:r>
            <a:rPr lang="pt-PT" sz="2600" kern="1200" noProof="0" dirty="0" err="1" smtClean="0"/>
            <a:t>en</a:t>
          </a:r>
          <a:r>
            <a:rPr lang="pt-PT" sz="2600" kern="1200" noProof="0" dirty="0" smtClean="0"/>
            <a:t> el mundo</a:t>
          </a:r>
          <a:endParaRPr lang="en-US" sz="2600" kern="1200" noProof="0" dirty="0"/>
        </a:p>
      </dsp:txBody>
      <dsp:txXfrm rot="-5400000">
        <a:off x="2962656" y="3141660"/>
        <a:ext cx="5238679" cy="522475"/>
      </dsp:txXfrm>
    </dsp:sp>
    <dsp:sp modelId="{11E483FF-2A12-E841-A151-A13BCF1A188D}">
      <dsp:nvSpPr>
        <dsp:cNvPr id="0" name=""/>
        <dsp:cNvSpPr/>
      </dsp:nvSpPr>
      <dsp:spPr>
        <a:xfrm>
          <a:off x="3476" y="3041019"/>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pt-PT" sz="2000" kern="1200" noProof="0" dirty="0" smtClean="0"/>
            <a:t>Para todos los seres humanos</a:t>
          </a:r>
          <a:endParaRPr lang="en-US" sz="2000" kern="1200" noProof="0" dirty="0"/>
        </a:p>
      </dsp:txBody>
      <dsp:txXfrm>
        <a:off x="38807" y="3076350"/>
        <a:ext cx="2891994" cy="653094"/>
      </dsp:txXfrm>
    </dsp:sp>
    <dsp:sp modelId="{AAAE36B2-F8F8-8E44-A67E-19DC25430B35}">
      <dsp:nvSpPr>
        <dsp:cNvPr id="0" name=""/>
        <dsp:cNvSpPr/>
      </dsp:nvSpPr>
      <dsp:spPr>
        <a:xfrm rot="5400000">
          <a:off x="5306625" y="1529369"/>
          <a:ext cx="579005" cy="5266944"/>
        </a:xfrm>
        <a:prstGeom prst="round2Same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55700">
            <a:lnSpc>
              <a:spcPct val="90000"/>
            </a:lnSpc>
            <a:spcBef>
              <a:spcPct val="0"/>
            </a:spcBef>
            <a:spcAft>
              <a:spcPct val="15000"/>
            </a:spcAft>
            <a:buChar char="•"/>
          </a:pPr>
          <a:r>
            <a:rPr lang="pt-PT" sz="2600" kern="1200" noProof="0" dirty="0" err="1" smtClean="0"/>
            <a:t>Recibido</a:t>
          </a:r>
          <a:r>
            <a:rPr lang="pt-PT" sz="2600" kern="1200" noProof="0" dirty="0" smtClean="0"/>
            <a:t> </a:t>
          </a:r>
          <a:r>
            <a:rPr lang="pt-PT" sz="2600" kern="1200" noProof="0" dirty="0" err="1" smtClean="0"/>
            <a:t>en</a:t>
          </a:r>
          <a:r>
            <a:rPr lang="pt-PT" sz="2600" kern="1200" noProof="0" dirty="0" smtClean="0"/>
            <a:t> la gloria»</a:t>
          </a:r>
          <a:endParaRPr lang="en-US" sz="2600" kern="1200" noProof="0" dirty="0"/>
        </a:p>
      </dsp:txBody>
      <dsp:txXfrm rot="-5400000">
        <a:off x="2962656" y="3901604"/>
        <a:ext cx="5238679" cy="522475"/>
      </dsp:txXfrm>
    </dsp:sp>
    <dsp:sp modelId="{EB4A76DF-8B05-814F-841E-2556E44983F9}">
      <dsp:nvSpPr>
        <dsp:cNvPr id="0" name=""/>
        <dsp:cNvSpPr/>
      </dsp:nvSpPr>
      <dsp:spPr>
        <a:xfrm>
          <a:off x="0" y="3800963"/>
          <a:ext cx="2962656" cy="723756"/>
        </a:xfrm>
        <a:prstGeom prst="roundRect">
          <a:avLst/>
        </a:prstGeom>
        <a:solidFill>
          <a:schemeClr val="accent2">
            <a:lumMod val="75000"/>
            <a:alpha val="7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noProof="0" dirty="0" smtClean="0"/>
            <a:t>Y ahora intercede por nosotros</a:t>
          </a:r>
          <a:endParaRPr lang="en-US" sz="2000" kern="1200" noProof="0" dirty="0"/>
        </a:p>
      </dsp:txBody>
      <dsp:txXfrm>
        <a:off x="35331" y="3836294"/>
        <a:ext cx="2891994" cy="6530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5D57E5-0204-3F4A-B597-DCCC984652D8}" type="datetimeFigureOut">
              <a:rPr lang="es-ES" smtClean="0"/>
              <a:pPr/>
              <a:t>26/1/17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01DFAA-9B9D-AF45-8A8E-F3321C5CA551}" type="slidenum">
              <a:rPr lang="es-ES" smtClean="0"/>
              <a:pPr/>
              <a:t>‹#›</a:t>
            </a:fld>
            <a:endParaRPr lang="es-ES"/>
          </a:p>
        </p:txBody>
      </p:sp>
    </p:spTree>
    <p:extLst>
      <p:ext uri="{BB962C8B-B14F-4D97-AF65-F5344CB8AC3E}">
        <p14:creationId xmlns:p14="http://schemas.microsoft.com/office/powerpoint/2010/main" val="2092563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A1F8A-6082-704E-95BC-74245CF32087}" type="datetimeFigureOut">
              <a:rPr lang="es-ES" smtClean="0"/>
              <a:pPr/>
              <a:t>26/1/17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9F0B3-A32B-2840-BE6A-B26C9CDC4EB2}" type="slidenum">
              <a:rPr lang="es-ES" smtClean="0"/>
              <a:pPr/>
              <a:t>‹#›</a:t>
            </a:fld>
            <a:endParaRPr lang="es-ES"/>
          </a:p>
        </p:txBody>
      </p:sp>
    </p:spTree>
    <p:extLst>
      <p:ext uri="{BB962C8B-B14F-4D97-AF65-F5344CB8AC3E}">
        <p14:creationId xmlns:p14="http://schemas.microsoft.com/office/powerpoint/2010/main" val="2659054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0209F0B3-A32B-2840-BE6A-B26C9CDC4EB2}" type="slidenum">
              <a:rPr lang="es-ES" smtClean="0"/>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F0B3-A32B-2840-BE6A-B26C9CDC4EB2}" type="slidenum">
              <a:rPr lang="es-ES" smtClean="0"/>
              <a:pPr/>
              <a:t>14</a:t>
            </a:fld>
            <a:endParaRPr lang="es-ES"/>
          </a:p>
        </p:txBody>
      </p:sp>
    </p:spTree>
    <p:extLst>
      <p:ext uri="{BB962C8B-B14F-4D97-AF65-F5344CB8AC3E}">
        <p14:creationId xmlns:p14="http://schemas.microsoft.com/office/powerpoint/2010/main" val="109807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1395FEA-AC2D-584C-8448-7DD13439533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42315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E508968-14BE-6F41-AD8D-E004D50BDA4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62081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F96BA9-6ABA-CB46-BF55-FC77BE8A4D8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1533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0339E1-A295-F54A-B4E2-C709B36EB248}"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5055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333CFDF-F83A-8746-BCC5-CD081E5F6724}"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6400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53DF16-7257-3148-A47D-BF89E0D432FC}"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97817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C1818F3-A080-4F40-A33F-1714140F9876}" type="datetime2">
              <a:rPr lang="es-ES" smtClean="0"/>
              <a:pPr/>
              <a:t>jueves, 26 de enero de 2017</a:t>
            </a:fld>
            <a:endParaRPr lang="en-US"/>
          </a:p>
        </p:txBody>
      </p:sp>
      <p:sp>
        <p:nvSpPr>
          <p:cNvPr id="8" name="Marcador de pie de página 7"/>
          <p:cNvSpPr>
            <a:spLocks noGrp="1"/>
          </p:cNvSpPr>
          <p:nvPr>
            <p:ph type="ftr" sz="quarter" idx="11"/>
          </p:nvPr>
        </p:nvSpPr>
        <p:spPr/>
        <p:txBody>
          <a:bodyPr/>
          <a:lstStyle/>
          <a:p>
            <a:pPr algn="r"/>
            <a:r>
              <a:rPr lang="en-US" smtClean="0"/>
              <a:t>There Is an Answer!</a:t>
            </a:r>
            <a:endParaRPr lang="en-US" dirty="0"/>
          </a:p>
        </p:txBody>
      </p:sp>
      <p:sp>
        <p:nvSpPr>
          <p:cNvPr id="9" name="Marcador de número de diapositiva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495176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F5B9821-705D-BB47-B0BC-4889626845C2}" type="datetime2">
              <a:rPr lang="es-ES" smtClean="0"/>
              <a:pPr/>
              <a:t>jueves, 26 de enero de 2017</a:t>
            </a:fld>
            <a:endParaRPr lang="en-US"/>
          </a:p>
        </p:txBody>
      </p:sp>
      <p:sp>
        <p:nvSpPr>
          <p:cNvPr id="4" name="Marcador de pie de página 3"/>
          <p:cNvSpPr>
            <a:spLocks noGrp="1"/>
          </p:cNvSpPr>
          <p:nvPr>
            <p:ph type="ftr" sz="quarter" idx="11"/>
          </p:nvPr>
        </p:nvSpPr>
        <p:spPr/>
        <p:txBody>
          <a:bodyPr/>
          <a:lstStyle/>
          <a:p>
            <a:pPr algn="r"/>
            <a:r>
              <a:rPr lang="en-US" smtClean="0"/>
              <a:t>There Is an Answer!</a:t>
            </a:r>
            <a:endParaRPr lang="en-US" dirty="0"/>
          </a:p>
        </p:txBody>
      </p:sp>
      <p:sp>
        <p:nvSpPr>
          <p:cNvPr id="5" name="Marcador de número de diapositiva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70696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6851C7-10B7-204A-A0E0-A429A11F06BD}" type="datetime2">
              <a:rPr lang="es-ES" smtClean="0"/>
              <a:pPr/>
              <a:t>jueves, 26 de enero de 2017</a:t>
            </a:fld>
            <a:endParaRPr lang="en-US"/>
          </a:p>
        </p:txBody>
      </p:sp>
      <p:sp>
        <p:nvSpPr>
          <p:cNvPr id="3" name="Marcador de pie de página 2"/>
          <p:cNvSpPr>
            <a:spLocks noGrp="1"/>
          </p:cNvSpPr>
          <p:nvPr>
            <p:ph type="ftr" sz="quarter" idx="11"/>
          </p:nvPr>
        </p:nvSpPr>
        <p:spPr/>
        <p:txBody>
          <a:bodyPr/>
          <a:lstStyle/>
          <a:p>
            <a:pPr algn="r"/>
            <a:r>
              <a:rPr lang="en-US" smtClean="0"/>
              <a:t>There Is an Answer!</a:t>
            </a:r>
            <a:endParaRPr lang="en-US" dirty="0"/>
          </a:p>
        </p:txBody>
      </p:sp>
      <p:sp>
        <p:nvSpPr>
          <p:cNvPr id="4" name="Marcador de número de diapositiva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8566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D1D3EDA-FDEB-0E46-A246-106DB7F9303B}"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33114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6AF476-75D6-6045-BDEA-E95E837A2AE1}"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060414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619B5-F61C-454D-B99A-C8C28004095B}" type="datetime2">
              <a:rPr lang="es-ES" smtClean="0"/>
              <a:pPr/>
              <a:t>jueves, 26 de enero de 2017</a:t>
            </a:fld>
            <a:endParaRPr lang="en-U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There Is an Answer!</a:t>
            </a:r>
            <a:endParaRPr lang="en-U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8469288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1937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8194"/>
            <a:ext cx="8229600" cy="1143000"/>
          </a:xfrm>
        </p:spPr>
        <p:txBody>
          <a:bodyPr/>
          <a:lstStyle/>
          <a:p>
            <a:r>
              <a:rPr lang="es-ES" dirty="0" smtClean="0">
                <a:solidFill>
                  <a:srgbClr val="FFFFFF"/>
                </a:solidFill>
              </a:rPr>
              <a:t>Vivir en un mundo de sufrimiento</a:t>
            </a:r>
            <a:endParaRPr lang="en-US" dirty="0">
              <a:solidFill>
                <a:srgbClr val="FFFFFF"/>
              </a:solidFill>
            </a:endParaRPr>
          </a:p>
        </p:txBody>
      </p:sp>
      <p:sp>
        <p:nvSpPr>
          <p:cNvPr id="3" name="Marcador de contenido 2"/>
          <p:cNvSpPr>
            <a:spLocks noGrp="1"/>
          </p:cNvSpPr>
          <p:nvPr>
            <p:ph idx="1"/>
          </p:nvPr>
        </p:nvSpPr>
        <p:spPr>
          <a:xfrm>
            <a:off x="172122" y="1417638"/>
            <a:ext cx="8764101" cy="4708525"/>
          </a:xfrm>
        </p:spPr>
        <p:txBody>
          <a:bodyPr>
            <a:noAutofit/>
          </a:bodyPr>
          <a:lstStyle/>
          <a:p>
            <a:pPr algn="just"/>
            <a:r>
              <a:rPr lang="es-ES" sz="2200" dirty="0" smtClean="0">
                <a:solidFill>
                  <a:srgbClr val="FFFFFF"/>
                </a:solidFill>
              </a:rPr>
              <a:t>Claro, que también existen los indiferentes o, al menos, los que prefieren no pensar, los que permanecen en la duda y no se cuestionan.</a:t>
            </a:r>
          </a:p>
          <a:p>
            <a:pPr algn="just"/>
            <a:r>
              <a:rPr lang="es-ES" sz="2200" dirty="0" smtClean="0">
                <a:solidFill>
                  <a:srgbClr val="FFFFFF"/>
                </a:solidFill>
              </a:rPr>
              <a:t>Desgraciadamente, estas personas son arrastradas por las aguas turbulentas de la ausencia de sentido en su existencia; se sumergen en la inmediatez de los sentidos, se olvidan de los valores del espíritu, se dejan llevar por la inercia de las tendencias contemporáneas y permanecen atados a las cadenas de la mediocridad.</a:t>
            </a:r>
          </a:p>
          <a:p>
            <a:pPr algn="just"/>
            <a:r>
              <a:rPr lang="es-ES" sz="2200" dirty="0" smtClean="0">
                <a:solidFill>
                  <a:srgbClr val="FFFFFF"/>
                </a:solidFill>
              </a:rPr>
              <a:t>Fabrican para sí ídolos como el dinero, la ostentación, la suntuosidad y la apariencia, ignorando su propia consciencia y sepultándose en la fugacidad del consumismo, entrando así en una espiral interminable.</a:t>
            </a:r>
            <a:endParaRPr lang="en-US" sz="22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160866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FFFF"/>
                </a:solidFill>
              </a:rPr>
              <a:t>Nadie está exento de sufrir</a:t>
            </a:r>
            <a:endParaRPr lang="en-US" dirty="0">
              <a:solidFill>
                <a:srgbClr val="FFFFFF"/>
              </a:solidFill>
            </a:endParaRPr>
          </a:p>
        </p:txBody>
      </p:sp>
      <p:sp>
        <p:nvSpPr>
          <p:cNvPr id="3" name="Marcador de contenido 2"/>
          <p:cNvSpPr>
            <a:spLocks noGrp="1"/>
          </p:cNvSpPr>
          <p:nvPr>
            <p:ph sz="half" idx="1"/>
          </p:nvPr>
        </p:nvSpPr>
        <p:spPr>
          <a:xfrm>
            <a:off x="392651" y="1678600"/>
            <a:ext cx="4857079" cy="4525963"/>
          </a:xfrm>
        </p:spPr>
        <p:txBody>
          <a:bodyPr>
            <a:normAutofit/>
          </a:bodyPr>
          <a:lstStyle/>
          <a:p>
            <a:pPr algn="just"/>
            <a:r>
              <a:rPr lang="es-ES" sz="2400" spc="-10" dirty="0" smtClean="0">
                <a:solidFill>
                  <a:srgbClr val="FFFFFF"/>
                </a:solidFill>
              </a:rPr>
              <a:t>Todos podemos sentir un día que la tierra tiembla bajo nuestros pies. </a:t>
            </a:r>
          </a:p>
          <a:p>
            <a:pPr algn="just"/>
            <a:r>
              <a:rPr lang="es-ES" sz="2400" spc="-10" dirty="0" smtClean="0">
                <a:solidFill>
                  <a:srgbClr val="FFFFFF"/>
                </a:solidFill>
              </a:rPr>
              <a:t>Una enfermedad, una muerte repentina, un accidente, una desilusión amorosa, una pérdida económica pueden amenazar seriamente tu vida, deprimirte, quitarte las ganas de vivir y las fuerzas para seguir adelante.</a:t>
            </a:r>
            <a:endParaRPr lang="en-US" sz="2400" dirty="0">
              <a:solidFill>
                <a:srgbClr val="FFFFFF"/>
              </a:solidFill>
            </a:endParaRPr>
          </a:p>
        </p:txBody>
      </p:sp>
      <p:pic>
        <p:nvPicPr>
          <p:cNvPr id="4" name="Imagen 3" descr="ThinkstockPhotos-179007478.jpg"/>
          <p:cNvPicPr>
            <a:picLocks noChangeAspect="1"/>
          </p:cNvPicPr>
          <p:nvPr/>
        </p:nvPicPr>
        <p:blipFill rotWithShape="1">
          <a:blip r:embed="rId2" cstate="print">
            <a:extLst>
              <a:ext uri="{28A0092B-C50C-407E-A947-70E740481C1C}">
                <a14:useLocalDpi xmlns:a14="http://schemas.microsoft.com/office/drawing/2010/main" val="0"/>
              </a:ext>
            </a:extLst>
          </a:blip>
          <a:srcRect b="4389"/>
          <a:stretch/>
        </p:blipFill>
        <p:spPr>
          <a:xfrm>
            <a:off x="5534217" y="1706030"/>
            <a:ext cx="3113219" cy="4126898"/>
          </a:xfrm>
          <a:prstGeom prst="rect">
            <a:avLst/>
          </a:prstGeom>
          <a:ln>
            <a:solidFill>
              <a:schemeClr val="bg1">
                <a:lumMod val="85000"/>
              </a:schemeClr>
            </a:solidFill>
          </a:ln>
        </p:spPr>
      </p:pic>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94752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n-US" dirty="0" smtClean="0">
                <a:solidFill>
                  <a:srgbClr val="FFFFFF"/>
                </a:solidFill>
              </a:rPr>
              <a:t>¿</a:t>
            </a:r>
            <a:r>
              <a:rPr lang="en-US" dirty="0" err="1" smtClean="0">
                <a:solidFill>
                  <a:srgbClr val="FFFFFF"/>
                </a:solidFill>
              </a:rPr>
              <a:t>Quién</a:t>
            </a:r>
            <a:r>
              <a:rPr lang="en-US" dirty="0" smtClean="0">
                <a:solidFill>
                  <a:srgbClr val="FFFFFF"/>
                </a:solidFill>
              </a:rPr>
              <a:t> </a:t>
            </a:r>
            <a:r>
              <a:rPr lang="en-US" dirty="0" err="1" smtClean="0">
                <a:solidFill>
                  <a:srgbClr val="FFFFFF"/>
                </a:solidFill>
              </a:rPr>
              <a:t>tiene</a:t>
            </a:r>
            <a:r>
              <a:rPr lang="en-US" dirty="0" smtClean="0">
                <a:solidFill>
                  <a:srgbClr val="FFFFFF"/>
                </a:solidFill>
              </a:rPr>
              <a:t> la </a:t>
            </a:r>
            <a:r>
              <a:rPr lang="en-US" dirty="0" err="1" smtClean="0">
                <a:solidFill>
                  <a:srgbClr val="FFFFFF"/>
                </a:solidFill>
              </a:rPr>
              <a:t>respuesta</a:t>
            </a:r>
            <a:r>
              <a:rPr lang="en-US" dirty="0" smtClean="0">
                <a:solidFill>
                  <a:srgbClr val="FFFFFF"/>
                </a:solidFill>
              </a:rPr>
              <a:t>?</a:t>
            </a:r>
            <a:endParaRPr lang="en-US" dirty="0">
              <a:solidFill>
                <a:srgbClr val="FFFFFF"/>
              </a:solidFill>
            </a:endParaRPr>
          </a:p>
        </p:txBody>
      </p:sp>
      <p:sp>
        <p:nvSpPr>
          <p:cNvPr id="4" name="Marcador de contenido 3"/>
          <p:cNvSpPr>
            <a:spLocks noGrp="1"/>
          </p:cNvSpPr>
          <p:nvPr>
            <p:ph sz="half" idx="2"/>
          </p:nvPr>
        </p:nvSpPr>
        <p:spPr>
          <a:xfrm>
            <a:off x="1380478" y="1600201"/>
            <a:ext cx="6339972" cy="3328448"/>
          </a:xfrm>
        </p:spPr>
        <p:txBody>
          <a:bodyPr>
            <a:normAutofit/>
          </a:bodyPr>
          <a:lstStyle/>
          <a:p>
            <a:pPr algn="just"/>
            <a:r>
              <a:rPr lang="es-ES" sz="2500" dirty="0" smtClean="0">
                <a:solidFill>
                  <a:srgbClr val="FFFFFF"/>
                </a:solidFill>
              </a:rPr>
              <a:t>¿La ciencia, la filosofía, la religión?</a:t>
            </a:r>
          </a:p>
          <a:p>
            <a:pPr algn="just"/>
            <a:r>
              <a:rPr lang="es-ES" sz="2500" dirty="0" smtClean="0">
                <a:solidFill>
                  <a:srgbClr val="FFFFFF"/>
                </a:solidFill>
              </a:rPr>
              <a:t>La ciencia no puede probar el origen del dolor ni descubrir el remedio.</a:t>
            </a:r>
          </a:p>
          <a:p>
            <a:pPr algn="just"/>
            <a:r>
              <a:rPr lang="es-ES" sz="2500" dirty="0" smtClean="0">
                <a:solidFill>
                  <a:srgbClr val="FFFFFF"/>
                </a:solidFill>
              </a:rPr>
              <a:t>La filosofía se pierde en un entramado de palabras y conceptos que te marean pero que no disminuyen tu dolor.</a:t>
            </a:r>
            <a:endParaRPr lang="en-US" sz="25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20503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FFFFFF"/>
                </a:solidFill>
              </a:rPr>
              <a:t>¿Qué sucede con la religión?</a:t>
            </a:r>
            <a:endParaRPr lang="en-US" dirty="0">
              <a:solidFill>
                <a:srgbClr val="FFFFFF"/>
              </a:solidFill>
            </a:endParaRPr>
          </a:p>
        </p:txBody>
      </p:sp>
      <p:sp>
        <p:nvSpPr>
          <p:cNvPr id="3" name="Marcador de contenido 2"/>
          <p:cNvSpPr>
            <a:spLocks noGrp="1"/>
          </p:cNvSpPr>
          <p:nvPr>
            <p:ph idx="1"/>
          </p:nvPr>
        </p:nvSpPr>
        <p:spPr>
          <a:xfrm>
            <a:off x="457200" y="1396360"/>
            <a:ext cx="8229600" cy="4525963"/>
          </a:xfrm>
        </p:spPr>
        <p:txBody>
          <a:bodyPr>
            <a:noAutofit/>
          </a:bodyPr>
          <a:lstStyle/>
          <a:p>
            <a:pPr algn="just"/>
            <a:r>
              <a:rPr lang="es-ES" sz="2400" dirty="0" smtClean="0">
                <a:solidFill>
                  <a:srgbClr val="FFFFFF"/>
                </a:solidFill>
              </a:rPr>
              <a:t>Si hay Dios, ¿por qué existe el mal y el sufrimiento?</a:t>
            </a:r>
          </a:p>
          <a:p>
            <a:pPr algn="just"/>
            <a:r>
              <a:rPr lang="es-ES" sz="2400" dirty="0" smtClean="0">
                <a:solidFill>
                  <a:srgbClr val="FFFFFF"/>
                </a:solidFill>
              </a:rPr>
              <a:t>¿Es el dolor parte del destino humano?</a:t>
            </a:r>
          </a:p>
          <a:p>
            <a:pPr algn="just"/>
            <a:r>
              <a:rPr lang="es-ES" sz="2400" dirty="0" smtClean="0">
                <a:solidFill>
                  <a:srgbClr val="FFFFFF"/>
                </a:solidFill>
              </a:rPr>
              <a:t>Si es así, ¿por qué el hombre huye del sufrimiento? No huye del hambre, ni de la sed, ni del sueño. Simplemente, los acepta porque son parte de su naturaleza; pero, ¿por qué, entonces, no acepta también el dolor?</a:t>
            </a:r>
          </a:p>
          <a:p>
            <a:pPr algn="just"/>
            <a:r>
              <a:rPr lang="es-ES" sz="2400" dirty="0" smtClean="0">
                <a:solidFill>
                  <a:srgbClr val="FFFFFF"/>
                </a:solidFill>
              </a:rPr>
              <a:t>Tarde o temprano, el dolor puede tocarnos a todos. Administrar el sufrimiento no consiste solamente en resistir el dolor aceptándolo como algo inevitable, más bien, es necesario conocer la razón de su existencia.</a:t>
            </a:r>
          </a:p>
          <a:p>
            <a:pPr algn="just"/>
            <a:r>
              <a:rPr lang="es-ES" sz="2400" dirty="0" smtClean="0">
                <a:solidFill>
                  <a:srgbClr val="FFFFFF"/>
                </a:solidFill>
              </a:rPr>
              <a:t>El sufrimiento es portador de un mensaje que hay que saber entender y solo en la comprensión de ese mensaje está la puerta de salida.</a:t>
            </a:r>
            <a:endParaRPr lang="en-US" sz="240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935241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360920" y="3116632"/>
            <a:ext cx="6003407" cy="1362075"/>
          </a:xfrm>
        </p:spPr>
        <p:txBody>
          <a:bodyPr>
            <a:normAutofit/>
          </a:bodyPr>
          <a:lstStyle/>
          <a:p>
            <a:r>
              <a:rPr lang="en-US" sz="4800" dirty="0" smtClean="0">
                <a:solidFill>
                  <a:srgbClr val="FFFFFF"/>
                </a:solidFill>
              </a:rPr>
              <a:t>¡Hay </a:t>
            </a:r>
            <a:r>
              <a:rPr lang="en-US" sz="4800" dirty="0" err="1" smtClean="0">
                <a:solidFill>
                  <a:srgbClr val="FFFFFF"/>
                </a:solidFill>
              </a:rPr>
              <a:t>respuestas</a:t>
            </a:r>
            <a:r>
              <a:rPr lang="en-US" sz="4800" dirty="0" smtClean="0">
                <a:solidFill>
                  <a:srgbClr val="FFFFFF"/>
                </a:solidFill>
              </a:rPr>
              <a:t>!</a:t>
            </a:r>
            <a:endParaRPr lang="en-US" sz="4800" dirty="0">
              <a:solidFill>
                <a:srgbClr val="FFFFFF"/>
              </a:solidFill>
            </a:endParaRPr>
          </a:p>
        </p:txBody>
      </p:sp>
      <p:sp>
        <p:nvSpPr>
          <p:cNvPr id="3" name="Marcador de texto 2"/>
          <p:cNvSpPr>
            <a:spLocks noGrp="1"/>
          </p:cNvSpPr>
          <p:nvPr>
            <p:ph type="body" idx="1"/>
          </p:nvPr>
        </p:nvSpPr>
        <p:spPr>
          <a:xfrm>
            <a:off x="360921" y="3967013"/>
            <a:ext cx="7772400" cy="589604"/>
          </a:xfrm>
        </p:spPr>
        <p:txBody>
          <a:bodyPr/>
          <a:lstStyle/>
          <a:p>
            <a:r>
              <a:rPr lang="en-US" spc="-40" dirty="0" smtClean="0">
                <a:solidFill>
                  <a:srgbClr val="FFFFFF"/>
                </a:solidFill>
              </a:rPr>
              <a:t>La </a:t>
            </a:r>
            <a:r>
              <a:rPr lang="en-US" spc="-40" dirty="0" err="1" smtClean="0">
                <a:solidFill>
                  <a:srgbClr val="FFFFFF"/>
                </a:solidFill>
              </a:rPr>
              <a:t>Biblia</a:t>
            </a:r>
            <a:r>
              <a:rPr lang="en-US" spc="-40" dirty="0" smtClean="0">
                <a:solidFill>
                  <a:srgbClr val="FFFFFF"/>
                </a:solidFill>
              </a:rPr>
              <a:t> </a:t>
            </a:r>
            <a:r>
              <a:rPr lang="en-US" spc="-40" dirty="0" err="1" smtClean="0">
                <a:solidFill>
                  <a:srgbClr val="FFFFFF"/>
                </a:solidFill>
              </a:rPr>
              <a:t>revela</a:t>
            </a:r>
            <a:r>
              <a:rPr lang="en-US" spc="-40" dirty="0" smtClean="0">
                <a:solidFill>
                  <a:srgbClr val="FFFFFF"/>
                </a:solidFill>
              </a:rPr>
              <a:t> </a:t>
            </a:r>
            <a:r>
              <a:rPr lang="en-US" spc="-40" dirty="0" err="1" smtClean="0">
                <a:solidFill>
                  <a:srgbClr val="FFFFFF"/>
                </a:solidFill>
              </a:rPr>
              <a:t>importantes</a:t>
            </a:r>
            <a:r>
              <a:rPr lang="en-US" spc="-40" dirty="0" smtClean="0">
                <a:solidFill>
                  <a:srgbClr val="FFFFFF"/>
                </a:solidFill>
              </a:rPr>
              <a:t> </a:t>
            </a:r>
            <a:r>
              <a:rPr lang="en-US" spc="-40" dirty="0" err="1" smtClean="0">
                <a:solidFill>
                  <a:srgbClr val="FFFFFF"/>
                </a:solidFill>
              </a:rPr>
              <a:t>verdades</a:t>
            </a:r>
            <a:r>
              <a:rPr lang="en-US" spc="-40" dirty="0" smtClean="0">
                <a:solidFill>
                  <a:srgbClr val="FFFFFF"/>
                </a:solidFill>
              </a:rPr>
              <a:t> </a:t>
            </a:r>
            <a:r>
              <a:rPr lang="en-US" spc="-40" dirty="0" err="1" smtClean="0">
                <a:solidFill>
                  <a:srgbClr val="FFFFFF"/>
                </a:solidFill>
              </a:rPr>
              <a:t>acerca</a:t>
            </a:r>
            <a:r>
              <a:rPr lang="en-US" spc="-40" dirty="0" smtClean="0">
                <a:solidFill>
                  <a:srgbClr val="FFFFFF"/>
                </a:solidFill>
              </a:rPr>
              <a:t> del </a:t>
            </a:r>
            <a:r>
              <a:rPr lang="en-US" spc="-40" dirty="0" err="1" smtClean="0">
                <a:solidFill>
                  <a:srgbClr val="FFFFFF"/>
                </a:solidFill>
              </a:rPr>
              <a:t>sufrimiento</a:t>
            </a:r>
            <a:endParaRPr lang="en-US" spc="-4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901988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fontScale="90000"/>
          </a:bodyPr>
          <a:lstStyle/>
          <a:p>
            <a:r>
              <a:rPr lang="en-US" dirty="0" smtClean="0">
                <a:solidFill>
                  <a:srgbClr val="FFFFFF"/>
                </a:solidFill>
              </a:rPr>
              <a:t>Un </a:t>
            </a:r>
            <a:r>
              <a:rPr lang="en-US" dirty="0" err="1" smtClean="0">
                <a:solidFill>
                  <a:srgbClr val="FFFFFF"/>
                </a:solidFill>
              </a:rPr>
              <a:t>salmo</a:t>
            </a:r>
            <a:r>
              <a:rPr lang="en-US" dirty="0" smtClean="0">
                <a:solidFill>
                  <a:srgbClr val="FFFFFF"/>
                </a:solidFill>
              </a:rPr>
              <a:t> </a:t>
            </a:r>
            <a:r>
              <a:rPr lang="en-US" dirty="0" err="1" smtClean="0">
                <a:solidFill>
                  <a:srgbClr val="FFFFFF"/>
                </a:solidFill>
              </a:rPr>
              <a:t>acerca</a:t>
            </a:r>
            <a:r>
              <a:rPr lang="en-US" dirty="0" smtClean="0">
                <a:solidFill>
                  <a:srgbClr val="FFFFFF"/>
                </a:solidFill>
              </a:rPr>
              <a:t> del </a:t>
            </a:r>
            <a:r>
              <a:rPr lang="en-US" dirty="0" err="1" smtClean="0">
                <a:solidFill>
                  <a:srgbClr val="FFFFFF"/>
                </a:solidFill>
              </a:rPr>
              <a:t>sufrimiento</a:t>
            </a:r>
            <a:r>
              <a:rPr lang="en-US" dirty="0" smtClean="0">
                <a:solidFill>
                  <a:srgbClr val="FFFFFF"/>
                </a:solidFill>
              </a:rPr>
              <a:t> (</a:t>
            </a:r>
            <a:r>
              <a:rPr lang="en-US" dirty="0" err="1" smtClean="0">
                <a:solidFill>
                  <a:srgbClr val="FFFFFF"/>
                </a:solidFill>
              </a:rPr>
              <a:t>Salmo</a:t>
            </a:r>
            <a:r>
              <a:rPr lang="en-US" dirty="0" smtClean="0">
                <a:solidFill>
                  <a:srgbClr val="FFFFFF"/>
                </a:solidFill>
              </a:rPr>
              <a:t> 73)</a:t>
            </a:r>
            <a:endParaRPr lang="en-US" dirty="0">
              <a:solidFill>
                <a:srgbClr val="FFFFFF"/>
              </a:solidFill>
            </a:endParaRPr>
          </a:p>
        </p:txBody>
      </p:sp>
      <p:sp>
        <p:nvSpPr>
          <p:cNvPr id="3" name="Marcador de contenido 2"/>
          <p:cNvSpPr>
            <a:spLocks noGrp="1"/>
          </p:cNvSpPr>
          <p:nvPr>
            <p:ph idx="1"/>
          </p:nvPr>
        </p:nvSpPr>
        <p:spPr>
          <a:xfrm>
            <a:off x="566946" y="1537480"/>
            <a:ext cx="7851964" cy="4525963"/>
          </a:xfrm>
        </p:spPr>
        <p:txBody>
          <a:bodyPr>
            <a:noAutofit/>
          </a:bodyPr>
          <a:lstStyle/>
          <a:p>
            <a:pPr algn="just"/>
            <a:r>
              <a:rPr lang="es-ES" sz="2400" spc="-30" dirty="0" smtClean="0">
                <a:solidFill>
                  <a:srgbClr val="FFFFFF"/>
                </a:solidFill>
              </a:rPr>
              <a:t>Dios no es el culpable del sufrimiento (vers. 1).</a:t>
            </a:r>
          </a:p>
          <a:p>
            <a:pPr algn="just"/>
            <a:r>
              <a:rPr lang="es-ES" sz="2400" spc="-30" dirty="0" smtClean="0">
                <a:solidFill>
                  <a:srgbClr val="FFFFFF"/>
                </a:solidFill>
              </a:rPr>
              <a:t>A veces es difícil entender la aparente prosperidad de los injustos (vers. 4-9).</a:t>
            </a:r>
          </a:p>
          <a:p>
            <a:pPr algn="just"/>
            <a:r>
              <a:rPr lang="es-ES" sz="2400" spc="-30" dirty="0" smtClean="0">
                <a:solidFill>
                  <a:srgbClr val="FFFFFF"/>
                </a:solidFill>
              </a:rPr>
              <a:t>Los cristianos también sufren (vers. 12-14).</a:t>
            </a:r>
          </a:p>
          <a:p>
            <a:pPr algn="just"/>
            <a:r>
              <a:rPr lang="es-ES" sz="2400" spc="-30" dirty="0" smtClean="0">
                <a:solidFill>
                  <a:srgbClr val="FFFFFF"/>
                </a:solidFill>
              </a:rPr>
              <a:t>El sufrimiento no es fácil de entender (vers. 15-16).</a:t>
            </a:r>
          </a:p>
          <a:p>
            <a:pPr algn="just"/>
            <a:r>
              <a:rPr lang="es-ES" sz="2400" spc="-30" dirty="0" smtClean="0">
                <a:solidFill>
                  <a:srgbClr val="FFFFFF"/>
                </a:solidFill>
              </a:rPr>
              <a:t>El dolor se asimila mejor cuando es observado a través de una perspectiva espiritual (vers. 17).</a:t>
            </a:r>
          </a:p>
          <a:p>
            <a:pPr algn="just"/>
            <a:r>
              <a:rPr lang="es-ES" sz="2400" spc="-30" dirty="0" smtClean="0">
                <a:solidFill>
                  <a:srgbClr val="FFFFFF"/>
                </a:solidFill>
              </a:rPr>
              <a:t>No debemos concentrarnos en las realidades temporales de este mundo. Los injustos no tienen futuro (vers. 28-20).</a:t>
            </a:r>
          </a:p>
          <a:p>
            <a:pPr algn="just"/>
            <a:r>
              <a:rPr lang="es-ES" sz="2400" spc="-30" dirty="0" smtClean="0">
                <a:solidFill>
                  <a:srgbClr val="FFFFFF"/>
                </a:solidFill>
              </a:rPr>
              <a:t>Si nos centramos en las implicaciones negativas del sufrimiento llenaremos nuestras vidas de amargura y necedad (vers. 21-22).</a:t>
            </a:r>
            <a:endParaRPr lang="en-US" sz="2400" spc="-3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59859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PPT1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s-ES" dirty="0" smtClean="0">
                <a:solidFill>
                  <a:srgbClr val="FFFFFF"/>
                </a:solidFill>
              </a:rPr>
              <a:t>Un mejor camino (Salmo 73)</a:t>
            </a:r>
            <a:endParaRPr lang="en-US" dirty="0">
              <a:solidFill>
                <a:srgbClr val="FFFFFF"/>
              </a:solidFill>
            </a:endParaRPr>
          </a:p>
        </p:txBody>
      </p:sp>
      <p:sp>
        <p:nvSpPr>
          <p:cNvPr id="6" name="Marcador de contenido 5"/>
          <p:cNvSpPr>
            <a:spLocks noGrp="1"/>
          </p:cNvSpPr>
          <p:nvPr>
            <p:ph sz="half" idx="2"/>
          </p:nvPr>
        </p:nvSpPr>
        <p:spPr>
          <a:xfrm>
            <a:off x="613185" y="1600200"/>
            <a:ext cx="8326419" cy="4525963"/>
          </a:xfrm>
        </p:spPr>
        <p:txBody>
          <a:bodyPr>
            <a:normAutofit/>
          </a:bodyPr>
          <a:lstStyle/>
          <a:p>
            <a:r>
              <a:rPr lang="es-ES" sz="2400" dirty="0" smtClean="0">
                <a:solidFill>
                  <a:srgbClr val="FFFFFF"/>
                </a:solidFill>
              </a:rPr>
              <a:t>Dios nos invita a estar cerca de él (vers. 23).</a:t>
            </a:r>
          </a:p>
          <a:p>
            <a:r>
              <a:rPr lang="es-ES" sz="2400" dirty="0" smtClean="0">
                <a:solidFill>
                  <a:srgbClr val="FFFFFF"/>
                </a:solidFill>
              </a:rPr>
              <a:t>Nos guía y nos aconseja (vers. 24).</a:t>
            </a:r>
          </a:p>
          <a:p>
            <a:r>
              <a:rPr lang="es-ES" sz="2400" dirty="0" smtClean="0">
                <a:solidFill>
                  <a:srgbClr val="FFFFFF"/>
                </a:solidFill>
              </a:rPr>
              <a:t>Puede fortalecernos cuando caemos (vers. 26).</a:t>
            </a:r>
          </a:p>
          <a:p>
            <a:r>
              <a:rPr lang="es-ES" sz="2400" dirty="0" smtClean="0">
                <a:solidFill>
                  <a:srgbClr val="FFFFFF"/>
                </a:solidFill>
              </a:rPr>
              <a:t>Debemos confiar en él (vers. 28).</a:t>
            </a:r>
          </a:p>
          <a:p>
            <a:r>
              <a:rPr lang="es-ES" sz="2400" dirty="0" smtClean="0">
                <a:solidFill>
                  <a:srgbClr val="FFFFFF"/>
                </a:solidFill>
              </a:rPr>
              <a:t>Podemos compartir con otros esta gran verdad (vers. 28).</a:t>
            </a:r>
            <a:endParaRPr lang="en-US" sz="24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614515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1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n-US" dirty="0" smtClean="0">
                <a:solidFill>
                  <a:srgbClr val="FFFFFF"/>
                </a:solidFill>
              </a:rPr>
              <a:t>El </a:t>
            </a:r>
            <a:r>
              <a:rPr lang="en-US" dirty="0" err="1" smtClean="0">
                <a:solidFill>
                  <a:srgbClr val="FFFFFF"/>
                </a:solidFill>
              </a:rPr>
              <a:t>mejor</a:t>
            </a:r>
            <a:r>
              <a:rPr lang="en-US" dirty="0" smtClean="0">
                <a:solidFill>
                  <a:srgbClr val="FFFFFF"/>
                </a:solidFill>
              </a:rPr>
              <a:t> </a:t>
            </a:r>
            <a:r>
              <a:rPr lang="en-US" dirty="0" err="1" smtClean="0">
                <a:solidFill>
                  <a:srgbClr val="FFFFFF"/>
                </a:solidFill>
              </a:rPr>
              <a:t>camino</a:t>
            </a:r>
            <a:endParaRPr lang="es-ES" dirty="0">
              <a:solidFill>
                <a:srgbClr val="FFFFFF"/>
              </a:solidFill>
            </a:endParaRPr>
          </a:p>
        </p:txBody>
      </p:sp>
      <p:sp>
        <p:nvSpPr>
          <p:cNvPr id="4" name="Marcador de contenido 3"/>
          <p:cNvSpPr>
            <a:spLocks noGrp="1"/>
          </p:cNvSpPr>
          <p:nvPr>
            <p:ph sz="half" idx="1"/>
          </p:nvPr>
        </p:nvSpPr>
        <p:spPr>
          <a:xfrm>
            <a:off x="386996" y="1757001"/>
            <a:ext cx="4981918" cy="2805854"/>
          </a:xfrm>
        </p:spPr>
        <p:txBody>
          <a:bodyPr>
            <a:normAutofit/>
          </a:bodyPr>
          <a:lstStyle/>
          <a:p>
            <a:r>
              <a:rPr lang="es-ES" sz="2500" dirty="0" smtClean="0">
                <a:solidFill>
                  <a:srgbClr val="FFFFFF"/>
                </a:solidFill>
              </a:rPr>
              <a:t>La Biblia dice que, más que en una religión particular, las respuestas a todos los problemas, el dolor y el sufrimiento de este mundo se pueden encontrar en una persona: </a:t>
            </a:r>
            <a:r>
              <a:rPr lang="es-ES" sz="2500" b="1" dirty="0" smtClean="0">
                <a:solidFill>
                  <a:srgbClr val="FFFFFF"/>
                </a:solidFill>
              </a:rPr>
              <a:t>Jesús</a:t>
            </a:r>
            <a:r>
              <a:rPr lang="es-ES" sz="2500" dirty="0" smtClean="0">
                <a:solidFill>
                  <a:srgbClr val="FFFFFF"/>
                </a:solidFill>
              </a:rPr>
              <a:t>.</a:t>
            </a:r>
            <a:endParaRPr lang="en-US" sz="2500" dirty="0">
              <a:solidFill>
                <a:srgbClr val="FFFFFF"/>
              </a:solidFill>
            </a:endParaRPr>
          </a:p>
        </p:txBody>
      </p:sp>
      <p:sp>
        <p:nvSpPr>
          <p:cNvPr id="8"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755480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457200" y="189972"/>
            <a:ext cx="8229600" cy="1143000"/>
          </a:xfrm>
        </p:spPr>
        <p:txBody>
          <a:bodyPr/>
          <a:lstStyle/>
          <a:p>
            <a:r>
              <a:rPr lang="en-US" dirty="0" smtClean="0">
                <a:solidFill>
                  <a:srgbClr val="FFFFFF"/>
                </a:solidFill>
              </a:rPr>
              <a:t>¿</a:t>
            </a:r>
            <a:r>
              <a:rPr lang="en-US" dirty="0" err="1" smtClean="0">
                <a:solidFill>
                  <a:srgbClr val="FFFFFF"/>
                </a:solidFill>
              </a:rPr>
              <a:t>Qué</a:t>
            </a:r>
            <a:r>
              <a:rPr lang="en-US" dirty="0" smtClean="0">
                <a:solidFill>
                  <a:srgbClr val="FFFFFF"/>
                </a:solidFill>
              </a:rPr>
              <a:t> me </a:t>
            </a:r>
            <a:r>
              <a:rPr lang="en-US" dirty="0" err="1" smtClean="0">
                <a:solidFill>
                  <a:srgbClr val="FFFFFF"/>
                </a:solidFill>
              </a:rPr>
              <a:t>da</a:t>
            </a:r>
            <a:r>
              <a:rPr lang="en-US" dirty="0" smtClean="0">
                <a:solidFill>
                  <a:srgbClr val="FFFFFF"/>
                </a:solidFill>
              </a:rPr>
              <a:t> </a:t>
            </a:r>
            <a:r>
              <a:rPr lang="en-US" dirty="0" err="1" smtClean="0">
                <a:solidFill>
                  <a:srgbClr val="FFFFFF"/>
                </a:solidFill>
              </a:rPr>
              <a:t>Jesús</a:t>
            </a:r>
            <a:r>
              <a:rPr lang="en-US" dirty="0" smtClean="0">
                <a:solidFill>
                  <a:srgbClr val="FFFFFF"/>
                </a:solidFill>
              </a:rPr>
              <a:t>?</a:t>
            </a:r>
            <a:endParaRPr lang="en-US" dirty="0">
              <a:solidFill>
                <a:srgbClr val="FFFFFF"/>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4052123912"/>
              </p:ext>
            </p:extLst>
          </p:nvPr>
        </p:nvGraphicFramePr>
        <p:xfrm>
          <a:off x="397621" y="1501423"/>
          <a:ext cx="8400683"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943684" y="1674586"/>
            <a:ext cx="5706431" cy="523220"/>
          </a:xfrm>
          <a:prstGeom prst="rect">
            <a:avLst/>
          </a:prstGeom>
          <a:noFill/>
        </p:spPr>
        <p:txBody>
          <a:bodyPr wrap="square" lIns="108000" rtlCol="0">
            <a:spAutoFit/>
          </a:bodyPr>
          <a:lstStyle/>
          <a:p>
            <a:pPr marL="284400" lvl="0" indent="-284400">
              <a:buFont typeface="Arial"/>
              <a:buChar char="•"/>
            </a:pPr>
            <a:r>
              <a:rPr lang="es-ES" sz="1400" b="1" spc="-40" dirty="0" smtClean="0">
                <a:solidFill>
                  <a:srgbClr val="292934"/>
                </a:solidFill>
              </a:rPr>
              <a:t>«Porque tanto amó Dios al mundo, que dio a su Hijo *unigénito, para que todo el que cree en él no se pierda, sino que tenga vida eterna» (Juan 3: 16).</a:t>
            </a:r>
            <a:endParaRPr lang="es-ES" sz="1400" b="1" spc="-40" dirty="0"/>
          </a:p>
        </p:txBody>
      </p:sp>
      <p:sp>
        <p:nvSpPr>
          <p:cNvPr id="9" name="CuadroTexto 8"/>
          <p:cNvSpPr txBox="1"/>
          <p:nvPr/>
        </p:nvSpPr>
        <p:spPr>
          <a:xfrm>
            <a:off x="2923925" y="2726646"/>
            <a:ext cx="5706431" cy="307777"/>
          </a:xfrm>
          <a:prstGeom prst="rect">
            <a:avLst/>
          </a:prstGeom>
          <a:noFill/>
        </p:spPr>
        <p:txBody>
          <a:bodyPr wrap="square" lIns="108000" rtlCol="0">
            <a:spAutoFit/>
          </a:bodyPr>
          <a:lstStyle/>
          <a:p>
            <a:pPr marL="284400" lvl="0" indent="-284400">
              <a:buFont typeface="Arial"/>
              <a:buChar char="•"/>
            </a:pPr>
            <a:r>
              <a:rPr lang="es-ES" sz="1400" b="1" spc="-30" dirty="0" smtClean="0">
                <a:solidFill>
                  <a:srgbClr val="292934"/>
                </a:solidFill>
              </a:rPr>
              <a:t>«Todo lo puedo en Cristo que me fortalece» (</a:t>
            </a:r>
            <a:r>
              <a:rPr lang="es-ES" sz="1400" b="1" spc="-30" dirty="0" err="1" smtClean="0">
                <a:solidFill>
                  <a:srgbClr val="292934"/>
                </a:solidFill>
              </a:rPr>
              <a:t>Fil.</a:t>
            </a:r>
            <a:r>
              <a:rPr lang="es-ES" sz="1400" b="1" spc="-30" dirty="0" smtClean="0">
                <a:solidFill>
                  <a:srgbClr val="292934"/>
                </a:solidFill>
              </a:rPr>
              <a:t> 4: 13).</a:t>
            </a:r>
            <a:endParaRPr lang="en-US" sz="1400" b="1" spc="-30" dirty="0">
              <a:solidFill>
                <a:srgbClr val="292934"/>
              </a:solidFill>
            </a:endParaRPr>
          </a:p>
        </p:txBody>
      </p:sp>
      <p:sp>
        <p:nvSpPr>
          <p:cNvPr id="10" name="CuadroTexto 9"/>
          <p:cNvSpPr txBox="1"/>
          <p:nvPr/>
        </p:nvSpPr>
        <p:spPr>
          <a:xfrm>
            <a:off x="2895702" y="3516869"/>
            <a:ext cx="5706431" cy="523220"/>
          </a:xfrm>
          <a:prstGeom prst="rect">
            <a:avLst/>
          </a:prstGeom>
          <a:noFill/>
        </p:spPr>
        <p:txBody>
          <a:bodyPr wrap="square" lIns="108000" rtlCol="0">
            <a:spAutoFit/>
          </a:bodyPr>
          <a:lstStyle/>
          <a:p>
            <a:pPr marL="284400" lvl="0" indent="-284400">
              <a:buFont typeface="Arial"/>
              <a:buChar char="•"/>
            </a:pPr>
            <a:r>
              <a:rPr lang="es-ES" sz="1400" b="1" spc="-30" dirty="0" smtClean="0">
                <a:solidFill>
                  <a:srgbClr val="292934"/>
                </a:solidFill>
              </a:rPr>
              <a:t>«Yo soy el camino, la verdad y la vida —le contestó Jesús—. Nadie llega al Padre sino por mí» (Juan 14: 6).</a:t>
            </a:r>
            <a:endParaRPr lang="en-US" sz="1400" b="1" spc="-30" dirty="0">
              <a:solidFill>
                <a:srgbClr val="292934"/>
              </a:solidFill>
            </a:endParaRPr>
          </a:p>
        </p:txBody>
      </p:sp>
      <p:sp>
        <p:nvSpPr>
          <p:cNvPr id="11" name="CuadroTexto 10"/>
          <p:cNvSpPr txBox="1"/>
          <p:nvPr/>
        </p:nvSpPr>
        <p:spPr>
          <a:xfrm>
            <a:off x="2881591" y="4425144"/>
            <a:ext cx="5706431" cy="523220"/>
          </a:xfrm>
          <a:prstGeom prst="rect">
            <a:avLst/>
          </a:prstGeom>
          <a:noFill/>
        </p:spPr>
        <p:txBody>
          <a:bodyPr wrap="square" lIns="108000" rtlCol="0">
            <a:spAutoFit/>
          </a:bodyPr>
          <a:lstStyle/>
          <a:p>
            <a:pPr marL="284400" lvl="0" indent="-284400">
              <a:buFont typeface="Arial"/>
              <a:buChar char="•"/>
            </a:pPr>
            <a:r>
              <a:rPr lang="es-ES" sz="1400" b="1" spc="-30" dirty="0" smtClean="0">
                <a:solidFill>
                  <a:srgbClr val="292934"/>
                </a:solidFill>
              </a:rPr>
              <a:t>«Venid a mí todos vosotros que están cansados y agobiados, y yo os daré descanso» (Mateo 11: 28).</a:t>
            </a:r>
            <a:endParaRPr lang="en-US" sz="1400" b="1" spc="-30" dirty="0">
              <a:solidFill>
                <a:srgbClr val="292934"/>
              </a:solidFill>
            </a:endParaRPr>
          </a:p>
        </p:txBody>
      </p:sp>
      <p:sp>
        <p:nvSpPr>
          <p:cNvPr id="12" name="CuadroTexto 11"/>
          <p:cNvSpPr txBox="1"/>
          <p:nvPr/>
        </p:nvSpPr>
        <p:spPr>
          <a:xfrm>
            <a:off x="2811036" y="5445806"/>
            <a:ext cx="5875764" cy="523220"/>
          </a:xfrm>
          <a:prstGeom prst="rect">
            <a:avLst/>
          </a:prstGeom>
          <a:noFill/>
        </p:spPr>
        <p:txBody>
          <a:bodyPr wrap="square" lIns="108000" rtlCol="0">
            <a:spAutoFit/>
          </a:bodyPr>
          <a:lstStyle/>
          <a:p>
            <a:pPr marL="284400" lvl="0" indent="-284400">
              <a:buFont typeface="Arial"/>
              <a:buChar char="•"/>
            </a:pPr>
            <a:r>
              <a:rPr lang="es-ES" sz="1400" b="1" spc="-30" dirty="0" smtClean="0">
                <a:solidFill>
                  <a:srgbClr val="292934"/>
                </a:solidFill>
              </a:rPr>
              <a:t>«Y os aseguro que estaré con vosotros siempre, hasta el fin del mundo» (Mateo 28: 20).</a:t>
            </a:r>
            <a:endParaRPr lang="en-US" sz="1400" b="1" spc="-30" dirty="0">
              <a:solidFill>
                <a:srgbClr val="292934"/>
              </a:solidFill>
            </a:endParaRPr>
          </a:p>
        </p:txBody>
      </p:sp>
      <p:sp>
        <p:nvSpPr>
          <p:cNvPr id="13"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554189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PT1_v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ítulo 5"/>
          <p:cNvSpPr>
            <a:spLocks noGrp="1"/>
          </p:cNvSpPr>
          <p:nvPr>
            <p:ph type="title"/>
          </p:nvPr>
        </p:nvSpPr>
        <p:spPr/>
        <p:txBody>
          <a:bodyPr>
            <a:normAutofit fontScale="90000"/>
          </a:bodyPr>
          <a:lstStyle/>
          <a:p>
            <a:r>
              <a:rPr lang="es-ES" dirty="0" smtClean="0">
                <a:solidFill>
                  <a:srgbClr val="FFFFFF"/>
                </a:solidFill>
              </a:rPr>
              <a:t>La gran obra de Jesús (1 Timoteo 3: 16)</a:t>
            </a:r>
            <a:endParaRPr lang="en-US" dirty="0">
              <a:solidFill>
                <a:srgbClr val="FFFFFF"/>
              </a:solidFill>
            </a:endParaRPr>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15777979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8795357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Imagen 5" descr="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07160"/>
            <a:ext cx="9144000" cy="249316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1528" y="1383010"/>
            <a:ext cx="2330113" cy="2330113"/>
          </a:xfrm>
          <a:prstGeom prst="rect">
            <a:avLst/>
          </a:prstGeom>
        </p:spPr>
      </p:pic>
      <p:pic>
        <p:nvPicPr>
          <p:cNvPr id="9" name="Imagen 8" descr="sub_titl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381" y="3631810"/>
            <a:ext cx="4918619" cy="1127080"/>
          </a:xfrm>
          <a:prstGeom prst="rect">
            <a:avLst/>
          </a:prstGeom>
        </p:spPr>
      </p:pic>
      <p:sp>
        <p:nvSpPr>
          <p:cNvPr id="2" name="Título 1"/>
          <p:cNvSpPr>
            <a:spLocks noGrp="1"/>
          </p:cNvSpPr>
          <p:nvPr>
            <p:ph type="ctrTitle"/>
          </p:nvPr>
        </p:nvSpPr>
        <p:spPr>
          <a:xfrm>
            <a:off x="344910" y="2099065"/>
            <a:ext cx="7196048" cy="1470025"/>
          </a:xfrm>
        </p:spPr>
        <p:txBody>
          <a:bodyPr>
            <a:noAutofit/>
          </a:bodyPr>
          <a:lstStyle/>
          <a:p>
            <a:pPr algn="r"/>
            <a:r>
              <a:rPr lang="es-ES" sz="4800" dirty="0" smtClean="0">
                <a:solidFill>
                  <a:schemeClr val="bg1"/>
                </a:solidFill>
              </a:rPr>
              <a:t>La mayor necesidad</a:t>
            </a:r>
            <a:br>
              <a:rPr lang="es-ES" sz="4800" dirty="0" smtClean="0">
                <a:solidFill>
                  <a:schemeClr val="bg1"/>
                </a:solidFill>
              </a:rPr>
            </a:br>
            <a:r>
              <a:rPr lang="es-ES" sz="4800" dirty="0" smtClean="0">
                <a:solidFill>
                  <a:schemeClr val="bg1"/>
                </a:solidFill>
              </a:rPr>
              <a:t>del mundo</a:t>
            </a:r>
            <a:endParaRPr lang="en-US" sz="4800" dirty="0">
              <a:solidFill>
                <a:schemeClr val="bg1"/>
              </a:solidFill>
            </a:endParaRPr>
          </a:p>
        </p:txBody>
      </p:sp>
      <p:sp>
        <p:nvSpPr>
          <p:cNvPr id="3" name="Subtítulo 2"/>
          <p:cNvSpPr>
            <a:spLocks noGrp="1"/>
          </p:cNvSpPr>
          <p:nvPr>
            <p:ph type="subTitle" idx="1"/>
          </p:nvPr>
        </p:nvSpPr>
        <p:spPr>
          <a:xfrm>
            <a:off x="5063886" y="3886200"/>
            <a:ext cx="4354703" cy="943212"/>
          </a:xfrm>
        </p:spPr>
        <p:txBody>
          <a:bodyPr/>
          <a:lstStyle/>
          <a:p>
            <a:pPr algn="l"/>
            <a:r>
              <a:rPr lang="en-US" dirty="0" err="1" smtClean="0">
                <a:solidFill>
                  <a:srgbClr val="FFFFFF"/>
                </a:solidFill>
              </a:rPr>
              <a:t>Tema</a:t>
            </a:r>
            <a:r>
              <a:rPr lang="en-US" dirty="0" smtClean="0">
                <a:solidFill>
                  <a:srgbClr val="FFFFFF"/>
                </a:solidFill>
              </a:rPr>
              <a:t> 1</a:t>
            </a:r>
            <a:endParaRPr lang="en-US" dirty="0">
              <a:solidFill>
                <a:srgbClr val="FFFFFF"/>
              </a:solidFill>
            </a:endParaRPr>
          </a:p>
        </p:txBody>
      </p:sp>
    </p:spTree>
    <p:extLst>
      <p:ext uri="{BB962C8B-B14F-4D97-AF65-F5344CB8AC3E}">
        <p14:creationId xmlns:p14="http://schemas.microsoft.com/office/powerpoint/2010/main" val="2560365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615" y="136578"/>
            <a:ext cx="8229600" cy="1143000"/>
          </a:xfrm>
        </p:spPr>
        <p:txBody>
          <a:bodyPr/>
          <a:lstStyle/>
          <a:p>
            <a:r>
              <a:rPr lang="en-US" dirty="0" err="1" smtClean="0">
                <a:solidFill>
                  <a:srgbClr val="FFFFFF"/>
                </a:solidFill>
              </a:rPr>
              <a:t>Resumen</a:t>
            </a:r>
            <a:endParaRPr lang="en-US" dirty="0">
              <a:solidFill>
                <a:srgbClr val="FFFFFF"/>
              </a:solidFill>
            </a:endParaRPr>
          </a:p>
        </p:txBody>
      </p:sp>
      <p:sp>
        <p:nvSpPr>
          <p:cNvPr id="3" name="Marcador de contenido 2"/>
          <p:cNvSpPr>
            <a:spLocks noGrp="1"/>
          </p:cNvSpPr>
          <p:nvPr>
            <p:ph idx="1"/>
          </p:nvPr>
        </p:nvSpPr>
        <p:spPr>
          <a:xfrm>
            <a:off x="498615" y="1280151"/>
            <a:ext cx="8229600" cy="4525963"/>
          </a:xfrm>
        </p:spPr>
        <p:txBody>
          <a:bodyPr>
            <a:noAutofit/>
          </a:bodyPr>
          <a:lstStyle/>
          <a:p>
            <a:pPr algn="just"/>
            <a:r>
              <a:rPr lang="es-ES" sz="2400" spc="-60" dirty="0" smtClean="0">
                <a:solidFill>
                  <a:srgbClr val="FFFFFF"/>
                </a:solidFill>
              </a:rPr>
              <a:t>Este mundo está lleno de tragedias, sufrimiento, injusticia, terrorismo y todo tipo de problemas.</a:t>
            </a:r>
          </a:p>
          <a:p>
            <a:pPr algn="just"/>
            <a:r>
              <a:rPr lang="es-ES" sz="2400" spc="-60" dirty="0" smtClean="0">
                <a:solidFill>
                  <a:srgbClr val="FFFFFF"/>
                </a:solidFill>
              </a:rPr>
              <a:t>La ciencia, la filosofía e incluso la religión no son la solución a nuestros problemas.</a:t>
            </a:r>
          </a:p>
          <a:p>
            <a:pPr algn="just"/>
            <a:r>
              <a:rPr lang="es-ES" sz="2400" spc="-60" dirty="0" smtClean="0">
                <a:solidFill>
                  <a:srgbClr val="FFFFFF"/>
                </a:solidFill>
              </a:rPr>
              <a:t>Puedes enfrentar el sufrimiento desde una perspectiva positiva mirándolo como el portador de un mensaje que hay que entender.</a:t>
            </a:r>
          </a:p>
          <a:p>
            <a:pPr algn="just"/>
            <a:r>
              <a:rPr lang="es-ES" sz="2400" spc="-60" dirty="0" smtClean="0">
                <a:solidFill>
                  <a:srgbClr val="FFFFFF"/>
                </a:solidFill>
              </a:rPr>
              <a:t>El Salmo 73 dice que el sufrimiento no es fácil de entender, ya que si nos centramos en las implicaciones negativas del sufrimiento nos llenaremos de amargura y necedad. </a:t>
            </a:r>
          </a:p>
          <a:p>
            <a:pPr algn="just"/>
            <a:r>
              <a:rPr lang="es-ES" sz="2400" spc="-60" dirty="0" smtClean="0">
                <a:solidFill>
                  <a:srgbClr val="FFFFFF"/>
                </a:solidFill>
              </a:rPr>
              <a:t>Jesús nos puede brindar amor, fortaleza, certeza, descanso y ayuda para enfrentar el sufrimiento. Debido a que él también ha sufrido, puede entenderte y darte una vida llena de esperanza.</a:t>
            </a:r>
            <a:endParaRPr lang="en-US" sz="2400" spc="-6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97243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1918"/>
            <a:ext cx="8229600" cy="1143000"/>
          </a:xfrm>
        </p:spPr>
        <p:txBody>
          <a:bodyPr>
            <a:normAutofit/>
          </a:bodyPr>
          <a:lstStyle/>
          <a:p>
            <a:r>
              <a:rPr lang="es-ES" dirty="0" smtClean="0">
                <a:solidFill>
                  <a:srgbClr val="FFFFFF"/>
                </a:solidFill>
              </a:rPr>
              <a:t>Señor, si todavía no es muy tarde</a:t>
            </a:r>
            <a:endParaRPr lang="es-ES" dirty="0">
              <a:solidFill>
                <a:srgbClr val="FFFFFF"/>
              </a:solidFill>
            </a:endParaRPr>
          </a:p>
        </p:txBody>
      </p:sp>
      <p:sp>
        <p:nvSpPr>
          <p:cNvPr id="3" name="Marcador de contenido 2"/>
          <p:cNvSpPr>
            <a:spLocks noGrp="1"/>
          </p:cNvSpPr>
          <p:nvPr>
            <p:ph sz="half" idx="1"/>
          </p:nvPr>
        </p:nvSpPr>
        <p:spPr>
          <a:xfrm>
            <a:off x="345122" y="1521800"/>
            <a:ext cx="5558824" cy="4803190"/>
          </a:xfrm>
        </p:spPr>
        <p:txBody>
          <a:bodyPr>
            <a:noAutofit/>
          </a:bodyPr>
          <a:lstStyle/>
          <a:p>
            <a:pPr algn="just"/>
            <a:r>
              <a:rPr lang="es-ES" sz="2100" dirty="0" smtClean="0">
                <a:solidFill>
                  <a:srgbClr val="FFFFFF"/>
                </a:solidFill>
              </a:rPr>
              <a:t>Hace unos años un personaje único se convirtió al Señor en </a:t>
            </a:r>
            <a:r>
              <a:rPr lang="es-ES" sz="2100" dirty="0" err="1" smtClean="0">
                <a:solidFill>
                  <a:srgbClr val="FFFFFF"/>
                </a:solidFill>
              </a:rPr>
              <a:t>Water</a:t>
            </a:r>
            <a:r>
              <a:rPr lang="es-ES" sz="2100" dirty="0" smtClean="0">
                <a:solidFill>
                  <a:srgbClr val="FFFFFF"/>
                </a:solidFill>
              </a:rPr>
              <a:t> </a:t>
            </a:r>
            <a:r>
              <a:rPr lang="es-ES" sz="2100" dirty="0" err="1" smtClean="0">
                <a:solidFill>
                  <a:srgbClr val="FFFFFF"/>
                </a:solidFill>
              </a:rPr>
              <a:t>Street</a:t>
            </a:r>
            <a:r>
              <a:rPr lang="es-ES" sz="2100" dirty="0" smtClean="0">
                <a:solidFill>
                  <a:srgbClr val="FFFFFF"/>
                </a:solidFill>
              </a:rPr>
              <a:t> </a:t>
            </a:r>
            <a:r>
              <a:rPr lang="es-ES" sz="2100" dirty="0" err="1" smtClean="0">
                <a:solidFill>
                  <a:srgbClr val="FFFFFF"/>
                </a:solidFill>
              </a:rPr>
              <a:t>Mission</a:t>
            </a:r>
            <a:r>
              <a:rPr lang="es-ES" sz="2100" dirty="0" smtClean="0">
                <a:solidFill>
                  <a:srgbClr val="FFFFFF"/>
                </a:solidFill>
              </a:rPr>
              <a:t>, Nueva York. Se trataba de «el Viejo Coronel». Debido a la bebida había caído muy bajo.</a:t>
            </a:r>
          </a:p>
          <a:p>
            <a:pPr algn="just"/>
            <a:r>
              <a:rPr lang="es-ES" sz="2100" spc="-20" dirty="0" smtClean="0">
                <a:solidFill>
                  <a:srgbClr val="FFFFFF"/>
                </a:solidFill>
              </a:rPr>
              <a:t>En el momento de su conversión tenía sesenta años, pero parecía como si tuviera cien. Se veía como un animal en vez de un ser humano. Estaba vestido con andrajos. El abrigo que usaba estaba asegurado con un clavo.</a:t>
            </a:r>
          </a:p>
          <a:p>
            <a:pPr algn="just"/>
            <a:r>
              <a:rPr lang="es-ES" sz="2100" dirty="0" smtClean="0">
                <a:solidFill>
                  <a:srgbClr val="FFFFFF"/>
                </a:solidFill>
              </a:rPr>
              <a:t>«El viejo Bill» era una caricatura del hombre que había llegado a ser: un graduado de la universidad y un brillante erudito de leyes en el despacho de E. M. </a:t>
            </a:r>
            <a:r>
              <a:rPr lang="es-ES" sz="2100" dirty="0" err="1" smtClean="0">
                <a:solidFill>
                  <a:srgbClr val="FFFFFF"/>
                </a:solidFill>
              </a:rPr>
              <a:t>Stanton</a:t>
            </a:r>
            <a:r>
              <a:rPr lang="es-ES" sz="2100" dirty="0" smtClean="0">
                <a:solidFill>
                  <a:srgbClr val="FFFFFF"/>
                </a:solidFill>
              </a:rPr>
              <a:t>, el secretario de la Defensa del presidente Lincoln.</a:t>
            </a:r>
            <a:endParaRPr lang="en-US" sz="2100" dirty="0">
              <a:solidFill>
                <a:srgbClr val="FFFFFF"/>
              </a:solidFill>
            </a:endParaRPr>
          </a:p>
        </p:txBody>
      </p:sp>
      <p:pic>
        <p:nvPicPr>
          <p:cNvPr id="6" name="Marcador de contenido 5"/>
          <p:cNvPicPr>
            <a:picLocks noGrp="1" noChangeAspect="1"/>
          </p:cNvPicPr>
          <p:nvPr>
            <p:ph sz="half" idx="2"/>
          </p:nvPr>
        </p:nvPicPr>
        <p:blipFill rotWithShape="1">
          <a:blip r:embed="rId2" cstate="print"/>
          <a:srcRect l="27395" t="4239" r="35137" b="8150"/>
          <a:stretch/>
        </p:blipFill>
        <p:spPr>
          <a:xfrm>
            <a:off x="6245058" y="1693429"/>
            <a:ext cx="2504454" cy="2967061"/>
          </a:xfrm>
          <a:ln>
            <a:solidFill>
              <a:schemeClr val="bg1">
                <a:lumMod val="85000"/>
              </a:schemeClr>
            </a:solidFill>
          </a:ln>
        </p:spPr>
      </p:pic>
      <p:sp>
        <p:nvSpPr>
          <p:cNvPr id="8"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696036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PPT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57200" y="211918"/>
            <a:ext cx="8229600" cy="1143000"/>
          </a:xfrm>
        </p:spPr>
        <p:txBody>
          <a:bodyPr>
            <a:normAutofit/>
          </a:bodyPr>
          <a:lstStyle/>
          <a:p>
            <a:r>
              <a:rPr lang="es-ES" dirty="0" smtClean="0">
                <a:solidFill>
                  <a:srgbClr val="FFFFFF"/>
                </a:solidFill>
              </a:rPr>
              <a:t>Señor, si todavía no es muy tarde</a:t>
            </a:r>
            <a:endParaRPr lang="es-ES" dirty="0">
              <a:solidFill>
                <a:srgbClr val="FFFFFF"/>
              </a:solidFill>
            </a:endParaRPr>
          </a:p>
        </p:txBody>
      </p:sp>
      <p:sp>
        <p:nvSpPr>
          <p:cNvPr id="3" name="Marcador de contenido 2"/>
          <p:cNvSpPr>
            <a:spLocks noGrp="1"/>
          </p:cNvSpPr>
          <p:nvPr>
            <p:ph sz="half" idx="1"/>
          </p:nvPr>
        </p:nvSpPr>
        <p:spPr>
          <a:xfrm>
            <a:off x="429590" y="1558782"/>
            <a:ext cx="3960358" cy="3160870"/>
          </a:xfrm>
        </p:spPr>
        <p:txBody>
          <a:bodyPr>
            <a:normAutofit/>
          </a:bodyPr>
          <a:lstStyle/>
          <a:p>
            <a:pPr algn="just"/>
            <a:r>
              <a:rPr lang="es-ES" sz="2300" dirty="0" smtClean="0">
                <a:solidFill>
                  <a:srgbClr val="FFFFFF"/>
                </a:solidFill>
              </a:rPr>
              <a:t>La noche de su conversión, clamó: «Oh Señor, si todavía no es muy tarde, ¡perdona y salva a este pobre anciano pecador!». Dios escuchó el clamor de su corazón.</a:t>
            </a:r>
            <a:endParaRPr lang="en-US" sz="2300" dirty="0" smtClean="0">
              <a:solidFill>
                <a:srgbClr val="FFFFFF"/>
              </a:solidFill>
            </a:endParaRPr>
          </a:p>
        </p:txBody>
      </p:sp>
      <p:sp>
        <p:nvSpPr>
          <p:cNvPr id="9" name="Marcador de contenido 2"/>
          <p:cNvSpPr>
            <a:spLocks noGrp="1"/>
          </p:cNvSpPr>
          <p:nvPr>
            <p:ph sz="half" idx="1"/>
          </p:nvPr>
        </p:nvSpPr>
        <p:spPr>
          <a:xfrm>
            <a:off x="4695839" y="1555568"/>
            <a:ext cx="4038600" cy="2830905"/>
          </a:xfrm>
        </p:spPr>
        <p:txBody>
          <a:bodyPr>
            <a:noAutofit/>
          </a:bodyPr>
          <a:lstStyle/>
          <a:p>
            <a:pPr algn="just"/>
            <a:r>
              <a:rPr lang="es-ES" sz="2300" dirty="0" smtClean="0">
                <a:solidFill>
                  <a:srgbClr val="FFFFFF"/>
                </a:solidFill>
              </a:rPr>
              <a:t>Él fue gloriosamente salvado. Dios restauró su intelecto. Aquello que había sido su más grande deleite y que casi había arruinado su vida, a saber, el alcohol, llegó a ser su mayor repulsión.</a:t>
            </a:r>
          </a:p>
          <a:p>
            <a:pPr algn="just"/>
            <a:r>
              <a:rPr lang="es-ES" sz="2300" dirty="0" smtClean="0">
                <a:solidFill>
                  <a:srgbClr val="FFFFFF"/>
                </a:solidFill>
              </a:rPr>
              <a:t>¡Llegó a ser un honrado y amado caballero cristiano!</a:t>
            </a:r>
            <a:endParaRPr lang="en-US" sz="23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458688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PPT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descr="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07"/>
            <a:ext cx="9144000" cy="1710647"/>
          </a:xfrm>
          <a:prstGeom prst="rect">
            <a:avLst/>
          </a:prstGeom>
        </p:spPr>
      </p:pic>
      <p:sp>
        <p:nvSpPr>
          <p:cNvPr id="2" name="Título 1"/>
          <p:cNvSpPr>
            <a:spLocks noGrp="1"/>
          </p:cNvSpPr>
          <p:nvPr>
            <p:ph type="title"/>
          </p:nvPr>
        </p:nvSpPr>
        <p:spPr/>
        <p:txBody>
          <a:bodyPr/>
          <a:lstStyle/>
          <a:p>
            <a:r>
              <a:rPr lang="en-US" dirty="0" smtClean="0">
                <a:solidFill>
                  <a:srgbClr val="FFFFFF"/>
                </a:solidFill>
              </a:rPr>
              <a:t>Mi </a:t>
            </a:r>
            <a:r>
              <a:rPr lang="en-US" dirty="0" err="1" smtClean="0">
                <a:solidFill>
                  <a:srgbClr val="FFFFFF"/>
                </a:solidFill>
              </a:rPr>
              <a:t>decisión</a:t>
            </a:r>
            <a:endParaRPr lang="en-US" dirty="0">
              <a:solidFill>
                <a:srgbClr val="FFFFFF"/>
              </a:solidFill>
            </a:endParaRPr>
          </a:p>
        </p:txBody>
      </p:sp>
      <p:sp>
        <p:nvSpPr>
          <p:cNvPr id="4" name="Marcador de contenido 3"/>
          <p:cNvSpPr>
            <a:spLocks noGrp="1"/>
          </p:cNvSpPr>
          <p:nvPr>
            <p:ph sz="half" idx="2"/>
          </p:nvPr>
        </p:nvSpPr>
        <p:spPr>
          <a:xfrm>
            <a:off x="1678804" y="1834902"/>
            <a:ext cx="5401364" cy="4525963"/>
          </a:xfrm>
        </p:spPr>
        <p:txBody>
          <a:bodyPr>
            <a:noAutofit/>
          </a:bodyPr>
          <a:lstStyle/>
          <a:p>
            <a:pPr algn="just"/>
            <a:r>
              <a:rPr lang="es-ES" sz="2500" dirty="0" smtClean="0">
                <a:solidFill>
                  <a:srgbClr val="FFFFFF"/>
                </a:solidFill>
              </a:rPr>
              <a:t>Los seres humanos experimentamos sufrimiento, dolor y problemas porque son las consecuencias de vivir en un mundo de pecado.</a:t>
            </a:r>
          </a:p>
          <a:p>
            <a:pPr algn="just">
              <a:buNone/>
            </a:pPr>
            <a:endParaRPr lang="en-US" sz="2500" dirty="0" smtClean="0">
              <a:solidFill>
                <a:srgbClr val="FFFFFF"/>
              </a:solidFill>
            </a:endParaRPr>
          </a:p>
          <a:p>
            <a:pPr algn="just"/>
            <a:r>
              <a:rPr lang="es-ES" sz="2500" dirty="0" smtClean="0">
                <a:solidFill>
                  <a:srgbClr val="FFFFFF"/>
                </a:solidFill>
              </a:rPr>
              <a:t>Jesús es el único que puede entender tu dolor y sufrimiento, así como atender tus grandes necesidades.</a:t>
            </a:r>
          </a:p>
          <a:p>
            <a:pPr algn="just">
              <a:buNone/>
            </a:pPr>
            <a:endParaRPr lang="en-US" sz="2500" dirty="0" smtClean="0">
              <a:solidFill>
                <a:srgbClr val="FFFFFF"/>
              </a:solidFill>
            </a:endParaRPr>
          </a:p>
          <a:p>
            <a:pPr algn="just"/>
            <a:r>
              <a:rPr lang="es-ES" sz="2500" dirty="0" smtClean="0">
                <a:solidFill>
                  <a:srgbClr val="FFFFFF"/>
                </a:solidFill>
              </a:rPr>
              <a:t>¿Deseas aceptarlo y conocerlo mejor?</a:t>
            </a:r>
            <a:endParaRPr lang="en-US" sz="2500" dirty="0">
              <a:solidFill>
                <a:srgbClr val="FFFFFF"/>
              </a:solidFill>
            </a:endParaRPr>
          </a:p>
        </p:txBody>
      </p:sp>
      <p:sp>
        <p:nvSpPr>
          <p:cNvPr id="8"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5750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_v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573" y="3405424"/>
            <a:ext cx="3203396" cy="3203396"/>
          </a:xfrm>
          <a:prstGeom prst="rect">
            <a:avLst/>
          </a:prstGeom>
        </p:spPr>
      </p:pic>
      <p:pic>
        <p:nvPicPr>
          <p:cNvPr id="8" name="Imagen 7" descr="tit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77356"/>
            <a:ext cx="9144000" cy="2525939"/>
          </a:xfrm>
          <a:prstGeom prst="rect">
            <a:avLst/>
          </a:prstGeom>
        </p:spPr>
      </p:pic>
      <p:sp>
        <p:nvSpPr>
          <p:cNvPr id="2" name="Título 1"/>
          <p:cNvSpPr>
            <a:spLocks noGrp="1"/>
          </p:cNvSpPr>
          <p:nvPr>
            <p:ph type="title"/>
          </p:nvPr>
        </p:nvSpPr>
        <p:spPr>
          <a:xfrm>
            <a:off x="457200" y="340116"/>
            <a:ext cx="8229600" cy="1295400"/>
          </a:xfrm>
        </p:spPr>
        <p:txBody>
          <a:bodyPr>
            <a:normAutofit/>
          </a:bodyPr>
          <a:lstStyle/>
          <a:p>
            <a:r>
              <a:rPr lang="en-US" dirty="0" smtClean="0">
                <a:solidFill>
                  <a:srgbClr val="FFFFFF"/>
                </a:solidFill>
              </a:rPr>
              <a:t>El </a:t>
            </a:r>
            <a:r>
              <a:rPr lang="en-US" dirty="0" err="1" smtClean="0">
                <a:solidFill>
                  <a:srgbClr val="FFFFFF"/>
                </a:solidFill>
              </a:rPr>
              <a:t>próximo</a:t>
            </a:r>
            <a:r>
              <a:rPr lang="en-US" dirty="0" smtClean="0">
                <a:solidFill>
                  <a:srgbClr val="FFFFFF"/>
                </a:solidFill>
              </a:rPr>
              <a:t> </a:t>
            </a:r>
            <a:r>
              <a:rPr lang="en-US" dirty="0" err="1" smtClean="0">
                <a:solidFill>
                  <a:srgbClr val="FFFFFF"/>
                </a:solidFill>
              </a:rPr>
              <a:t>tema</a:t>
            </a:r>
            <a:r>
              <a:rPr lang="en-US" dirty="0" smtClean="0">
                <a:solidFill>
                  <a:srgbClr val="FFFFFF"/>
                </a:solidFill>
              </a:rPr>
              <a:t>:</a:t>
            </a:r>
            <a:endParaRPr lang="en-US" sz="2200" dirty="0">
              <a:solidFill>
                <a:srgbClr val="FFFFFF"/>
              </a:solidFill>
            </a:endParaRPr>
          </a:p>
        </p:txBody>
      </p:sp>
      <p:sp>
        <p:nvSpPr>
          <p:cNvPr id="3" name="Marcador de contenido 2"/>
          <p:cNvSpPr>
            <a:spLocks noGrp="1"/>
          </p:cNvSpPr>
          <p:nvPr>
            <p:ph sz="half" idx="1"/>
          </p:nvPr>
        </p:nvSpPr>
        <p:spPr>
          <a:xfrm>
            <a:off x="457716" y="3394752"/>
            <a:ext cx="7958346" cy="2886456"/>
          </a:xfrm>
        </p:spPr>
        <p:txBody>
          <a:bodyPr>
            <a:normAutofit/>
          </a:bodyPr>
          <a:lstStyle/>
          <a:p>
            <a:r>
              <a:rPr lang="es-ES" dirty="0" smtClean="0">
                <a:solidFill>
                  <a:srgbClr val="FFFFFF"/>
                </a:solidFill>
              </a:rPr>
              <a:t>¿Cuál es el propósito de la vida y del sufrimiento?</a:t>
            </a:r>
          </a:p>
          <a:p>
            <a:r>
              <a:rPr lang="es-ES" dirty="0" smtClean="0">
                <a:solidFill>
                  <a:srgbClr val="FFFFFF"/>
                </a:solidFill>
              </a:rPr>
              <a:t>¿Cuáles son los argumentos bíblicos de la existencia de Dios?</a:t>
            </a:r>
          </a:p>
          <a:p>
            <a:r>
              <a:rPr lang="es-ES" dirty="0" smtClean="0">
                <a:solidFill>
                  <a:srgbClr val="FFFFFF"/>
                </a:solidFill>
              </a:rPr>
              <a:t>¿Se puede confiar en la Biblia?</a:t>
            </a:r>
          </a:p>
          <a:p>
            <a:r>
              <a:rPr lang="es-ES" dirty="0" smtClean="0">
                <a:solidFill>
                  <a:srgbClr val="FFFFFF"/>
                </a:solidFill>
              </a:rPr>
              <a:t>La Biblia y la ciencia.</a:t>
            </a:r>
            <a:endParaRPr lang="en-US" dirty="0">
              <a:solidFill>
                <a:srgbClr val="FFFFFF"/>
              </a:solidFill>
            </a:endParaRPr>
          </a:p>
        </p:txBody>
      </p:sp>
      <p:sp>
        <p:nvSpPr>
          <p:cNvPr id="6" name="Título 1"/>
          <p:cNvSpPr txBox="1">
            <a:spLocks/>
          </p:cNvSpPr>
          <p:nvPr/>
        </p:nvSpPr>
        <p:spPr>
          <a:xfrm>
            <a:off x="685800" y="1650962"/>
            <a:ext cx="7848600" cy="13303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ES" dirty="0" smtClean="0">
                <a:solidFill>
                  <a:srgbClr val="FFFFFF"/>
                </a:solidFill>
              </a:rPr>
              <a:t>¿ES POSIBLE CREER EN DIOS?</a:t>
            </a:r>
            <a:endParaRPr lang="en-US"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719296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05618"/>
            <a:ext cx="8229600" cy="1143000"/>
          </a:xfrm>
        </p:spPr>
        <p:txBody>
          <a:bodyPr/>
          <a:lstStyle/>
          <a:p>
            <a:r>
              <a:rPr lang="en-US" dirty="0" err="1" smtClean="0">
                <a:solidFill>
                  <a:schemeClr val="bg1"/>
                </a:solidFill>
              </a:rPr>
              <a:t>Tragedia</a:t>
            </a:r>
            <a:r>
              <a:rPr lang="en-US" dirty="0" smtClean="0">
                <a:solidFill>
                  <a:schemeClr val="bg1"/>
                </a:solidFill>
              </a:rPr>
              <a:t> en Madrid</a:t>
            </a:r>
            <a:endParaRPr lang="en-US" dirty="0">
              <a:solidFill>
                <a:schemeClr val="bg1"/>
              </a:solidFill>
            </a:endParaRPr>
          </a:p>
        </p:txBody>
      </p:sp>
      <p:sp>
        <p:nvSpPr>
          <p:cNvPr id="3" name="Marcador de contenido 2"/>
          <p:cNvSpPr>
            <a:spLocks noGrp="1"/>
          </p:cNvSpPr>
          <p:nvPr>
            <p:ph sz="half" idx="1"/>
          </p:nvPr>
        </p:nvSpPr>
        <p:spPr>
          <a:xfrm>
            <a:off x="302319" y="1553730"/>
            <a:ext cx="4808878" cy="4525963"/>
          </a:xfrm>
        </p:spPr>
        <p:txBody>
          <a:bodyPr>
            <a:noAutofit/>
          </a:bodyPr>
          <a:lstStyle/>
          <a:p>
            <a:pPr algn="just"/>
            <a:r>
              <a:rPr lang="es-ES" sz="2300" spc="-20" dirty="0" smtClean="0">
                <a:solidFill>
                  <a:schemeClr val="bg1"/>
                </a:solidFill>
              </a:rPr>
              <a:t>El 11 de marzo de 2004 tres bombas explotaron en la estación de trenes de Atocha, una de las más grandes de Madrid.</a:t>
            </a:r>
          </a:p>
          <a:p>
            <a:pPr algn="just"/>
            <a:r>
              <a:rPr lang="es-ES" sz="2300" spc="-20" dirty="0" smtClean="0">
                <a:solidFill>
                  <a:schemeClr val="bg1"/>
                </a:solidFill>
              </a:rPr>
              <a:t>La explosión siega la vida de varios pasajeros que ni siquiera tienen tiempo de advertir la situación.</a:t>
            </a:r>
          </a:p>
          <a:p>
            <a:pPr algn="just"/>
            <a:r>
              <a:rPr lang="es-ES" sz="2300" spc="-20" dirty="0" smtClean="0">
                <a:solidFill>
                  <a:schemeClr val="bg1"/>
                </a:solidFill>
              </a:rPr>
              <a:t>Dos minutos después, en la estación El Pozo, explosionan otras dos bombas; en la de Santa Eugenia una más, y en un cuarto tren, junto a la calle Téllez, otras cuatro.</a:t>
            </a:r>
            <a:endParaRPr lang="en-US" sz="2300" dirty="0" smtClean="0">
              <a:solidFill>
                <a:schemeClr val="bg1"/>
              </a:solidFill>
            </a:endParaRPr>
          </a:p>
        </p:txBody>
      </p:sp>
      <p:pic>
        <p:nvPicPr>
          <p:cNvPr id="6" name="Marcador de contenido 5"/>
          <p:cNvPicPr>
            <a:picLocks noGrp="1" noChangeAspect="1"/>
          </p:cNvPicPr>
          <p:nvPr>
            <p:ph sz="half" idx="2"/>
          </p:nvPr>
        </p:nvPicPr>
        <p:blipFill rotWithShape="1">
          <a:blip r:embed="rId2" cstate="print"/>
          <a:srcRect l="27534" t="5924" r="19679" b="4277"/>
          <a:stretch/>
        </p:blipFill>
        <p:spPr>
          <a:xfrm>
            <a:off x="5405470" y="1734446"/>
            <a:ext cx="3389746" cy="3918858"/>
          </a:xfrm>
          <a:ln>
            <a:solidFill>
              <a:schemeClr val="bg1">
                <a:lumMod val="85000"/>
              </a:schemeClr>
            </a:solidFill>
          </a:ln>
        </p:spPr>
      </p:pic>
      <p:sp>
        <p:nvSpPr>
          <p:cNvPr id="8"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27895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type="body" sz="half" idx="2"/>
          </p:nvPr>
        </p:nvSpPr>
        <p:spPr>
          <a:xfrm>
            <a:off x="498613" y="1648985"/>
            <a:ext cx="3955053" cy="4622800"/>
          </a:xfrm>
        </p:spPr>
        <p:txBody>
          <a:bodyPr>
            <a:noAutofit/>
          </a:bodyPr>
          <a:lstStyle/>
          <a:p>
            <a:pPr algn="just"/>
            <a:r>
              <a:rPr lang="es-ES" sz="2200" dirty="0" smtClean="0">
                <a:solidFill>
                  <a:srgbClr val="FFFFFF"/>
                </a:solidFill>
              </a:rPr>
              <a:t>En poco tiempo, se conocerá el saldo de la tragedia: 191 muertos y más de 1.500 heridos.</a:t>
            </a:r>
          </a:p>
          <a:p>
            <a:pPr algn="just"/>
            <a:r>
              <a:rPr lang="es-ES" sz="2200" dirty="0" smtClean="0">
                <a:solidFill>
                  <a:srgbClr val="FFFFFF"/>
                </a:solidFill>
              </a:rPr>
              <a:t>España llora a sus muertos. Varios padres sostienen en sus manos los cuerpos inertes y ensangrentados de sus hijos; muchas mujeres lloran la partida prematura de sus esposos, un buen número de niños pierde a sus progenitores.</a:t>
            </a:r>
            <a:endParaRPr lang="en-US" sz="2200" dirty="0">
              <a:solidFill>
                <a:srgbClr val="FFFFFF"/>
              </a:solidFill>
            </a:endParaRPr>
          </a:p>
        </p:txBody>
      </p:sp>
      <p:pic>
        <p:nvPicPr>
          <p:cNvPr id="8" name="Marcador de posición de imagen 5"/>
          <p:cNvPicPr>
            <a:picLocks noGrp="1" noChangeAspect="1"/>
          </p:cNvPicPr>
          <p:nvPr>
            <p:ph type="pic" idx="1"/>
          </p:nvPr>
        </p:nvPicPr>
        <p:blipFill rotWithShape="1">
          <a:blip r:embed="rId2" cstate="print"/>
          <a:srcRect l="18140" r="17555"/>
          <a:stretch/>
        </p:blipFill>
        <p:spPr>
          <a:xfrm>
            <a:off x="4646527" y="1723735"/>
            <a:ext cx="3965046" cy="4114800"/>
          </a:xfrm>
          <a:ln>
            <a:solidFill>
              <a:srgbClr val="D9D9D9"/>
            </a:solidFill>
          </a:ln>
        </p:spPr>
      </p:pic>
      <p:sp>
        <p:nvSpPr>
          <p:cNvPr id="10" name="Título 1"/>
          <p:cNvSpPr txBox="1">
            <a:spLocks/>
          </p:cNvSpPr>
          <p:nvPr/>
        </p:nvSpPr>
        <p:spPr>
          <a:xfrm>
            <a:off x="457200" y="334888"/>
            <a:ext cx="8229600" cy="91703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ctr"/>
            <a:r>
              <a:rPr lang="en-US" sz="4400" b="0" dirty="0" err="1" smtClean="0">
                <a:solidFill>
                  <a:srgbClr val="FFFFFF"/>
                </a:solidFill>
              </a:rPr>
              <a:t>Tragedia</a:t>
            </a:r>
            <a:r>
              <a:rPr lang="en-US" sz="4400" b="0" dirty="0" smtClean="0">
                <a:solidFill>
                  <a:srgbClr val="FFFFFF"/>
                </a:solidFill>
              </a:rPr>
              <a:t> en Madrid</a:t>
            </a:r>
            <a:endParaRPr lang="en-US" sz="4400" b="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912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title"/>
          </p:nvPr>
        </p:nvSpPr>
        <p:spPr>
          <a:xfrm>
            <a:off x="457200" y="274638"/>
            <a:ext cx="8229600" cy="1143000"/>
          </a:xfrm>
        </p:spPr>
        <p:txBody>
          <a:bodyPr>
            <a:noAutofit/>
          </a:bodyPr>
          <a:lstStyle/>
          <a:p>
            <a:r>
              <a:rPr lang="es-ES" sz="4000" dirty="0" smtClean="0">
                <a:solidFill>
                  <a:srgbClr val="FFFFFF"/>
                </a:solidFill>
              </a:rPr>
              <a:t>Elementos que favorecen </a:t>
            </a:r>
            <a:br>
              <a:rPr lang="es-ES" sz="4000" dirty="0" smtClean="0">
                <a:solidFill>
                  <a:srgbClr val="FFFFFF"/>
                </a:solidFill>
              </a:rPr>
            </a:br>
            <a:r>
              <a:rPr lang="es-ES" sz="4000" dirty="0" smtClean="0">
                <a:solidFill>
                  <a:srgbClr val="FFFFFF"/>
                </a:solidFill>
              </a:rPr>
              <a:t>el desarrollo del terrorismo</a:t>
            </a:r>
            <a:endParaRPr lang="en-US" sz="4000" dirty="0">
              <a:solidFill>
                <a:srgbClr val="FFFFFF"/>
              </a:solidFill>
            </a:endParaRPr>
          </a:p>
        </p:txBody>
      </p:sp>
      <p:sp>
        <p:nvSpPr>
          <p:cNvPr id="12" name="Marcador de contenido 2"/>
          <p:cNvSpPr>
            <a:spLocks noGrp="1"/>
          </p:cNvSpPr>
          <p:nvPr>
            <p:ph idx="1"/>
          </p:nvPr>
        </p:nvSpPr>
        <p:spPr>
          <a:xfrm>
            <a:off x="457200" y="1762428"/>
            <a:ext cx="8229600" cy="2942303"/>
          </a:xfrm>
          <a:solidFill>
            <a:schemeClr val="accent2">
              <a:lumMod val="75000"/>
              <a:alpha val="53000"/>
            </a:schemeClr>
          </a:solidFill>
        </p:spPr>
        <p:style>
          <a:lnRef idx="3">
            <a:schemeClr val="lt1"/>
          </a:lnRef>
          <a:fillRef idx="1">
            <a:schemeClr val="accent3"/>
          </a:fillRef>
          <a:effectRef idx="1">
            <a:schemeClr val="accent3"/>
          </a:effectRef>
          <a:fontRef idx="minor">
            <a:schemeClr val="lt1"/>
          </a:fontRef>
        </p:style>
        <p:txBody>
          <a:bodyPr>
            <a:noAutofit/>
          </a:bodyPr>
          <a:lstStyle/>
          <a:p>
            <a:pPr algn="just">
              <a:lnSpc>
                <a:spcPct val="110000"/>
              </a:lnSpc>
            </a:pPr>
            <a:r>
              <a:rPr lang="es-ES" sz="2400" dirty="0" smtClean="0"/>
              <a:t>Falta de educación en valores como la tolerancia, el respeto a la diversidad de opinión, la libertad religiosa, entre otros.</a:t>
            </a:r>
          </a:p>
          <a:p>
            <a:pPr algn="just">
              <a:lnSpc>
                <a:spcPct val="110000"/>
              </a:lnSpc>
            </a:pPr>
            <a:r>
              <a:rPr lang="es-ES" sz="2400" dirty="0" smtClean="0"/>
              <a:t>El extremismo religioso o ideológico, que justifica el uso de violencia con supuestos fines espirituales y/o políticos.</a:t>
            </a:r>
          </a:p>
          <a:p>
            <a:pPr algn="just">
              <a:lnSpc>
                <a:spcPct val="110000"/>
              </a:lnSpc>
            </a:pPr>
            <a:r>
              <a:rPr lang="es-ES" sz="2400" dirty="0" smtClean="0"/>
              <a:t>El nacionalismo radical, que se fortalece en un pueblo que se siente, ha sido o es víctima de grandes injusticias.</a:t>
            </a:r>
            <a:endParaRPr lang="en-US" sz="2400" dirty="0" smtClean="0"/>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54606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a:xfrm>
            <a:off x="457200" y="1595148"/>
            <a:ext cx="8229600" cy="4383817"/>
          </a:xfrm>
          <a:solidFill>
            <a:schemeClr val="accent2">
              <a:lumMod val="75000"/>
              <a:alpha val="53000"/>
            </a:schemeClr>
          </a:solidFill>
        </p:spPr>
        <p:style>
          <a:lnRef idx="3">
            <a:schemeClr val="lt1"/>
          </a:lnRef>
          <a:fillRef idx="1">
            <a:schemeClr val="accent3"/>
          </a:fillRef>
          <a:effectRef idx="1">
            <a:schemeClr val="accent3"/>
          </a:effectRef>
          <a:fontRef idx="minor">
            <a:schemeClr val="lt1"/>
          </a:fontRef>
        </p:style>
        <p:txBody>
          <a:bodyPr>
            <a:noAutofit/>
          </a:bodyPr>
          <a:lstStyle/>
          <a:p>
            <a:pPr algn="just">
              <a:lnSpc>
                <a:spcPct val="110000"/>
              </a:lnSpc>
            </a:pPr>
            <a:r>
              <a:rPr lang="es-ES" sz="2400" spc="-30" dirty="0" smtClean="0"/>
              <a:t>La desigualdad social y económica entre ricos y pobres es un caldo de cultivo de resentimientos y odios. Cuanto mayor sea la brecha económica, más probabilidades habrá de que crezcan o se nutran conflictos de toda índole, entre ellos el terrorismo.</a:t>
            </a:r>
          </a:p>
          <a:p>
            <a:pPr algn="just">
              <a:lnSpc>
                <a:spcPct val="110000"/>
              </a:lnSpc>
            </a:pPr>
            <a:r>
              <a:rPr lang="es-ES" sz="2400" spc="-30" dirty="0" smtClean="0"/>
              <a:t>Los liderazgos autoritarios que no permiten el desarrollo de la democracia.</a:t>
            </a:r>
          </a:p>
          <a:p>
            <a:pPr algn="just">
              <a:lnSpc>
                <a:spcPct val="110000"/>
              </a:lnSpc>
            </a:pPr>
            <a:r>
              <a:rPr lang="es-ES" sz="2400" spc="-30" dirty="0" smtClean="0"/>
              <a:t>Falta de partidos políticos u organizaciones sociales que representen a los diferentes sectores de la sociedad.</a:t>
            </a:r>
          </a:p>
          <a:p>
            <a:pPr algn="just">
              <a:lnSpc>
                <a:spcPct val="110000"/>
              </a:lnSpc>
            </a:pPr>
            <a:r>
              <a:rPr lang="es-ES" sz="2400" spc="-40" dirty="0" smtClean="0"/>
              <a:t>La aceptación del uso de la violencia como uno de los principales medios para resolver los problemas de una sociedad.</a:t>
            </a:r>
            <a:endParaRPr lang="en-US" sz="2400" spc="-40" dirty="0" smtClean="0"/>
          </a:p>
        </p:txBody>
      </p:sp>
      <p:sp>
        <p:nvSpPr>
          <p:cNvPr id="8" name="Título 1"/>
          <p:cNvSpPr>
            <a:spLocks noGrp="1"/>
          </p:cNvSpPr>
          <p:nvPr>
            <p:ph type="title"/>
          </p:nvPr>
        </p:nvSpPr>
        <p:spPr>
          <a:xfrm>
            <a:off x="457200" y="274638"/>
            <a:ext cx="8229600" cy="1143000"/>
          </a:xfrm>
        </p:spPr>
        <p:txBody>
          <a:bodyPr>
            <a:noAutofit/>
          </a:bodyPr>
          <a:lstStyle/>
          <a:p>
            <a:r>
              <a:rPr lang="es-ES" sz="4000" smtClean="0">
                <a:solidFill>
                  <a:srgbClr val="FFFFFF"/>
                </a:solidFill>
              </a:rPr>
              <a:t>Elementos que favorecen </a:t>
            </a:r>
            <a:br>
              <a:rPr lang="es-ES" sz="4000" smtClean="0">
                <a:solidFill>
                  <a:srgbClr val="FFFFFF"/>
                </a:solidFill>
              </a:rPr>
            </a:br>
            <a:r>
              <a:rPr lang="es-ES" sz="4000" smtClean="0">
                <a:solidFill>
                  <a:srgbClr val="FFFFFF"/>
                </a:solidFill>
              </a:rPr>
              <a:t>el desarrollo del terrorismo</a:t>
            </a:r>
            <a:endParaRPr lang="en-US" sz="4000" dirty="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684645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457200" y="191802"/>
            <a:ext cx="8229600" cy="995490"/>
          </a:xfrm>
        </p:spPr>
        <p:txBody>
          <a:bodyPr/>
          <a:lstStyle/>
          <a:p>
            <a:r>
              <a:rPr lang="en-US" dirty="0" err="1" smtClean="0">
                <a:solidFill>
                  <a:srgbClr val="FFFFFF"/>
                </a:solidFill>
              </a:rPr>
              <a:t>Una</a:t>
            </a:r>
            <a:r>
              <a:rPr lang="en-US" dirty="0" smtClean="0">
                <a:solidFill>
                  <a:srgbClr val="FFFFFF"/>
                </a:solidFill>
              </a:rPr>
              <a:t> </a:t>
            </a:r>
            <a:r>
              <a:rPr lang="en-US" dirty="0" err="1" smtClean="0">
                <a:solidFill>
                  <a:srgbClr val="FFFFFF"/>
                </a:solidFill>
              </a:rPr>
              <a:t>puerta</a:t>
            </a:r>
            <a:r>
              <a:rPr lang="en-US" dirty="0" smtClean="0">
                <a:solidFill>
                  <a:srgbClr val="FFFFFF"/>
                </a:solidFill>
              </a:rPr>
              <a:t> </a:t>
            </a:r>
            <a:r>
              <a:rPr lang="en-US" dirty="0" err="1" smtClean="0">
                <a:solidFill>
                  <a:srgbClr val="FFFFFF"/>
                </a:solidFill>
              </a:rPr>
              <a:t>falsa</a:t>
            </a:r>
            <a:endParaRPr lang="en-US" dirty="0">
              <a:solidFill>
                <a:srgbClr val="FFFFFF"/>
              </a:solidFill>
            </a:endParaRPr>
          </a:p>
        </p:txBody>
      </p:sp>
      <p:pic>
        <p:nvPicPr>
          <p:cNvPr id="11" name="Marcador de contenido 10"/>
          <p:cNvPicPr>
            <a:picLocks noGrp="1" noChangeAspect="1"/>
          </p:cNvPicPr>
          <p:nvPr>
            <p:ph sz="half" idx="1"/>
          </p:nvPr>
        </p:nvPicPr>
        <p:blipFill>
          <a:blip r:embed="rId2" cstate="print"/>
          <a:srcRect l="24658" r="24658"/>
          <a:stretch>
            <a:fillRect/>
          </a:stretch>
        </p:blipFill>
        <p:spPr>
          <a:xfrm>
            <a:off x="457200" y="1581374"/>
            <a:ext cx="3361949" cy="3767657"/>
          </a:xfrm>
          <a:ln>
            <a:solidFill>
              <a:schemeClr val="bg1"/>
            </a:solidFill>
          </a:ln>
        </p:spPr>
      </p:pic>
      <p:sp>
        <p:nvSpPr>
          <p:cNvPr id="10" name="Marcador de contenido 9"/>
          <p:cNvSpPr>
            <a:spLocks noGrp="1"/>
          </p:cNvSpPr>
          <p:nvPr>
            <p:ph sz="half" idx="2"/>
          </p:nvPr>
        </p:nvSpPr>
        <p:spPr>
          <a:xfrm>
            <a:off x="4044875" y="1448334"/>
            <a:ext cx="4830184" cy="4525963"/>
          </a:xfrm>
        </p:spPr>
        <p:txBody>
          <a:bodyPr>
            <a:normAutofit/>
          </a:bodyPr>
          <a:lstStyle/>
          <a:p>
            <a:pPr algn="just"/>
            <a:r>
              <a:rPr lang="es-ES" sz="2400" dirty="0" smtClean="0">
                <a:solidFill>
                  <a:srgbClr val="FFFFFF"/>
                </a:solidFill>
              </a:rPr>
              <a:t>El 5 de enero de 2009, en </a:t>
            </a:r>
            <a:r>
              <a:rPr lang="es-ES" sz="2400" dirty="0" err="1" smtClean="0">
                <a:solidFill>
                  <a:srgbClr val="FFFFFF"/>
                </a:solidFill>
              </a:rPr>
              <a:t>Blaubeuren</a:t>
            </a:r>
            <a:r>
              <a:rPr lang="es-ES" sz="2400" dirty="0" smtClean="0">
                <a:solidFill>
                  <a:srgbClr val="FFFFFF"/>
                </a:solidFill>
              </a:rPr>
              <a:t>, Alemania, el magnate Adolf </a:t>
            </a:r>
            <a:r>
              <a:rPr lang="es-ES" sz="2400" dirty="0" err="1" smtClean="0">
                <a:solidFill>
                  <a:srgbClr val="FFFFFF"/>
                </a:solidFill>
              </a:rPr>
              <a:t>Merckle</a:t>
            </a:r>
            <a:r>
              <a:rPr lang="es-ES" sz="2400" dirty="0" smtClean="0">
                <a:solidFill>
                  <a:srgbClr val="FFFFFF"/>
                </a:solidFill>
              </a:rPr>
              <a:t> se suicidó.</a:t>
            </a:r>
          </a:p>
          <a:p>
            <a:pPr algn="just"/>
            <a:r>
              <a:rPr lang="es-ES" sz="2400" dirty="0" smtClean="0">
                <a:solidFill>
                  <a:srgbClr val="FFFFFF"/>
                </a:solidFill>
              </a:rPr>
              <a:t>Según él, así lograba poner fin a sus problemas.</a:t>
            </a:r>
          </a:p>
          <a:p>
            <a:pPr algn="just"/>
            <a:r>
              <a:rPr lang="es-ES" sz="2400" dirty="0" smtClean="0">
                <a:solidFill>
                  <a:srgbClr val="FFFFFF"/>
                </a:solidFill>
              </a:rPr>
              <a:t>Pero esta no es una solución apropiada para una persona sensata.</a:t>
            </a:r>
            <a:endParaRPr lang="en-US" sz="24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03724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45337" y="2339354"/>
            <a:ext cx="5398268" cy="1805682"/>
          </a:xfrm>
        </p:spPr>
        <p:txBody>
          <a:bodyPr>
            <a:normAutofit fontScale="90000"/>
          </a:bodyPr>
          <a:lstStyle/>
          <a:p>
            <a:r>
              <a:rPr lang="es-ES" sz="4800" dirty="0" smtClean="0">
                <a:solidFill>
                  <a:srgbClr val="FFFFFF"/>
                </a:solidFill>
              </a:rPr>
              <a:t>¿Por qué hay tanto sufrimiento?</a:t>
            </a:r>
            <a:endParaRPr lang="en-US" sz="4800" dirty="0">
              <a:solidFill>
                <a:srgbClr val="FFFFFF"/>
              </a:solidFill>
            </a:endParaRPr>
          </a:p>
        </p:txBody>
      </p:sp>
      <p:sp>
        <p:nvSpPr>
          <p:cNvPr id="3" name="Marcador de texto 2"/>
          <p:cNvSpPr>
            <a:spLocks noGrp="1"/>
          </p:cNvSpPr>
          <p:nvPr>
            <p:ph type="body" idx="1"/>
          </p:nvPr>
        </p:nvSpPr>
        <p:spPr>
          <a:xfrm>
            <a:off x="545337" y="3912686"/>
            <a:ext cx="7772400" cy="630132"/>
          </a:xfrm>
        </p:spPr>
        <p:txBody>
          <a:bodyPr/>
          <a:lstStyle/>
          <a:p>
            <a:r>
              <a:rPr lang="es-ES" dirty="0" smtClean="0">
                <a:solidFill>
                  <a:srgbClr val="FFFFFF"/>
                </a:solidFill>
              </a:rPr>
              <a:t>Una cuestión difícil a lo largo del tiempo</a:t>
            </a:r>
            <a:endParaRPr lang="en-US"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577357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a:t>
            </a:r>
            <a:r>
              <a:rPr lang="en-US" dirty="0" err="1" smtClean="0">
                <a:solidFill>
                  <a:srgbClr val="FFFFFF"/>
                </a:solidFill>
              </a:rPr>
              <a:t>Por</a:t>
            </a:r>
            <a:r>
              <a:rPr lang="en-US" dirty="0" smtClean="0">
                <a:solidFill>
                  <a:srgbClr val="FFFFFF"/>
                </a:solidFill>
              </a:rPr>
              <a:t> </a:t>
            </a:r>
            <a:r>
              <a:rPr lang="en-US" dirty="0" err="1" smtClean="0">
                <a:solidFill>
                  <a:srgbClr val="FFFFFF"/>
                </a:solidFill>
              </a:rPr>
              <a:t>qué</a:t>
            </a:r>
            <a:r>
              <a:rPr lang="en-US" dirty="0" smtClean="0">
                <a:solidFill>
                  <a:srgbClr val="FFFFFF"/>
                </a:solidFill>
              </a:rPr>
              <a:t> </a:t>
            </a:r>
            <a:r>
              <a:rPr lang="en-US" dirty="0" err="1" smtClean="0">
                <a:solidFill>
                  <a:srgbClr val="FFFFFF"/>
                </a:solidFill>
              </a:rPr>
              <a:t>sufrimos</a:t>
            </a:r>
            <a:r>
              <a:rPr lang="en-US" dirty="0" smtClean="0">
                <a:solidFill>
                  <a:srgbClr val="FFFFFF"/>
                </a:solidFill>
              </a:rPr>
              <a:t>?</a:t>
            </a:r>
            <a:endParaRPr lang="en-US" dirty="0">
              <a:solidFill>
                <a:srgbClr val="FFFFFF"/>
              </a:solidFill>
            </a:endParaRPr>
          </a:p>
        </p:txBody>
      </p:sp>
      <p:sp>
        <p:nvSpPr>
          <p:cNvPr id="3" name="Marcador de contenido 2"/>
          <p:cNvSpPr>
            <a:spLocks noGrp="1"/>
          </p:cNvSpPr>
          <p:nvPr>
            <p:ph idx="1"/>
          </p:nvPr>
        </p:nvSpPr>
        <p:spPr>
          <a:xfrm>
            <a:off x="325258" y="1460790"/>
            <a:ext cx="8472188" cy="4525963"/>
          </a:xfrm>
        </p:spPr>
        <p:txBody>
          <a:bodyPr>
            <a:noAutofit/>
          </a:bodyPr>
          <a:lstStyle/>
          <a:p>
            <a:pPr algn="just"/>
            <a:r>
              <a:rPr lang="es-ES" sz="2400" dirty="0" smtClean="0">
                <a:solidFill>
                  <a:srgbClr val="FFFFFF"/>
                </a:solidFill>
              </a:rPr>
              <a:t>¿Te has preguntado alguna vez por qué sufrimos?</a:t>
            </a:r>
          </a:p>
          <a:p>
            <a:pPr algn="just"/>
            <a:r>
              <a:rPr lang="es-ES" sz="2400" dirty="0" smtClean="0">
                <a:solidFill>
                  <a:srgbClr val="FFFFFF"/>
                </a:solidFill>
              </a:rPr>
              <a:t>Sin hacer un análisis profundo, diríamos instintivamente que sufrimos porque algo está mal. Y tal vez lo esté. </a:t>
            </a:r>
          </a:p>
          <a:p>
            <a:pPr algn="just"/>
            <a:r>
              <a:rPr lang="es-ES" sz="2400" dirty="0" smtClean="0">
                <a:solidFill>
                  <a:srgbClr val="FFFFFF"/>
                </a:solidFill>
              </a:rPr>
              <a:t>¿Cómo puede ser bueno lo que nos hace sufrir? De hecho, sufrir no es otra cosa que saborear la hiel amarga del mal.</a:t>
            </a:r>
          </a:p>
          <a:p>
            <a:pPr algn="just"/>
            <a:r>
              <a:rPr lang="es-ES" sz="2400" dirty="0" smtClean="0">
                <a:solidFill>
                  <a:srgbClr val="FFFFFF"/>
                </a:solidFill>
              </a:rPr>
              <a:t>Llega a tu vida contra tu voluntad. Muchas veces, es ajeno a tus decisiones.</a:t>
            </a:r>
          </a:p>
          <a:p>
            <a:pPr algn="just"/>
            <a:r>
              <a:rPr lang="es-ES" sz="2400" dirty="0" smtClean="0">
                <a:solidFill>
                  <a:srgbClr val="FFFFFF"/>
                </a:solidFill>
              </a:rPr>
              <a:t>Nadie lo anhela, por lo menos en el uso cabal de sus facultades mentales.</a:t>
            </a:r>
          </a:p>
          <a:p>
            <a:pPr algn="just"/>
            <a:r>
              <a:rPr lang="es-ES" sz="2400" dirty="0" smtClean="0">
                <a:solidFill>
                  <a:srgbClr val="FFFFFF"/>
                </a:solidFill>
              </a:rPr>
              <a:t>Cada vez que el sufrimiento toca la puerta de su corazón, el ser humano se pregunta: «¿Por qué todo esto? ¿Por qué a mí?». </a:t>
            </a:r>
          </a:p>
          <a:p>
            <a:pPr algn="just"/>
            <a:r>
              <a:rPr lang="es-ES" sz="2400" dirty="0" smtClean="0">
                <a:solidFill>
                  <a:srgbClr val="FFFFFF"/>
                </a:solidFill>
              </a:rPr>
              <a:t>Entonces busca respuestas por todos lados.</a:t>
            </a:r>
            <a:endParaRPr lang="en-US" sz="2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706138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2376</TotalTime>
  <Words>1874</Words>
  <Application>Microsoft Macintosh PowerPoint</Application>
  <PresentationFormat>On-screen Show (4:3)</PresentationFormat>
  <Paragraphs>141</Paragraphs>
  <Slides>24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Arial</vt:lpstr>
      <vt:lpstr>Tema de Office</vt:lpstr>
      <vt:lpstr>PowerPoint Presentation</vt:lpstr>
      <vt:lpstr>La mayor necesidad del mundo</vt:lpstr>
      <vt:lpstr>Tragedia en Madrid</vt:lpstr>
      <vt:lpstr>PowerPoint Presentation</vt:lpstr>
      <vt:lpstr>Elementos que favorecen  el desarrollo del terrorismo</vt:lpstr>
      <vt:lpstr>Elementos que favorecen  el desarrollo del terrorismo</vt:lpstr>
      <vt:lpstr>Una puerta falsa</vt:lpstr>
      <vt:lpstr>¿Por qué hay tanto sufrimiento?</vt:lpstr>
      <vt:lpstr>¿Por qué sufrimos?</vt:lpstr>
      <vt:lpstr>Vivir en un mundo de sufrimiento</vt:lpstr>
      <vt:lpstr>Nadie está exento de sufrir</vt:lpstr>
      <vt:lpstr>¿Quién tiene la respuesta?</vt:lpstr>
      <vt:lpstr>¿Qué sucede con la religión?</vt:lpstr>
      <vt:lpstr>¡Hay respuestas!</vt:lpstr>
      <vt:lpstr>Un salmo acerca del sufrimiento (Salmo 73)</vt:lpstr>
      <vt:lpstr>Un mejor camino (Salmo 73)</vt:lpstr>
      <vt:lpstr>El mejor camino</vt:lpstr>
      <vt:lpstr>¿Qué me da Jesús?</vt:lpstr>
      <vt:lpstr>La gran obra de Jesús (1 Timoteo 3: 16)</vt:lpstr>
      <vt:lpstr>Resumen</vt:lpstr>
      <vt:lpstr>Señor, si todavía no es muy tarde</vt:lpstr>
      <vt:lpstr>Señor, si todavía no es muy tarde</vt:lpstr>
      <vt:lpstr>Mi decisión</vt:lpstr>
      <vt:lpstr>El próximo tema:</vt:lpstr>
    </vt:vector>
  </TitlesOfParts>
  <Company>Editorial Safeliz</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greatest need</dc:title>
  <dc:creator>Alejandro Medina</dc:creator>
  <cp:lastModifiedBy>Sergio Roberto Mato Riner</cp:lastModifiedBy>
  <cp:revision>156</cp:revision>
  <dcterms:created xsi:type="dcterms:W3CDTF">2016-10-26T07:26:55Z</dcterms:created>
  <dcterms:modified xsi:type="dcterms:W3CDTF">2017-01-26T14:43:54Z</dcterms:modified>
</cp:coreProperties>
</file>