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26"/>
  </p:notesMasterIdLst>
  <p:handoutMasterIdLst>
    <p:handoutMasterId r:id="rId27"/>
  </p:handoutMasterIdLst>
  <p:sldIdLst>
    <p:sldId id="296" r:id="rId2"/>
    <p:sldId id="297" r:id="rId3"/>
    <p:sldId id="258" r:id="rId4"/>
    <p:sldId id="259" r:id="rId5"/>
    <p:sldId id="261" r:id="rId6"/>
    <p:sldId id="262" r:id="rId7"/>
    <p:sldId id="266" r:id="rId8"/>
    <p:sldId id="292" r:id="rId9"/>
    <p:sldId id="267" r:id="rId10"/>
    <p:sldId id="298" r:id="rId11"/>
    <p:sldId id="269" r:id="rId12"/>
    <p:sldId id="271" r:id="rId13"/>
    <p:sldId id="272" r:id="rId14"/>
    <p:sldId id="293" r:id="rId15"/>
    <p:sldId id="276" r:id="rId16"/>
    <p:sldId id="280" r:id="rId17"/>
    <p:sldId id="284" r:id="rId18"/>
    <p:sldId id="287" r:id="rId19"/>
    <p:sldId id="289" r:id="rId20"/>
    <p:sldId id="290" r:id="rId21"/>
    <p:sldId id="294" r:id="rId22"/>
    <p:sldId id="295" r:id="rId23"/>
    <p:sldId id="291" r:id="rId24"/>
    <p:sldId id="28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02" autoAdjust="0"/>
    <p:restoredTop sz="94682"/>
  </p:normalViewPr>
  <p:slideViewPr>
    <p:cSldViewPr snapToGrid="0" snapToObjects="1">
      <p:cViewPr varScale="1">
        <p:scale>
          <a:sx n="119" d="100"/>
          <a:sy n="119" d="100"/>
        </p:scale>
        <p:origin x="73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A00DB-7B99-2C49-8EDC-A8728FE6E12A}"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s-ES"/>
        </a:p>
      </dgm:t>
    </dgm:pt>
    <dgm:pt modelId="{A6CE403E-8292-A84F-BC13-F8C3CE051A2A}">
      <dgm:prSet phldrT="[Texto]"/>
      <dgm:spPr>
        <a:solidFill>
          <a:schemeClr val="accent2">
            <a:lumMod val="75000"/>
            <a:alpha val="76000"/>
          </a:schemeClr>
        </a:solidFill>
      </dgm:spPr>
      <dgm:t>
        <a:bodyPr/>
        <a:lstStyle/>
        <a:p>
          <a:r>
            <a:rPr lang="pt-PT" dirty="0"/>
            <a:t>AMOUR</a:t>
          </a:r>
          <a:endParaRPr lang="es-ES" dirty="0"/>
        </a:p>
      </dgm:t>
    </dgm:pt>
    <dgm:pt modelId="{657945EB-7EF5-7E49-A7A9-6891F72F510C}" type="parTrans" cxnId="{54A4EE90-B59B-4E4E-8C0A-2C2F42366538}">
      <dgm:prSet/>
      <dgm:spPr/>
      <dgm:t>
        <a:bodyPr/>
        <a:lstStyle/>
        <a:p>
          <a:endParaRPr lang="es-ES"/>
        </a:p>
      </dgm:t>
    </dgm:pt>
    <dgm:pt modelId="{4FE720D0-561F-0A49-BE78-593D14E9C4CA}" type="sibTrans" cxnId="{54A4EE90-B59B-4E4E-8C0A-2C2F42366538}">
      <dgm:prSet/>
      <dgm:spPr/>
      <dgm:t>
        <a:bodyPr/>
        <a:lstStyle/>
        <a:p>
          <a:endParaRPr lang="es-ES"/>
        </a:p>
      </dgm:t>
    </dgm:pt>
    <dgm:pt modelId="{9BFD241C-F03C-0543-91B0-AEC2F672859A}">
      <dgm:prSet phldrT="[Texto]"/>
      <dgm:spPr/>
      <dgm:t>
        <a:bodyPr/>
        <a:lstStyle/>
        <a:p>
          <a:endParaRPr lang="es-ES" dirty="0"/>
        </a:p>
      </dgm:t>
    </dgm:pt>
    <dgm:pt modelId="{B7115375-3C29-FB43-B04F-781A12C75D4E}" type="parTrans" cxnId="{5299287C-F1F8-B84E-A7F9-44A128C99BC7}">
      <dgm:prSet/>
      <dgm:spPr/>
      <dgm:t>
        <a:bodyPr/>
        <a:lstStyle/>
        <a:p>
          <a:endParaRPr lang="es-ES"/>
        </a:p>
      </dgm:t>
    </dgm:pt>
    <dgm:pt modelId="{05F09630-DE35-0545-9604-ED9509253843}" type="sibTrans" cxnId="{5299287C-F1F8-B84E-A7F9-44A128C99BC7}">
      <dgm:prSet/>
      <dgm:spPr/>
      <dgm:t>
        <a:bodyPr/>
        <a:lstStyle/>
        <a:p>
          <a:endParaRPr lang="es-ES"/>
        </a:p>
      </dgm:t>
    </dgm:pt>
    <dgm:pt modelId="{B5D93216-2641-BB45-83D0-9E9B5BA1586F}">
      <dgm:prSet phldrT="[Texto]"/>
      <dgm:spPr>
        <a:solidFill>
          <a:schemeClr val="accent2">
            <a:lumMod val="75000"/>
            <a:alpha val="70000"/>
          </a:schemeClr>
        </a:solidFill>
      </dgm:spPr>
      <dgm:t>
        <a:bodyPr/>
        <a:lstStyle/>
        <a:p>
          <a:r>
            <a:rPr lang="pt-PT" dirty="0"/>
            <a:t>FORCE</a:t>
          </a:r>
          <a:endParaRPr lang="es-ES" dirty="0"/>
        </a:p>
      </dgm:t>
    </dgm:pt>
    <dgm:pt modelId="{9C3621C0-975D-674F-92BC-75AC56A47A0D}" type="parTrans" cxnId="{F378266D-4B4D-5546-84E2-D2CE0F01DACF}">
      <dgm:prSet/>
      <dgm:spPr/>
      <dgm:t>
        <a:bodyPr/>
        <a:lstStyle/>
        <a:p>
          <a:endParaRPr lang="es-ES"/>
        </a:p>
      </dgm:t>
    </dgm:pt>
    <dgm:pt modelId="{A4707B3E-7F23-F743-9C5A-7E61F037A64A}" type="sibTrans" cxnId="{F378266D-4B4D-5546-84E2-D2CE0F01DACF}">
      <dgm:prSet/>
      <dgm:spPr/>
      <dgm:t>
        <a:bodyPr/>
        <a:lstStyle/>
        <a:p>
          <a:endParaRPr lang="es-ES"/>
        </a:p>
      </dgm:t>
    </dgm:pt>
    <dgm:pt modelId="{1312B07F-BB34-A54D-A1C9-4BD403F5083A}">
      <dgm:prSet phldrT="[Texto]"/>
      <dgm:spPr/>
      <dgm:t>
        <a:bodyPr/>
        <a:lstStyle/>
        <a:p>
          <a:endParaRPr lang="es-ES" dirty="0"/>
        </a:p>
      </dgm:t>
    </dgm:pt>
    <dgm:pt modelId="{57D274B3-993C-134F-A308-E4EBA579647C}" type="parTrans" cxnId="{1A9F2941-B50D-F045-A5C4-973C7A21E6F0}">
      <dgm:prSet/>
      <dgm:spPr/>
      <dgm:t>
        <a:bodyPr/>
        <a:lstStyle/>
        <a:p>
          <a:endParaRPr lang="es-ES"/>
        </a:p>
      </dgm:t>
    </dgm:pt>
    <dgm:pt modelId="{F677D333-4672-3A47-88CD-B3D1CD00B607}" type="sibTrans" cxnId="{1A9F2941-B50D-F045-A5C4-973C7A21E6F0}">
      <dgm:prSet/>
      <dgm:spPr/>
      <dgm:t>
        <a:bodyPr/>
        <a:lstStyle/>
        <a:p>
          <a:endParaRPr lang="es-ES"/>
        </a:p>
      </dgm:t>
    </dgm:pt>
    <dgm:pt modelId="{4DB58B65-35B2-A843-8BFB-14CC6F701BE2}">
      <dgm:prSet phldrT="[Texto]"/>
      <dgm:spPr>
        <a:solidFill>
          <a:schemeClr val="accent2">
            <a:lumMod val="75000"/>
            <a:alpha val="70000"/>
          </a:schemeClr>
        </a:solidFill>
      </dgm:spPr>
      <dgm:t>
        <a:bodyPr/>
        <a:lstStyle/>
        <a:p>
          <a:r>
            <a:rPr lang="pt-PT" dirty="0"/>
            <a:t>CERTITUDE</a:t>
          </a:r>
          <a:endParaRPr lang="es-ES" dirty="0"/>
        </a:p>
      </dgm:t>
    </dgm:pt>
    <dgm:pt modelId="{865230C1-742E-1240-B6EA-E76B6FDC9C4E}" type="parTrans" cxnId="{8436B334-CD9F-B44D-B0BE-C77F6FE7ED2E}">
      <dgm:prSet/>
      <dgm:spPr/>
      <dgm:t>
        <a:bodyPr/>
        <a:lstStyle/>
        <a:p>
          <a:endParaRPr lang="es-ES"/>
        </a:p>
      </dgm:t>
    </dgm:pt>
    <dgm:pt modelId="{3169444F-9AAA-CB41-A402-67E41B8F4E06}" type="sibTrans" cxnId="{8436B334-CD9F-B44D-B0BE-C77F6FE7ED2E}">
      <dgm:prSet/>
      <dgm:spPr/>
      <dgm:t>
        <a:bodyPr/>
        <a:lstStyle/>
        <a:p>
          <a:endParaRPr lang="es-ES"/>
        </a:p>
      </dgm:t>
    </dgm:pt>
    <dgm:pt modelId="{DDCE4E0A-11E2-C74A-B545-5E3C48883AFF}">
      <dgm:prSet phldrT="[Texto]"/>
      <dgm:spPr/>
      <dgm:t>
        <a:bodyPr/>
        <a:lstStyle/>
        <a:p>
          <a:endParaRPr lang="es-ES" dirty="0"/>
        </a:p>
      </dgm:t>
    </dgm:pt>
    <dgm:pt modelId="{98A6EC27-71A2-8F43-8A30-0E95EECAC251}" type="parTrans" cxnId="{BFBAF0CE-7D37-D54A-B430-56B32CE233E1}">
      <dgm:prSet/>
      <dgm:spPr/>
      <dgm:t>
        <a:bodyPr/>
        <a:lstStyle/>
        <a:p>
          <a:endParaRPr lang="es-ES"/>
        </a:p>
      </dgm:t>
    </dgm:pt>
    <dgm:pt modelId="{8D25CD57-03DE-D34A-983F-4CBB94770A5C}" type="sibTrans" cxnId="{BFBAF0CE-7D37-D54A-B430-56B32CE233E1}">
      <dgm:prSet/>
      <dgm:spPr/>
      <dgm:t>
        <a:bodyPr/>
        <a:lstStyle/>
        <a:p>
          <a:endParaRPr lang="es-ES"/>
        </a:p>
      </dgm:t>
    </dgm:pt>
    <dgm:pt modelId="{D80CE62E-181A-5347-85E3-C63F7F3E45D4}">
      <dgm:prSet phldrT="[Texto]"/>
      <dgm:spPr>
        <a:solidFill>
          <a:schemeClr val="accent2">
            <a:lumMod val="75000"/>
            <a:alpha val="70000"/>
          </a:schemeClr>
        </a:solidFill>
      </dgm:spPr>
      <dgm:t>
        <a:bodyPr/>
        <a:lstStyle/>
        <a:p>
          <a:r>
            <a:rPr lang="pt-PT" dirty="0"/>
            <a:t>AIDE</a:t>
          </a:r>
          <a:endParaRPr lang="es-ES" dirty="0"/>
        </a:p>
      </dgm:t>
    </dgm:pt>
    <dgm:pt modelId="{AED87522-BCF3-9B4D-AB7D-316C7E4801E6}" type="parTrans" cxnId="{1E6B3CF0-DA5C-3C49-9030-EB64C9307B9D}">
      <dgm:prSet/>
      <dgm:spPr/>
      <dgm:t>
        <a:bodyPr/>
        <a:lstStyle/>
        <a:p>
          <a:endParaRPr lang="es-ES"/>
        </a:p>
      </dgm:t>
    </dgm:pt>
    <dgm:pt modelId="{8A6EBFAB-7973-0A4D-957A-F21AB7731D1C}" type="sibTrans" cxnId="{1E6B3CF0-DA5C-3C49-9030-EB64C9307B9D}">
      <dgm:prSet/>
      <dgm:spPr/>
      <dgm:t>
        <a:bodyPr/>
        <a:lstStyle/>
        <a:p>
          <a:endParaRPr lang="es-ES"/>
        </a:p>
      </dgm:t>
    </dgm:pt>
    <dgm:pt modelId="{4D9B4141-DF03-DF43-BA6D-02FDE3CABCF0}">
      <dgm:prSet phldrT="[Texto]"/>
      <dgm:spPr/>
      <dgm:t>
        <a:bodyPr/>
        <a:lstStyle/>
        <a:p>
          <a:endParaRPr lang="en-US" noProof="0" dirty="0"/>
        </a:p>
      </dgm:t>
    </dgm:pt>
    <dgm:pt modelId="{9CF7F6C2-B053-6A4C-A7BA-2035AB51CAE6}" type="parTrans" cxnId="{EED1A46E-FCE3-064A-805B-15EE41032E94}">
      <dgm:prSet/>
      <dgm:spPr/>
      <dgm:t>
        <a:bodyPr/>
        <a:lstStyle/>
        <a:p>
          <a:endParaRPr lang="es-ES"/>
        </a:p>
      </dgm:t>
    </dgm:pt>
    <dgm:pt modelId="{101D1821-5EEC-CA44-B798-F508633E7FA7}" type="sibTrans" cxnId="{EED1A46E-FCE3-064A-805B-15EE41032E94}">
      <dgm:prSet/>
      <dgm:spPr/>
      <dgm:t>
        <a:bodyPr/>
        <a:lstStyle/>
        <a:p>
          <a:endParaRPr lang="es-ES"/>
        </a:p>
      </dgm:t>
    </dgm:pt>
    <dgm:pt modelId="{D1063BBD-221E-7D4A-B590-8127AE61EA32}">
      <dgm:prSet phldrT="[Texto]"/>
      <dgm:spPr>
        <a:solidFill>
          <a:schemeClr val="accent2">
            <a:lumMod val="75000"/>
            <a:alpha val="70000"/>
          </a:schemeClr>
        </a:solidFill>
      </dgm:spPr>
      <dgm:t>
        <a:bodyPr/>
        <a:lstStyle/>
        <a:p>
          <a:r>
            <a:rPr lang="pt-PT" dirty="0"/>
            <a:t>REPOS</a:t>
          </a:r>
          <a:endParaRPr lang="es-ES" dirty="0"/>
        </a:p>
      </dgm:t>
    </dgm:pt>
    <dgm:pt modelId="{E7AB9A0F-4C94-FD4F-A09E-BB7F4510544E}" type="parTrans" cxnId="{EC4CCC5B-D469-5E47-9309-8A57BE9F5F34}">
      <dgm:prSet/>
      <dgm:spPr/>
      <dgm:t>
        <a:bodyPr/>
        <a:lstStyle/>
        <a:p>
          <a:endParaRPr lang="es-ES"/>
        </a:p>
      </dgm:t>
    </dgm:pt>
    <dgm:pt modelId="{B20BDAC2-215B-4945-B9B6-CCC3C358CD57}" type="sibTrans" cxnId="{EC4CCC5B-D469-5E47-9309-8A57BE9F5F34}">
      <dgm:prSet/>
      <dgm:spPr/>
      <dgm:t>
        <a:bodyPr/>
        <a:lstStyle/>
        <a:p>
          <a:endParaRPr lang="es-ES"/>
        </a:p>
      </dgm:t>
    </dgm:pt>
    <dgm:pt modelId="{C50010A7-1D63-224D-AC20-4EB397CE0E3B}">
      <dgm:prSet phldrT="[Texto]"/>
      <dgm:spPr/>
      <dgm:t>
        <a:bodyPr/>
        <a:lstStyle/>
        <a:p>
          <a:endParaRPr lang="en-US" noProof="0" dirty="0"/>
        </a:p>
      </dgm:t>
    </dgm:pt>
    <dgm:pt modelId="{32E885E8-34F0-1E46-8C62-D845D30BC12A}" type="parTrans" cxnId="{F5D143B5-58A2-5140-A7D4-BB25F9BC875A}">
      <dgm:prSet/>
      <dgm:spPr/>
      <dgm:t>
        <a:bodyPr/>
        <a:lstStyle/>
        <a:p>
          <a:endParaRPr lang="es-ES"/>
        </a:p>
      </dgm:t>
    </dgm:pt>
    <dgm:pt modelId="{9AC41628-7FED-0D45-B907-C318BFC097F0}" type="sibTrans" cxnId="{F5D143B5-58A2-5140-A7D4-BB25F9BC875A}">
      <dgm:prSet/>
      <dgm:spPr/>
      <dgm:t>
        <a:bodyPr/>
        <a:lstStyle/>
        <a:p>
          <a:endParaRPr lang="es-ES"/>
        </a:p>
      </dgm:t>
    </dgm:pt>
    <dgm:pt modelId="{EE67F924-F092-BF42-8D28-A78D7BE3FC2C}" type="pres">
      <dgm:prSet presAssocID="{462A00DB-7B99-2C49-8EDC-A8728FE6E12A}" presName="Name0" presStyleCnt="0">
        <dgm:presLayoutVars>
          <dgm:dir/>
          <dgm:animLvl val="lvl"/>
          <dgm:resizeHandles val="exact"/>
        </dgm:presLayoutVars>
      </dgm:prSet>
      <dgm:spPr/>
    </dgm:pt>
    <dgm:pt modelId="{14487469-9CD4-2645-86F3-65644D05B9B6}" type="pres">
      <dgm:prSet presAssocID="{A6CE403E-8292-A84F-BC13-F8C3CE051A2A}" presName="linNode" presStyleCnt="0"/>
      <dgm:spPr/>
    </dgm:pt>
    <dgm:pt modelId="{133F1E47-DB8A-6A42-8FC4-259BA65239AB}" type="pres">
      <dgm:prSet presAssocID="{A6CE403E-8292-A84F-BC13-F8C3CE051A2A}" presName="parentText" presStyleLbl="node1" presStyleIdx="0" presStyleCnt="5" custScaleX="85541">
        <dgm:presLayoutVars>
          <dgm:chMax val="1"/>
          <dgm:bulletEnabled val="1"/>
        </dgm:presLayoutVars>
      </dgm:prSet>
      <dgm:spPr/>
    </dgm:pt>
    <dgm:pt modelId="{D1BEC9B2-DF38-164A-96AB-20E980010487}" type="pres">
      <dgm:prSet presAssocID="{A6CE403E-8292-A84F-BC13-F8C3CE051A2A}" presName="descendantText" presStyleLbl="alignAccFollowNode1" presStyleIdx="0" presStyleCnt="5" custScaleX="111692">
        <dgm:presLayoutVars>
          <dgm:bulletEnabled val="1"/>
        </dgm:presLayoutVars>
      </dgm:prSet>
      <dgm:spPr/>
    </dgm:pt>
    <dgm:pt modelId="{3BE099D2-863E-E14F-B5A1-A18A457DEA82}" type="pres">
      <dgm:prSet presAssocID="{4FE720D0-561F-0A49-BE78-593D14E9C4CA}" presName="sp" presStyleCnt="0"/>
      <dgm:spPr/>
    </dgm:pt>
    <dgm:pt modelId="{3A98F036-028B-4544-A128-52903B673D35}" type="pres">
      <dgm:prSet presAssocID="{B5D93216-2641-BB45-83D0-9E9B5BA1586F}" presName="linNode" presStyleCnt="0"/>
      <dgm:spPr/>
    </dgm:pt>
    <dgm:pt modelId="{AAC0CD34-0898-9249-BE2F-5BF95427CA1E}" type="pres">
      <dgm:prSet presAssocID="{B5D93216-2641-BB45-83D0-9E9B5BA1586F}" presName="parentText" presStyleLbl="node1" presStyleIdx="1" presStyleCnt="5" custScaleX="82215">
        <dgm:presLayoutVars>
          <dgm:chMax val="1"/>
          <dgm:bulletEnabled val="1"/>
        </dgm:presLayoutVars>
      </dgm:prSet>
      <dgm:spPr/>
    </dgm:pt>
    <dgm:pt modelId="{C86C6C69-F3DD-2744-AD90-6040DCAB3206}" type="pres">
      <dgm:prSet presAssocID="{B5D93216-2641-BB45-83D0-9E9B5BA1586F}" presName="descendantText" presStyleLbl="alignAccFollowNode1" presStyleIdx="1" presStyleCnt="5" custAng="0" custScaleX="109677" custLinFactNeighborX="1372" custLinFactNeighborY="4057">
        <dgm:presLayoutVars>
          <dgm:bulletEnabled val="1"/>
        </dgm:presLayoutVars>
      </dgm:prSet>
      <dgm:spPr/>
    </dgm:pt>
    <dgm:pt modelId="{CE0F18A8-8258-5B4E-9EDE-0C5393EEE5B6}" type="pres">
      <dgm:prSet presAssocID="{A4707B3E-7F23-F743-9C5A-7E61F037A64A}" presName="sp" presStyleCnt="0"/>
      <dgm:spPr/>
    </dgm:pt>
    <dgm:pt modelId="{4D25CD7D-DF8F-D14A-A61C-581A882E5950}" type="pres">
      <dgm:prSet presAssocID="{4DB58B65-35B2-A843-8BFB-14CC6F701BE2}" presName="linNode" presStyleCnt="0"/>
      <dgm:spPr/>
    </dgm:pt>
    <dgm:pt modelId="{96392C57-0520-A442-87F0-B138BF0BE6EE}" type="pres">
      <dgm:prSet presAssocID="{4DB58B65-35B2-A843-8BFB-14CC6F701BE2}" presName="parentText" presStyleLbl="node1" presStyleIdx="2" presStyleCnt="5" custScaleX="81808">
        <dgm:presLayoutVars>
          <dgm:chMax val="1"/>
          <dgm:bulletEnabled val="1"/>
        </dgm:presLayoutVars>
      </dgm:prSet>
      <dgm:spPr/>
    </dgm:pt>
    <dgm:pt modelId="{8D6EE94C-2244-8249-BE20-437BF4FF6606}" type="pres">
      <dgm:prSet presAssocID="{4DB58B65-35B2-A843-8BFB-14CC6F701BE2}" presName="descendantText" presStyleLbl="alignAccFollowNode1" presStyleIdx="2" presStyleCnt="5" custScaleX="109927" custLinFactNeighborX="2384">
        <dgm:presLayoutVars>
          <dgm:bulletEnabled val="1"/>
        </dgm:presLayoutVars>
      </dgm:prSet>
      <dgm:spPr/>
    </dgm:pt>
    <dgm:pt modelId="{C0BF89E4-81BE-DE4D-9110-A3D1F7DFC9EF}" type="pres">
      <dgm:prSet presAssocID="{3169444F-9AAA-CB41-A402-67E41B8F4E06}" presName="sp" presStyleCnt="0"/>
      <dgm:spPr/>
    </dgm:pt>
    <dgm:pt modelId="{AAA75688-04D6-A44E-94C0-A61E36522477}" type="pres">
      <dgm:prSet presAssocID="{D1063BBD-221E-7D4A-B590-8127AE61EA32}" presName="linNode" presStyleCnt="0"/>
      <dgm:spPr/>
    </dgm:pt>
    <dgm:pt modelId="{19098078-B30F-9C4D-88AA-DFC37DCA4B56}" type="pres">
      <dgm:prSet presAssocID="{D1063BBD-221E-7D4A-B590-8127AE61EA32}" presName="parentText" presStyleLbl="node1" presStyleIdx="3" presStyleCnt="5" custScaleX="80875">
        <dgm:presLayoutVars>
          <dgm:chMax val="1"/>
          <dgm:bulletEnabled val="1"/>
        </dgm:presLayoutVars>
      </dgm:prSet>
      <dgm:spPr/>
    </dgm:pt>
    <dgm:pt modelId="{6F3D7336-2E93-6A44-BF13-2A6A076EF778}" type="pres">
      <dgm:prSet presAssocID="{D1063BBD-221E-7D4A-B590-8127AE61EA32}" presName="descendantText" presStyleLbl="alignAccFollowNode1" presStyleIdx="3" presStyleCnt="5" custScaleX="109962" custLinFactNeighborX="454">
        <dgm:presLayoutVars>
          <dgm:bulletEnabled val="1"/>
        </dgm:presLayoutVars>
      </dgm:prSet>
      <dgm:spPr/>
    </dgm:pt>
    <dgm:pt modelId="{2A060BD4-34CC-F249-9538-79B67E62465A}" type="pres">
      <dgm:prSet presAssocID="{B20BDAC2-215B-4945-B9B6-CCC3C358CD57}" presName="sp" presStyleCnt="0"/>
      <dgm:spPr/>
    </dgm:pt>
    <dgm:pt modelId="{DFA64B93-61B5-D749-B0BD-B85B055728DC}" type="pres">
      <dgm:prSet presAssocID="{D80CE62E-181A-5347-85E3-C63F7F3E45D4}" presName="linNode" presStyleCnt="0"/>
      <dgm:spPr/>
    </dgm:pt>
    <dgm:pt modelId="{11E483FF-2A12-E841-A151-A13BCF1A188D}" type="pres">
      <dgm:prSet presAssocID="{D80CE62E-181A-5347-85E3-C63F7F3E45D4}" presName="parentText" presStyleLbl="node1" presStyleIdx="4" presStyleCnt="5" custScaleX="79008" custLinFactNeighborX="429">
        <dgm:presLayoutVars>
          <dgm:chMax val="1"/>
          <dgm:bulletEnabled val="1"/>
        </dgm:presLayoutVars>
      </dgm:prSet>
      <dgm:spPr/>
    </dgm:pt>
    <dgm:pt modelId="{D2E7B16C-415E-2440-ABCB-32C9E9DE64A2}" type="pres">
      <dgm:prSet presAssocID="{D80CE62E-181A-5347-85E3-C63F7F3E45D4}" presName="descendantText" presStyleLbl="alignAccFollowNode1" presStyleIdx="4" presStyleCnt="5" custScaleX="110776" custLinFactNeighborX="874">
        <dgm:presLayoutVars>
          <dgm:bulletEnabled val="1"/>
        </dgm:presLayoutVars>
      </dgm:prSet>
      <dgm:spPr/>
    </dgm:pt>
  </dgm:ptLst>
  <dgm:cxnLst>
    <dgm:cxn modelId="{39E45C22-FFD0-714C-9265-7919CDEE5914}" type="presOf" srcId="{4D9B4141-DF03-DF43-BA6D-02FDE3CABCF0}" destId="{6F3D7336-2E93-6A44-BF13-2A6A076EF778}" srcOrd="0" destOrd="0" presId="urn:microsoft.com/office/officeart/2005/8/layout/vList5"/>
    <dgm:cxn modelId="{8436B334-CD9F-B44D-B0BE-C77F6FE7ED2E}" srcId="{462A00DB-7B99-2C49-8EDC-A8728FE6E12A}" destId="{4DB58B65-35B2-A843-8BFB-14CC6F701BE2}" srcOrd="2" destOrd="0" parTransId="{865230C1-742E-1240-B6EA-E76B6FDC9C4E}" sibTransId="{3169444F-9AAA-CB41-A402-67E41B8F4E06}"/>
    <dgm:cxn modelId="{1A9F2941-B50D-F045-A5C4-973C7A21E6F0}" srcId="{B5D93216-2641-BB45-83D0-9E9B5BA1586F}" destId="{1312B07F-BB34-A54D-A1C9-4BD403F5083A}" srcOrd="0" destOrd="0" parTransId="{57D274B3-993C-134F-A308-E4EBA579647C}" sibTransId="{F677D333-4672-3A47-88CD-B3D1CD00B607}"/>
    <dgm:cxn modelId="{AB280D57-EA2C-D54C-94B6-5A5702751FDC}" type="presOf" srcId="{9BFD241C-F03C-0543-91B0-AEC2F672859A}" destId="{D1BEC9B2-DF38-164A-96AB-20E980010487}" srcOrd="0" destOrd="0" presId="urn:microsoft.com/office/officeart/2005/8/layout/vList5"/>
    <dgm:cxn modelId="{EC4CCC5B-D469-5E47-9309-8A57BE9F5F34}" srcId="{462A00DB-7B99-2C49-8EDC-A8728FE6E12A}" destId="{D1063BBD-221E-7D4A-B590-8127AE61EA32}" srcOrd="3" destOrd="0" parTransId="{E7AB9A0F-4C94-FD4F-A09E-BB7F4510544E}" sibTransId="{B20BDAC2-215B-4945-B9B6-CCC3C358CD57}"/>
    <dgm:cxn modelId="{3E5DD95B-AF75-9F46-8F29-381E2E3D7C7A}" type="presOf" srcId="{B5D93216-2641-BB45-83D0-9E9B5BA1586F}" destId="{AAC0CD34-0898-9249-BE2F-5BF95427CA1E}" srcOrd="0" destOrd="0" presId="urn:microsoft.com/office/officeart/2005/8/layout/vList5"/>
    <dgm:cxn modelId="{C7E7A764-C4D7-5141-A4CB-B2CF009D009D}" type="presOf" srcId="{A6CE403E-8292-A84F-BC13-F8C3CE051A2A}" destId="{133F1E47-DB8A-6A42-8FC4-259BA65239AB}" srcOrd="0" destOrd="0" presId="urn:microsoft.com/office/officeart/2005/8/layout/vList5"/>
    <dgm:cxn modelId="{F378266D-4B4D-5546-84E2-D2CE0F01DACF}" srcId="{462A00DB-7B99-2C49-8EDC-A8728FE6E12A}" destId="{B5D93216-2641-BB45-83D0-9E9B5BA1586F}" srcOrd="1" destOrd="0" parTransId="{9C3621C0-975D-674F-92BC-75AC56A47A0D}" sibTransId="{A4707B3E-7F23-F743-9C5A-7E61F037A64A}"/>
    <dgm:cxn modelId="{EED1A46E-FCE3-064A-805B-15EE41032E94}" srcId="{D1063BBD-221E-7D4A-B590-8127AE61EA32}" destId="{4D9B4141-DF03-DF43-BA6D-02FDE3CABCF0}" srcOrd="0" destOrd="0" parTransId="{9CF7F6C2-B053-6A4C-A7BA-2035AB51CAE6}" sibTransId="{101D1821-5EEC-CA44-B798-F508633E7FA7}"/>
    <dgm:cxn modelId="{659DBA78-0904-3748-AEF5-7586B0DBF597}" type="presOf" srcId="{D80CE62E-181A-5347-85E3-C63F7F3E45D4}" destId="{11E483FF-2A12-E841-A151-A13BCF1A188D}" srcOrd="0" destOrd="0" presId="urn:microsoft.com/office/officeart/2005/8/layout/vList5"/>
    <dgm:cxn modelId="{5299287C-F1F8-B84E-A7F9-44A128C99BC7}" srcId="{A6CE403E-8292-A84F-BC13-F8C3CE051A2A}" destId="{9BFD241C-F03C-0543-91B0-AEC2F672859A}" srcOrd="0" destOrd="0" parTransId="{B7115375-3C29-FB43-B04F-781A12C75D4E}" sibTransId="{05F09630-DE35-0545-9604-ED9509253843}"/>
    <dgm:cxn modelId="{DB0C0E84-004F-8240-B6C6-AD8402F766CF}" type="presOf" srcId="{4DB58B65-35B2-A843-8BFB-14CC6F701BE2}" destId="{96392C57-0520-A442-87F0-B138BF0BE6EE}" srcOrd="0" destOrd="0" presId="urn:microsoft.com/office/officeart/2005/8/layout/vList5"/>
    <dgm:cxn modelId="{608EDC87-C3B0-2847-BD1C-094B8F7CF575}" type="presOf" srcId="{D1063BBD-221E-7D4A-B590-8127AE61EA32}" destId="{19098078-B30F-9C4D-88AA-DFC37DCA4B56}" srcOrd="0" destOrd="0" presId="urn:microsoft.com/office/officeart/2005/8/layout/vList5"/>
    <dgm:cxn modelId="{54A4EE90-B59B-4E4E-8C0A-2C2F42366538}" srcId="{462A00DB-7B99-2C49-8EDC-A8728FE6E12A}" destId="{A6CE403E-8292-A84F-BC13-F8C3CE051A2A}" srcOrd="0" destOrd="0" parTransId="{657945EB-7EF5-7E49-A7A9-6891F72F510C}" sibTransId="{4FE720D0-561F-0A49-BE78-593D14E9C4CA}"/>
    <dgm:cxn modelId="{F5D143B5-58A2-5140-A7D4-BB25F9BC875A}" srcId="{D80CE62E-181A-5347-85E3-C63F7F3E45D4}" destId="{C50010A7-1D63-224D-AC20-4EB397CE0E3B}" srcOrd="0" destOrd="0" parTransId="{32E885E8-34F0-1E46-8C62-D845D30BC12A}" sibTransId="{9AC41628-7FED-0D45-B907-C318BFC097F0}"/>
    <dgm:cxn modelId="{E7A9D5B9-FEEF-794C-9A53-2F5D953F9D7C}" type="presOf" srcId="{1312B07F-BB34-A54D-A1C9-4BD403F5083A}" destId="{C86C6C69-F3DD-2744-AD90-6040DCAB3206}" srcOrd="0" destOrd="0" presId="urn:microsoft.com/office/officeart/2005/8/layout/vList5"/>
    <dgm:cxn modelId="{9E1962C4-7594-A347-88CD-428B33802EC2}" type="presOf" srcId="{DDCE4E0A-11E2-C74A-B545-5E3C48883AFF}" destId="{8D6EE94C-2244-8249-BE20-437BF4FF6606}" srcOrd="0" destOrd="0" presId="urn:microsoft.com/office/officeart/2005/8/layout/vList5"/>
    <dgm:cxn modelId="{BFBAF0CE-7D37-D54A-B430-56B32CE233E1}" srcId="{4DB58B65-35B2-A843-8BFB-14CC6F701BE2}" destId="{DDCE4E0A-11E2-C74A-B545-5E3C48883AFF}" srcOrd="0" destOrd="0" parTransId="{98A6EC27-71A2-8F43-8A30-0E95EECAC251}" sibTransId="{8D25CD57-03DE-D34A-983F-4CBB94770A5C}"/>
    <dgm:cxn modelId="{5523F9D2-E0C2-B94C-B788-9C9539F2B14C}" type="presOf" srcId="{462A00DB-7B99-2C49-8EDC-A8728FE6E12A}" destId="{EE67F924-F092-BF42-8D28-A78D7BE3FC2C}" srcOrd="0" destOrd="0" presId="urn:microsoft.com/office/officeart/2005/8/layout/vList5"/>
    <dgm:cxn modelId="{B3EFD8E7-0F40-7F43-A373-03D5DC9F9821}" type="presOf" srcId="{C50010A7-1D63-224D-AC20-4EB397CE0E3B}" destId="{D2E7B16C-415E-2440-ABCB-32C9E9DE64A2}" srcOrd="0" destOrd="0" presId="urn:microsoft.com/office/officeart/2005/8/layout/vList5"/>
    <dgm:cxn modelId="{1E6B3CF0-DA5C-3C49-9030-EB64C9307B9D}" srcId="{462A00DB-7B99-2C49-8EDC-A8728FE6E12A}" destId="{D80CE62E-181A-5347-85E3-C63F7F3E45D4}" srcOrd="4" destOrd="0" parTransId="{AED87522-BCF3-9B4D-AB7D-316C7E4801E6}" sibTransId="{8A6EBFAB-7973-0A4D-957A-F21AB7731D1C}"/>
    <dgm:cxn modelId="{D22B42A7-2A4C-D948-9BFA-369421B5AD36}" type="presParOf" srcId="{EE67F924-F092-BF42-8D28-A78D7BE3FC2C}" destId="{14487469-9CD4-2645-86F3-65644D05B9B6}" srcOrd="0" destOrd="0" presId="urn:microsoft.com/office/officeart/2005/8/layout/vList5"/>
    <dgm:cxn modelId="{2B04FF24-75F0-FD48-B357-A62B41EB7CAC}" type="presParOf" srcId="{14487469-9CD4-2645-86F3-65644D05B9B6}" destId="{133F1E47-DB8A-6A42-8FC4-259BA65239AB}" srcOrd="0" destOrd="0" presId="urn:microsoft.com/office/officeart/2005/8/layout/vList5"/>
    <dgm:cxn modelId="{499AAD9B-774E-964F-8F56-3ED43550E099}" type="presParOf" srcId="{14487469-9CD4-2645-86F3-65644D05B9B6}" destId="{D1BEC9B2-DF38-164A-96AB-20E980010487}" srcOrd="1" destOrd="0" presId="urn:microsoft.com/office/officeart/2005/8/layout/vList5"/>
    <dgm:cxn modelId="{9E9D9A82-141F-C543-9081-A5B4D428EAF2}" type="presParOf" srcId="{EE67F924-F092-BF42-8D28-A78D7BE3FC2C}" destId="{3BE099D2-863E-E14F-B5A1-A18A457DEA82}" srcOrd="1" destOrd="0" presId="urn:microsoft.com/office/officeart/2005/8/layout/vList5"/>
    <dgm:cxn modelId="{E1A9E93E-6EBA-2843-B2BC-B44B5CEC56CB}" type="presParOf" srcId="{EE67F924-F092-BF42-8D28-A78D7BE3FC2C}" destId="{3A98F036-028B-4544-A128-52903B673D35}" srcOrd="2" destOrd="0" presId="urn:microsoft.com/office/officeart/2005/8/layout/vList5"/>
    <dgm:cxn modelId="{05DB0D1D-A385-CF4F-BBA6-7128841E3FB8}" type="presParOf" srcId="{3A98F036-028B-4544-A128-52903B673D35}" destId="{AAC0CD34-0898-9249-BE2F-5BF95427CA1E}" srcOrd="0" destOrd="0" presId="urn:microsoft.com/office/officeart/2005/8/layout/vList5"/>
    <dgm:cxn modelId="{6AA83AE7-36C1-E54A-A9C0-278A698A34E3}" type="presParOf" srcId="{3A98F036-028B-4544-A128-52903B673D35}" destId="{C86C6C69-F3DD-2744-AD90-6040DCAB3206}" srcOrd="1" destOrd="0" presId="urn:microsoft.com/office/officeart/2005/8/layout/vList5"/>
    <dgm:cxn modelId="{99A8561E-9D2A-9C4C-9A3B-309651C46882}" type="presParOf" srcId="{EE67F924-F092-BF42-8D28-A78D7BE3FC2C}" destId="{CE0F18A8-8258-5B4E-9EDE-0C5393EEE5B6}" srcOrd="3" destOrd="0" presId="urn:microsoft.com/office/officeart/2005/8/layout/vList5"/>
    <dgm:cxn modelId="{7095F5DD-8516-BE46-9B0D-F5C97E67B000}" type="presParOf" srcId="{EE67F924-F092-BF42-8D28-A78D7BE3FC2C}" destId="{4D25CD7D-DF8F-D14A-A61C-581A882E5950}" srcOrd="4" destOrd="0" presId="urn:microsoft.com/office/officeart/2005/8/layout/vList5"/>
    <dgm:cxn modelId="{5FC5777B-7097-F542-B1BD-95D5AA1DCD10}" type="presParOf" srcId="{4D25CD7D-DF8F-D14A-A61C-581A882E5950}" destId="{96392C57-0520-A442-87F0-B138BF0BE6EE}" srcOrd="0" destOrd="0" presId="urn:microsoft.com/office/officeart/2005/8/layout/vList5"/>
    <dgm:cxn modelId="{C23E9C72-6E7B-5F4E-8E7F-B68C0042FF76}" type="presParOf" srcId="{4D25CD7D-DF8F-D14A-A61C-581A882E5950}" destId="{8D6EE94C-2244-8249-BE20-437BF4FF6606}" srcOrd="1" destOrd="0" presId="urn:microsoft.com/office/officeart/2005/8/layout/vList5"/>
    <dgm:cxn modelId="{3B481AD0-19ED-9443-88E8-7E7C9CFF4C1E}" type="presParOf" srcId="{EE67F924-F092-BF42-8D28-A78D7BE3FC2C}" destId="{C0BF89E4-81BE-DE4D-9110-A3D1F7DFC9EF}" srcOrd="5" destOrd="0" presId="urn:microsoft.com/office/officeart/2005/8/layout/vList5"/>
    <dgm:cxn modelId="{48882E57-7538-4045-A78C-805FACD68291}" type="presParOf" srcId="{EE67F924-F092-BF42-8D28-A78D7BE3FC2C}" destId="{AAA75688-04D6-A44E-94C0-A61E36522477}" srcOrd="6" destOrd="0" presId="urn:microsoft.com/office/officeart/2005/8/layout/vList5"/>
    <dgm:cxn modelId="{92C9CD90-6840-5442-BECF-B0C049050B04}" type="presParOf" srcId="{AAA75688-04D6-A44E-94C0-A61E36522477}" destId="{19098078-B30F-9C4D-88AA-DFC37DCA4B56}" srcOrd="0" destOrd="0" presId="urn:microsoft.com/office/officeart/2005/8/layout/vList5"/>
    <dgm:cxn modelId="{A5783BF4-8CF8-2444-A5CA-D331CB026357}" type="presParOf" srcId="{AAA75688-04D6-A44E-94C0-A61E36522477}" destId="{6F3D7336-2E93-6A44-BF13-2A6A076EF778}" srcOrd="1" destOrd="0" presId="urn:microsoft.com/office/officeart/2005/8/layout/vList5"/>
    <dgm:cxn modelId="{71C26FD7-057B-6B43-B3D6-B805075AE0F2}" type="presParOf" srcId="{EE67F924-F092-BF42-8D28-A78D7BE3FC2C}" destId="{2A060BD4-34CC-F249-9538-79B67E62465A}" srcOrd="7" destOrd="0" presId="urn:microsoft.com/office/officeart/2005/8/layout/vList5"/>
    <dgm:cxn modelId="{707AB5ED-38D1-2440-A246-AB958E65C691}" type="presParOf" srcId="{EE67F924-F092-BF42-8D28-A78D7BE3FC2C}" destId="{DFA64B93-61B5-D749-B0BD-B85B055728DC}" srcOrd="8" destOrd="0" presId="urn:microsoft.com/office/officeart/2005/8/layout/vList5"/>
    <dgm:cxn modelId="{369D0A31-F94D-3D4B-AA00-77B39EE80538}" type="presParOf" srcId="{DFA64B93-61B5-D749-B0BD-B85B055728DC}" destId="{11E483FF-2A12-E841-A151-A13BCF1A188D}" srcOrd="0" destOrd="0" presId="urn:microsoft.com/office/officeart/2005/8/layout/vList5"/>
    <dgm:cxn modelId="{FA62B0EF-7AC9-6A4D-8071-053B25E34D6F}" type="presParOf" srcId="{DFA64B93-61B5-D749-B0BD-B85B055728DC}" destId="{D2E7B16C-415E-2440-ABCB-32C9E9DE64A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2A00DB-7B99-2C49-8EDC-A8728FE6E12A}" type="doc">
      <dgm:prSet loTypeId="urn:microsoft.com/office/officeart/2005/8/layout/vList5" loCatId="" qsTypeId="urn:microsoft.com/office/officeart/2005/8/quickstyle/simple4" qsCatId="simple" csTypeId="urn:microsoft.com/office/officeart/2005/8/colors/accent4_2" csCatId="accent4" phldr="1"/>
      <dgm:spPr/>
      <dgm:t>
        <a:bodyPr/>
        <a:lstStyle/>
        <a:p>
          <a:endParaRPr lang="es-ES"/>
        </a:p>
      </dgm:t>
    </dgm:pt>
    <dgm:pt modelId="{A6CE403E-8292-A84F-BC13-F8C3CE051A2A}">
      <dgm:prSet phldrT="[Texto]"/>
      <dgm:spPr>
        <a:solidFill>
          <a:schemeClr val="accent2">
            <a:lumMod val="75000"/>
            <a:alpha val="70000"/>
          </a:schemeClr>
        </a:solidFill>
      </dgm:spPr>
      <dgm:t>
        <a:bodyPr/>
        <a:lstStyle/>
        <a:p>
          <a:r>
            <a:rPr lang="fr-FR" noProof="0" dirty="0"/>
            <a:t>Il a souffert dans ce monde </a:t>
          </a:r>
          <a:endParaRPr lang="en-US" noProof="0" dirty="0"/>
        </a:p>
      </dgm:t>
    </dgm:pt>
    <dgm:pt modelId="{657945EB-7EF5-7E49-A7A9-6891F72F510C}" type="parTrans" cxnId="{54A4EE90-B59B-4E4E-8C0A-2C2F42366538}">
      <dgm:prSet/>
      <dgm:spPr/>
      <dgm:t>
        <a:bodyPr/>
        <a:lstStyle/>
        <a:p>
          <a:endParaRPr lang="es-ES"/>
        </a:p>
      </dgm:t>
    </dgm:pt>
    <dgm:pt modelId="{4FE720D0-561F-0A49-BE78-593D14E9C4CA}" type="sibTrans" cxnId="{54A4EE90-B59B-4E4E-8C0A-2C2F42366538}">
      <dgm:prSet/>
      <dgm:spPr/>
      <dgm:t>
        <a:bodyPr/>
        <a:lstStyle/>
        <a:p>
          <a:endParaRPr lang="es-ES"/>
        </a:p>
      </dgm:t>
    </dgm:pt>
    <dgm:pt modelId="{9BFD241C-F03C-0543-91B0-AEC2F672859A}">
      <dgm:prSet phldrT="[Texto]"/>
      <dgm:spPr/>
      <dgm:t>
        <a:bodyPr/>
        <a:lstStyle/>
        <a:p>
          <a:r>
            <a:rPr lang="fr-FR" noProof="0" dirty="0"/>
            <a:t>« celui qui a été manifesté en chair...</a:t>
          </a:r>
          <a:endParaRPr lang="en-US" noProof="0" dirty="0"/>
        </a:p>
      </dgm:t>
    </dgm:pt>
    <dgm:pt modelId="{B7115375-3C29-FB43-B04F-781A12C75D4E}" type="parTrans" cxnId="{5299287C-F1F8-B84E-A7F9-44A128C99BC7}">
      <dgm:prSet/>
      <dgm:spPr/>
      <dgm:t>
        <a:bodyPr/>
        <a:lstStyle/>
        <a:p>
          <a:endParaRPr lang="es-ES"/>
        </a:p>
      </dgm:t>
    </dgm:pt>
    <dgm:pt modelId="{05F09630-DE35-0545-9604-ED9509253843}" type="sibTrans" cxnId="{5299287C-F1F8-B84E-A7F9-44A128C99BC7}">
      <dgm:prSet/>
      <dgm:spPr/>
      <dgm:t>
        <a:bodyPr/>
        <a:lstStyle/>
        <a:p>
          <a:endParaRPr lang="es-ES"/>
        </a:p>
      </dgm:t>
    </dgm:pt>
    <dgm:pt modelId="{B5D93216-2641-BB45-83D0-9E9B5BA1586F}">
      <dgm:prSet phldrT="[Texto]"/>
      <dgm:spPr>
        <a:solidFill>
          <a:schemeClr val="accent2">
            <a:lumMod val="75000"/>
            <a:alpha val="70000"/>
          </a:schemeClr>
        </a:solidFill>
      </dgm:spPr>
      <dgm:t>
        <a:bodyPr/>
        <a:lstStyle/>
        <a:p>
          <a:r>
            <a:rPr lang="pt-PT" noProof="0" dirty="0" err="1"/>
            <a:t>S'est</a:t>
          </a:r>
          <a:r>
            <a:rPr lang="pt-PT" noProof="0" dirty="0"/>
            <a:t> </a:t>
          </a:r>
          <a:r>
            <a:rPr lang="pt-PT" noProof="0" dirty="0" err="1"/>
            <a:t>confronté</a:t>
          </a:r>
          <a:r>
            <a:rPr lang="pt-PT" noProof="0" dirty="0"/>
            <a:t> au </a:t>
          </a:r>
          <a:r>
            <a:rPr lang="pt-PT" noProof="0" dirty="0" err="1"/>
            <a:t>péché</a:t>
          </a:r>
          <a:endParaRPr lang="en-GB" noProof="0" dirty="0"/>
        </a:p>
      </dgm:t>
    </dgm:pt>
    <dgm:pt modelId="{9C3621C0-975D-674F-92BC-75AC56A47A0D}" type="parTrans" cxnId="{F378266D-4B4D-5546-84E2-D2CE0F01DACF}">
      <dgm:prSet/>
      <dgm:spPr/>
      <dgm:t>
        <a:bodyPr/>
        <a:lstStyle/>
        <a:p>
          <a:endParaRPr lang="es-ES"/>
        </a:p>
      </dgm:t>
    </dgm:pt>
    <dgm:pt modelId="{A4707B3E-7F23-F743-9C5A-7E61F037A64A}" type="sibTrans" cxnId="{F378266D-4B4D-5546-84E2-D2CE0F01DACF}">
      <dgm:prSet/>
      <dgm:spPr/>
      <dgm:t>
        <a:bodyPr/>
        <a:lstStyle/>
        <a:p>
          <a:endParaRPr lang="es-ES"/>
        </a:p>
      </dgm:t>
    </dgm:pt>
    <dgm:pt modelId="{1312B07F-BB34-A54D-A1C9-4BD403F5083A}">
      <dgm:prSet phldrT="[Texto]"/>
      <dgm:spPr/>
      <dgm:t>
        <a:bodyPr/>
        <a:lstStyle/>
        <a:p>
          <a:r>
            <a:rPr lang="pt-PT" noProof="0" dirty="0" err="1"/>
            <a:t>justifié</a:t>
          </a:r>
          <a:r>
            <a:rPr lang="pt-PT" noProof="0" dirty="0"/>
            <a:t> par </a:t>
          </a:r>
          <a:r>
            <a:rPr lang="pt-PT" noProof="0" dirty="0" err="1"/>
            <a:t>l'Esprit</a:t>
          </a:r>
          <a:r>
            <a:rPr lang="pt-PT" noProof="0" dirty="0"/>
            <a:t>...</a:t>
          </a:r>
          <a:endParaRPr lang="en-US" noProof="0" dirty="0"/>
        </a:p>
      </dgm:t>
    </dgm:pt>
    <dgm:pt modelId="{57D274B3-993C-134F-A308-E4EBA579647C}" type="parTrans" cxnId="{1A9F2941-B50D-F045-A5C4-973C7A21E6F0}">
      <dgm:prSet/>
      <dgm:spPr/>
      <dgm:t>
        <a:bodyPr/>
        <a:lstStyle/>
        <a:p>
          <a:endParaRPr lang="es-ES"/>
        </a:p>
      </dgm:t>
    </dgm:pt>
    <dgm:pt modelId="{F677D333-4672-3A47-88CD-B3D1CD00B607}" type="sibTrans" cxnId="{1A9F2941-B50D-F045-A5C4-973C7A21E6F0}">
      <dgm:prSet/>
      <dgm:spPr/>
      <dgm:t>
        <a:bodyPr/>
        <a:lstStyle/>
        <a:p>
          <a:endParaRPr lang="es-ES"/>
        </a:p>
      </dgm:t>
    </dgm:pt>
    <dgm:pt modelId="{4DB58B65-35B2-A843-8BFB-14CC6F701BE2}">
      <dgm:prSet phldrT="[Texto]"/>
      <dgm:spPr>
        <a:solidFill>
          <a:schemeClr val="accent2">
            <a:lumMod val="75000"/>
            <a:alpha val="70000"/>
          </a:schemeClr>
        </a:solidFill>
      </dgm:spPr>
      <dgm:t>
        <a:bodyPr/>
        <a:lstStyle/>
        <a:p>
          <a:r>
            <a:rPr lang="pt-PT" noProof="0" dirty="0" err="1"/>
            <a:t>Témoigné</a:t>
          </a:r>
          <a:r>
            <a:rPr lang="pt-PT" noProof="0" dirty="0"/>
            <a:t> </a:t>
          </a:r>
          <a:r>
            <a:rPr lang="pt-PT" noProof="0" dirty="0" err="1"/>
            <a:t>dans</a:t>
          </a:r>
          <a:r>
            <a:rPr lang="pt-PT" noProof="0" dirty="0"/>
            <a:t> </a:t>
          </a:r>
          <a:r>
            <a:rPr lang="pt-PT" noProof="0" dirty="0" err="1"/>
            <a:t>tout</a:t>
          </a:r>
          <a:r>
            <a:rPr lang="pt-PT" noProof="0" dirty="0"/>
            <a:t> </a:t>
          </a:r>
          <a:r>
            <a:rPr lang="pt-PT" noProof="0" dirty="0" err="1"/>
            <a:t>l'univers</a:t>
          </a:r>
          <a:endParaRPr lang="en-US" noProof="0" dirty="0"/>
        </a:p>
      </dgm:t>
    </dgm:pt>
    <dgm:pt modelId="{865230C1-742E-1240-B6EA-E76B6FDC9C4E}" type="parTrans" cxnId="{8436B334-CD9F-B44D-B0BE-C77F6FE7ED2E}">
      <dgm:prSet/>
      <dgm:spPr/>
      <dgm:t>
        <a:bodyPr/>
        <a:lstStyle/>
        <a:p>
          <a:endParaRPr lang="es-ES"/>
        </a:p>
      </dgm:t>
    </dgm:pt>
    <dgm:pt modelId="{3169444F-9AAA-CB41-A402-67E41B8F4E06}" type="sibTrans" cxnId="{8436B334-CD9F-B44D-B0BE-C77F6FE7ED2E}">
      <dgm:prSet/>
      <dgm:spPr/>
      <dgm:t>
        <a:bodyPr/>
        <a:lstStyle/>
        <a:p>
          <a:endParaRPr lang="es-ES"/>
        </a:p>
      </dgm:t>
    </dgm:pt>
    <dgm:pt modelId="{DDCE4E0A-11E2-C74A-B545-5E3C48883AFF}">
      <dgm:prSet phldrT="[Texto]"/>
      <dgm:spPr/>
      <dgm:t>
        <a:bodyPr/>
        <a:lstStyle/>
        <a:p>
          <a:r>
            <a:rPr lang="pt-PT" noProof="0" dirty="0"/>
            <a:t>vu </a:t>
          </a:r>
          <a:r>
            <a:rPr lang="pt-PT" noProof="0" dirty="0" err="1"/>
            <a:t>des</a:t>
          </a:r>
          <a:r>
            <a:rPr lang="pt-PT" noProof="0" dirty="0"/>
            <a:t> </a:t>
          </a:r>
          <a:r>
            <a:rPr lang="pt-PT" noProof="0" dirty="0" err="1"/>
            <a:t>anges</a:t>
          </a:r>
          <a:r>
            <a:rPr lang="pt-PT" noProof="0" dirty="0"/>
            <a:t>...</a:t>
          </a:r>
          <a:endParaRPr lang="en-US" noProof="0" dirty="0"/>
        </a:p>
      </dgm:t>
    </dgm:pt>
    <dgm:pt modelId="{98A6EC27-71A2-8F43-8A30-0E95EECAC251}" type="parTrans" cxnId="{BFBAF0CE-7D37-D54A-B430-56B32CE233E1}">
      <dgm:prSet/>
      <dgm:spPr/>
      <dgm:t>
        <a:bodyPr/>
        <a:lstStyle/>
        <a:p>
          <a:endParaRPr lang="es-ES"/>
        </a:p>
      </dgm:t>
    </dgm:pt>
    <dgm:pt modelId="{8D25CD57-03DE-D34A-983F-4CBB94770A5C}" type="sibTrans" cxnId="{BFBAF0CE-7D37-D54A-B430-56B32CE233E1}">
      <dgm:prSet/>
      <dgm:spPr/>
      <dgm:t>
        <a:bodyPr/>
        <a:lstStyle/>
        <a:p>
          <a:endParaRPr lang="es-ES"/>
        </a:p>
      </dgm:t>
    </dgm:pt>
    <dgm:pt modelId="{D80CE62E-181A-5347-85E3-C63F7F3E45D4}">
      <dgm:prSet phldrT="[Texto]"/>
      <dgm:spPr>
        <a:solidFill>
          <a:schemeClr val="accent2">
            <a:lumMod val="75000"/>
            <a:alpha val="70000"/>
          </a:schemeClr>
        </a:solidFill>
      </dgm:spPr>
      <dgm:t>
        <a:bodyPr/>
        <a:lstStyle/>
        <a:p>
          <a:r>
            <a:rPr lang="fr-FR" noProof="0" dirty="0"/>
            <a:t>Pour tous les êtres humains</a:t>
          </a:r>
          <a:endParaRPr lang="en-US" noProof="0" dirty="0"/>
        </a:p>
      </dgm:t>
    </dgm:pt>
    <dgm:pt modelId="{AED87522-BCF3-9B4D-AB7D-316C7E4801E6}" type="parTrans" cxnId="{1E6B3CF0-DA5C-3C49-9030-EB64C9307B9D}">
      <dgm:prSet/>
      <dgm:spPr/>
      <dgm:t>
        <a:bodyPr/>
        <a:lstStyle/>
        <a:p>
          <a:endParaRPr lang="es-ES"/>
        </a:p>
      </dgm:t>
    </dgm:pt>
    <dgm:pt modelId="{8A6EBFAB-7973-0A4D-957A-F21AB7731D1C}" type="sibTrans" cxnId="{1E6B3CF0-DA5C-3C49-9030-EB64C9307B9D}">
      <dgm:prSet/>
      <dgm:spPr/>
      <dgm:t>
        <a:bodyPr/>
        <a:lstStyle/>
        <a:p>
          <a:endParaRPr lang="es-ES"/>
        </a:p>
      </dgm:t>
    </dgm:pt>
    <dgm:pt modelId="{4D9B4141-DF03-DF43-BA6D-02FDE3CABCF0}">
      <dgm:prSet phldrT="[Texto]"/>
      <dgm:spPr/>
      <dgm:t>
        <a:bodyPr/>
        <a:lstStyle/>
        <a:p>
          <a:r>
            <a:rPr lang="pt-PT" noProof="0" dirty="0" err="1"/>
            <a:t>prêché</a:t>
          </a:r>
          <a:r>
            <a:rPr lang="pt-PT" noProof="0" dirty="0"/>
            <a:t> </a:t>
          </a:r>
          <a:r>
            <a:rPr lang="pt-PT" noProof="0" dirty="0" err="1"/>
            <a:t>aux</a:t>
          </a:r>
          <a:r>
            <a:rPr lang="pt-PT" noProof="0" dirty="0"/>
            <a:t> </a:t>
          </a:r>
          <a:r>
            <a:rPr lang="pt-PT" noProof="0" dirty="0" err="1"/>
            <a:t>Gentils</a:t>
          </a:r>
          <a:endParaRPr lang="en-US" noProof="0" dirty="0"/>
        </a:p>
      </dgm:t>
    </dgm:pt>
    <dgm:pt modelId="{9CF7F6C2-B053-6A4C-A7BA-2035AB51CAE6}" type="parTrans" cxnId="{EED1A46E-FCE3-064A-805B-15EE41032E94}">
      <dgm:prSet/>
      <dgm:spPr/>
      <dgm:t>
        <a:bodyPr/>
        <a:lstStyle/>
        <a:p>
          <a:endParaRPr lang="es-ES"/>
        </a:p>
      </dgm:t>
    </dgm:pt>
    <dgm:pt modelId="{101D1821-5EEC-CA44-B798-F508633E7FA7}" type="sibTrans" cxnId="{EED1A46E-FCE3-064A-805B-15EE41032E94}">
      <dgm:prSet/>
      <dgm:spPr/>
      <dgm:t>
        <a:bodyPr/>
        <a:lstStyle/>
        <a:p>
          <a:endParaRPr lang="es-ES"/>
        </a:p>
      </dgm:t>
    </dgm:pt>
    <dgm:pt modelId="{D1063BBD-221E-7D4A-B590-8127AE61EA32}">
      <dgm:prSet phldrT="[Texto]"/>
      <dgm:spPr>
        <a:solidFill>
          <a:schemeClr val="accent2">
            <a:lumMod val="75000"/>
            <a:alpha val="70000"/>
          </a:schemeClr>
        </a:solidFill>
      </dgm:spPr>
      <dgm:t>
        <a:bodyPr/>
        <a:lstStyle/>
        <a:p>
          <a:r>
            <a:rPr lang="pt-PT" noProof="0" dirty="0" err="1"/>
            <a:t>Partagé</a:t>
          </a:r>
          <a:r>
            <a:rPr lang="pt-PT" noProof="0" dirty="0"/>
            <a:t> </a:t>
          </a:r>
          <a:r>
            <a:rPr lang="pt-PT" noProof="0" dirty="0" err="1"/>
            <a:t>l'Évangile</a:t>
          </a:r>
          <a:endParaRPr lang="en-US" noProof="0" dirty="0"/>
        </a:p>
      </dgm:t>
    </dgm:pt>
    <dgm:pt modelId="{E7AB9A0F-4C94-FD4F-A09E-BB7F4510544E}" type="parTrans" cxnId="{EC4CCC5B-D469-5E47-9309-8A57BE9F5F34}">
      <dgm:prSet/>
      <dgm:spPr/>
      <dgm:t>
        <a:bodyPr/>
        <a:lstStyle/>
        <a:p>
          <a:endParaRPr lang="es-ES"/>
        </a:p>
      </dgm:t>
    </dgm:pt>
    <dgm:pt modelId="{B20BDAC2-215B-4945-B9B6-CCC3C358CD57}" type="sibTrans" cxnId="{EC4CCC5B-D469-5E47-9309-8A57BE9F5F34}">
      <dgm:prSet/>
      <dgm:spPr/>
      <dgm:t>
        <a:bodyPr/>
        <a:lstStyle/>
        <a:p>
          <a:endParaRPr lang="es-ES"/>
        </a:p>
      </dgm:t>
    </dgm:pt>
    <dgm:pt modelId="{C50010A7-1D63-224D-AC20-4EB397CE0E3B}">
      <dgm:prSet phldrT="[Texto]"/>
      <dgm:spPr/>
      <dgm:t>
        <a:bodyPr/>
        <a:lstStyle/>
        <a:p>
          <a:r>
            <a:rPr lang="pt-PT" noProof="0" dirty="0"/>
            <a:t>cru </a:t>
          </a:r>
          <a:r>
            <a:rPr lang="pt-PT" noProof="0" dirty="0" err="1"/>
            <a:t>dans</a:t>
          </a:r>
          <a:r>
            <a:rPr lang="pt-PT" noProof="0" dirty="0"/>
            <a:t> </a:t>
          </a:r>
          <a:r>
            <a:rPr lang="pt-PT" noProof="0" dirty="0" err="1"/>
            <a:t>le</a:t>
          </a:r>
          <a:r>
            <a:rPr lang="pt-PT" noProof="0" dirty="0"/>
            <a:t> monde</a:t>
          </a:r>
          <a:endParaRPr lang="en-US" noProof="0" dirty="0"/>
        </a:p>
      </dgm:t>
    </dgm:pt>
    <dgm:pt modelId="{32E885E8-34F0-1E46-8C62-D845D30BC12A}" type="parTrans" cxnId="{F5D143B5-58A2-5140-A7D4-BB25F9BC875A}">
      <dgm:prSet/>
      <dgm:spPr/>
      <dgm:t>
        <a:bodyPr/>
        <a:lstStyle/>
        <a:p>
          <a:endParaRPr lang="es-ES"/>
        </a:p>
      </dgm:t>
    </dgm:pt>
    <dgm:pt modelId="{9AC41628-7FED-0D45-B907-C318BFC097F0}" type="sibTrans" cxnId="{F5D143B5-58A2-5140-A7D4-BB25F9BC875A}">
      <dgm:prSet/>
      <dgm:spPr/>
      <dgm:t>
        <a:bodyPr/>
        <a:lstStyle/>
        <a:p>
          <a:endParaRPr lang="es-ES"/>
        </a:p>
      </dgm:t>
    </dgm:pt>
    <dgm:pt modelId="{7E7F99EE-73DF-B54F-9C68-CC86ECE4E88A}">
      <dgm:prSet phldrT="[Texto]"/>
      <dgm:spPr>
        <a:solidFill>
          <a:schemeClr val="accent2">
            <a:lumMod val="75000"/>
            <a:alpha val="70000"/>
          </a:schemeClr>
        </a:solidFill>
      </dgm:spPr>
      <dgm:t>
        <a:bodyPr/>
        <a:lstStyle/>
        <a:p>
          <a:r>
            <a:rPr lang="fr-FR" noProof="0" dirty="0"/>
            <a:t>Et maintenant il intercède pour nous</a:t>
          </a:r>
          <a:endParaRPr lang="en-US" noProof="0" dirty="0"/>
        </a:p>
      </dgm:t>
    </dgm:pt>
    <dgm:pt modelId="{33870E0B-8ABE-CB41-8331-6B6398D6B623}" type="parTrans" cxnId="{811968C9-35AE-A349-BA41-EAB689D3519A}">
      <dgm:prSet/>
      <dgm:spPr/>
      <dgm:t>
        <a:bodyPr/>
        <a:lstStyle/>
        <a:p>
          <a:endParaRPr lang="es-ES"/>
        </a:p>
      </dgm:t>
    </dgm:pt>
    <dgm:pt modelId="{E7A9DB8E-3B55-3A4F-A090-018C7194C4A3}" type="sibTrans" cxnId="{811968C9-35AE-A349-BA41-EAB689D3519A}">
      <dgm:prSet/>
      <dgm:spPr/>
      <dgm:t>
        <a:bodyPr/>
        <a:lstStyle/>
        <a:p>
          <a:endParaRPr lang="es-ES"/>
        </a:p>
      </dgm:t>
    </dgm:pt>
    <dgm:pt modelId="{B660F81B-AF54-9B49-8C7F-E21E989C7A13}">
      <dgm:prSet phldrT="[Texto]"/>
      <dgm:spPr/>
      <dgm:t>
        <a:bodyPr/>
        <a:lstStyle/>
        <a:p>
          <a:r>
            <a:rPr lang="pt-PT" noProof="0" dirty="0" err="1"/>
            <a:t>élevé</a:t>
          </a:r>
          <a:r>
            <a:rPr lang="pt-PT" noProof="0" dirty="0"/>
            <a:t> </a:t>
          </a:r>
          <a:r>
            <a:rPr lang="pt-PT" noProof="0" dirty="0" err="1"/>
            <a:t>dans</a:t>
          </a:r>
          <a:r>
            <a:rPr lang="pt-PT" noProof="0" dirty="0"/>
            <a:t> la </a:t>
          </a:r>
          <a:r>
            <a:rPr lang="pt-PT" noProof="0" dirty="0" err="1"/>
            <a:t>gloire</a:t>
          </a:r>
          <a:r>
            <a:rPr lang="pt-PT" noProof="0" dirty="0"/>
            <a:t> »</a:t>
          </a:r>
          <a:endParaRPr lang="en-US" noProof="0" dirty="0"/>
        </a:p>
      </dgm:t>
    </dgm:pt>
    <dgm:pt modelId="{284E7F1D-7FE3-D949-B35A-6BD62EFBEE79}" type="parTrans" cxnId="{2E2F885F-A5CE-E342-A1D4-11D2D2F964C1}">
      <dgm:prSet/>
      <dgm:spPr/>
      <dgm:t>
        <a:bodyPr/>
        <a:lstStyle/>
        <a:p>
          <a:endParaRPr lang="es-ES"/>
        </a:p>
      </dgm:t>
    </dgm:pt>
    <dgm:pt modelId="{52E2151A-172C-D347-B08F-286067DF1AC0}" type="sibTrans" cxnId="{2E2F885F-A5CE-E342-A1D4-11D2D2F964C1}">
      <dgm:prSet/>
      <dgm:spPr/>
      <dgm:t>
        <a:bodyPr/>
        <a:lstStyle/>
        <a:p>
          <a:endParaRPr lang="es-ES"/>
        </a:p>
      </dgm:t>
    </dgm:pt>
    <dgm:pt modelId="{EE67F924-F092-BF42-8D28-A78D7BE3FC2C}" type="pres">
      <dgm:prSet presAssocID="{462A00DB-7B99-2C49-8EDC-A8728FE6E12A}" presName="Name0" presStyleCnt="0">
        <dgm:presLayoutVars>
          <dgm:dir/>
          <dgm:animLvl val="lvl"/>
          <dgm:resizeHandles val="exact"/>
        </dgm:presLayoutVars>
      </dgm:prSet>
      <dgm:spPr/>
    </dgm:pt>
    <dgm:pt modelId="{14487469-9CD4-2645-86F3-65644D05B9B6}" type="pres">
      <dgm:prSet presAssocID="{A6CE403E-8292-A84F-BC13-F8C3CE051A2A}" presName="linNode" presStyleCnt="0"/>
      <dgm:spPr/>
    </dgm:pt>
    <dgm:pt modelId="{133F1E47-DB8A-6A42-8FC4-259BA65239AB}" type="pres">
      <dgm:prSet presAssocID="{A6CE403E-8292-A84F-BC13-F8C3CE051A2A}" presName="parentText" presStyleLbl="node1" presStyleIdx="0" presStyleCnt="6">
        <dgm:presLayoutVars>
          <dgm:chMax val="1"/>
          <dgm:bulletEnabled val="1"/>
        </dgm:presLayoutVars>
      </dgm:prSet>
      <dgm:spPr/>
    </dgm:pt>
    <dgm:pt modelId="{D1BEC9B2-DF38-164A-96AB-20E980010487}" type="pres">
      <dgm:prSet presAssocID="{A6CE403E-8292-A84F-BC13-F8C3CE051A2A}" presName="descendantText" presStyleLbl="alignAccFollowNode1" presStyleIdx="0" presStyleCnt="6">
        <dgm:presLayoutVars>
          <dgm:bulletEnabled val="1"/>
        </dgm:presLayoutVars>
      </dgm:prSet>
      <dgm:spPr/>
    </dgm:pt>
    <dgm:pt modelId="{3BE099D2-863E-E14F-B5A1-A18A457DEA82}" type="pres">
      <dgm:prSet presAssocID="{4FE720D0-561F-0A49-BE78-593D14E9C4CA}" presName="sp" presStyleCnt="0"/>
      <dgm:spPr/>
    </dgm:pt>
    <dgm:pt modelId="{3A98F036-028B-4544-A128-52903B673D35}" type="pres">
      <dgm:prSet presAssocID="{B5D93216-2641-BB45-83D0-9E9B5BA1586F}" presName="linNode" presStyleCnt="0"/>
      <dgm:spPr/>
    </dgm:pt>
    <dgm:pt modelId="{AAC0CD34-0898-9249-BE2F-5BF95427CA1E}" type="pres">
      <dgm:prSet presAssocID="{B5D93216-2641-BB45-83D0-9E9B5BA1586F}" presName="parentText" presStyleLbl="node1" presStyleIdx="1" presStyleCnt="6">
        <dgm:presLayoutVars>
          <dgm:chMax val="1"/>
          <dgm:bulletEnabled val="1"/>
        </dgm:presLayoutVars>
      </dgm:prSet>
      <dgm:spPr/>
    </dgm:pt>
    <dgm:pt modelId="{C86C6C69-F3DD-2744-AD90-6040DCAB3206}" type="pres">
      <dgm:prSet presAssocID="{B5D93216-2641-BB45-83D0-9E9B5BA1586F}" presName="descendantText" presStyleLbl="alignAccFollowNode1" presStyleIdx="1" presStyleCnt="6">
        <dgm:presLayoutVars>
          <dgm:bulletEnabled val="1"/>
        </dgm:presLayoutVars>
      </dgm:prSet>
      <dgm:spPr/>
    </dgm:pt>
    <dgm:pt modelId="{CE0F18A8-8258-5B4E-9EDE-0C5393EEE5B6}" type="pres">
      <dgm:prSet presAssocID="{A4707B3E-7F23-F743-9C5A-7E61F037A64A}" presName="sp" presStyleCnt="0"/>
      <dgm:spPr/>
    </dgm:pt>
    <dgm:pt modelId="{4D25CD7D-DF8F-D14A-A61C-581A882E5950}" type="pres">
      <dgm:prSet presAssocID="{4DB58B65-35B2-A843-8BFB-14CC6F701BE2}" presName="linNode" presStyleCnt="0"/>
      <dgm:spPr/>
    </dgm:pt>
    <dgm:pt modelId="{96392C57-0520-A442-87F0-B138BF0BE6EE}" type="pres">
      <dgm:prSet presAssocID="{4DB58B65-35B2-A843-8BFB-14CC6F701BE2}" presName="parentText" presStyleLbl="node1" presStyleIdx="2" presStyleCnt="6">
        <dgm:presLayoutVars>
          <dgm:chMax val="1"/>
          <dgm:bulletEnabled val="1"/>
        </dgm:presLayoutVars>
      </dgm:prSet>
      <dgm:spPr/>
    </dgm:pt>
    <dgm:pt modelId="{8D6EE94C-2244-8249-BE20-437BF4FF6606}" type="pres">
      <dgm:prSet presAssocID="{4DB58B65-35B2-A843-8BFB-14CC6F701BE2}" presName="descendantText" presStyleLbl="alignAccFollowNode1" presStyleIdx="2" presStyleCnt="6">
        <dgm:presLayoutVars>
          <dgm:bulletEnabled val="1"/>
        </dgm:presLayoutVars>
      </dgm:prSet>
      <dgm:spPr/>
    </dgm:pt>
    <dgm:pt modelId="{C0BF89E4-81BE-DE4D-9110-A3D1F7DFC9EF}" type="pres">
      <dgm:prSet presAssocID="{3169444F-9AAA-CB41-A402-67E41B8F4E06}" presName="sp" presStyleCnt="0"/>
      <dgm:spPr/>
    </dgm:pt>
    <dgm:pt modelId="{AAA75688-04D6-A44E-94C0-A61E36522477}" type="pres">
      <dgm:prSet presAssocID="{D1063BBD-221E-7D4A-B590-8127AE61EA32}" presName="linNode" presStyleCnt="0"/>
      <dgm:spPr/>
    </dgm:pt>
    <dgm:pt modelId="{19098078-B30F-9C4D-88AA-DFC37DCA4B56}" type="pres">
      <dgm:prSet presAssocID="{D1063BBD-221E-7D4A-B590-8127AE61EA32}" presName="parentText" presStyleLbl="node1" presStyleIdx="3" presStyleCnt="6">
        <dgm:presLayoutVars>
          <dgm:chMax val="1"/>
          <dgm:bulletEnabled val="1"/>
        </dgm:presLayoutVars>
      </dgm:prSet>
      <dgm:spPr/>
    </dgm:pt>
    <dgm:pt modelId="{6F3D7336-2E93-6A44-BF13-2A6A076EF778}" type="pres">
      <dgm:prSet presAssocID="{D1063BBD-221E-7D4A-B590-8127AE61EA32}" presName="descendantText" presStyleLbl="alignAccFollowNode1" presStyleIdx="3" presStyleCnt="6">
        <dgm:presLayoutVars>
          <dgm:bulletEnabled val="1"/>
        </dgm:presLayoutVars>
      </dgm:prSet>
      <dgm:spPr/>
    </dgm:pt>
    <dgm:pt modelId="{2A060BD4-34CC-F249-9538-79B67E62465A}" type="pres">
      <dgm:prSet presAssocID="{B20BDAC2-215B-4945-B9B6-CCC3C358CD57}" presName="sp" presStyleCnt="0"/>
      <dgm:spPr/>
    </dgm:pt>
    <dgm:pt modelId="{DFA64B93-61B5-D749-B0BD-B85B055728DC}" type="pres">
      <dgm:prSet presAssocID="{D80CE62E-181A-5347-85E3-C63F7F3E45D4}" presName="linNode" presStyleCnt="0"/>
      <dgm:spPr/>
    </dgm:pt>
    <dgm:pt modelId="{11E483FF-2A12-E841-A151-A13BCF1A188D}" type="pres">
      <dgm:prSet presAssocID="{D80CE62E-181A-5347-85E3-C63F7F3E45D4}" presName="parentText" presStyleLbl="node1" presStyleIdx="4" presStyleCnt="6" custLinFactNeighborX="66">
        <dgm:presLayoutVars>
          <dgm:chMax val="1"/>
          <dgm:bulletEnabled val="1"/>
        </dgm:presLayoutVars>
      </dgm:prSet>
      <dgm:spPr/>
    </dgm:pt>
    <dgm:pt modelId="{D2E7B16C-415E-2440-ABCB-32C9E9DE64A2}" type="pres">
      <dgm:prSet presAssocID="{D80CE62E-181A-5347-85E3-C63F7F3E45D4}" presName="descendantText" presStyleLbl="alignAccFollowNode1" presStyleIdx="4" presStyleCnt="6">
        <dgm:presLayoutVars>
          <dgm:bulletEnabled val="1"/>
        </dgm:presLayoutVars>
      </dgm:prSet>
      <dgm:spPr/>
    </dgm:pt>
    <dgm:pt modelId="{3E7A7CBA-98D3-164F-B1CE-B64D2F2C746D}" type="pres">
      <dgm:prSet presAssocID="{8A6EBFAB-7973-0A4D-957A-F21AB7731D1C}" presName="sp" presStyleCnt="0"/>
      <dgm:spPr/>
    </dgm:pt>
    <dgm:pt modelId="{3F6F714B-76FB-754C-832D-9944AB351BEA}" type="pres">
      <dgm:prSet presAssocID="{7E7F99EE-73DF-B54F-9C68-CC86ECE4E88A}" presName="linNode" presStyleCnt="0"/>
      <dgm:spPr/>
    </dgm:pt>
    <dgm:pt modelId="{EB4A76DF-8B05-814F-841E-2556E44983F9}" type="pres">
      <dgm:prSet presAssocID="{7E7F99EE-73DF-B54F-9C68-CC86ECE4E88A}" presName="parentText" presStyleLbl="node1" presStyleIdx="5" presStyleCnt="6">
        <dgm:presLayoutVars>
          <dgm:chMax val="1"/>
          <dgm:bulletEnabled val="1"/>
        </dgm:presLayoutVars>
      </dgm:prSet>
      <dgm:spPr/>
    </dgm:pt>
    <dgm:pt modelId="{AAAE36B2-F8F8-8E44-A67E-19DC25430B35}" type="pres">
      <dgm:prSet presAssocID="{7E7F99EE-73DF-B54F-9C68-CC86ECE4E88A}" presName="descendantText" presStyleLbl="alignAccFollowNode1" presStyleIdx="5" presStyleCnt="6">
        <dgm:presLayoutVars>
          <dgm:bulletEnabled val="1"/>
        </dgm:presLayoutVars>
      </dgm:prSet>
      <dgm:spPr/>
    </dgm:pt>
  </dgm:ptLst>
  <dgm:cxnLst>
    <dgm:cxn modelId="{E0683B05-FAC2-4C42-85A6-E3D060AE4C99}" type="presOf" srcId="{C50010A7-1D63-224D-AC20-4EB397CE0E3B}" destId="{D2E7B16C-415E-2440-ABCB-32C9E9DE64A2}" srcOrd="0" destOrd="0" presId="urn:microsoft.com/office/officeart/2005/8/layout/vList5"/>
    <dgm:cxn modelId="{162A7B20-9BE4-0841-A4FE-1C5F312AFE04}" type="presOf" srcId="{A6CE403E-8292-A84F-BC13-F8C3CE051A2A}" destId="{133F1E47-DB8A-6A42-8FC4-259BA65239AB}" srcOrd="0" destOrd="0" presId="urn:microsoft.com/office/officeart/2005/8/layout/vList5"/>
    <dgm:cxn modelId="{8C87C931-380E-CD4A-8E23-423F4BEE27DA}" type="presOf" srcId="{D80CE62E-181A-5347-85E3-C63F7F3E45D4}" destId="{11E483FF-2A12-E841-A151-A13BCF1A188D}" srcOrd="0" destOrd="0" presId="urn:microsoft.com/office/officeart/2005/8/layout/vList5"/>
    <dgm:cxn modelId="{8436B334-CD9F-B44D-B0BE-C77F6FE7ED2E}" srcId="{462A00DB-7B99-2C49-8EDC-A8728FE6E12A}" destId="{4DB58B65-35B2-A843-8BFB-14CC6F701BE2}" srcOrd="2" destOrd="0" parTransId="{865230C1-742E-1240-B6EA-E76B6FDC9C4E}" sibTransId="{3169444F-9AAA-CB41-A402-67E41B8F4E06}"/>
    <dgm:cxn modelId="{1A9F2941-B50D-F045-A5C4-973C7A21E6F0}" srcId="{B5D93216-2641-BB45-83D0-9E9B5BA1586F}" destId="{1312B07F-BB34-A54D-A1C9-4BD403F5083A}" srcOrd="0" destOrd="0" parTransId="{57D274B3-993C-134F-A308-E4EBA579647C}" sibTransId="{F677D333-4672-3A47-88CD-B3D1CD00B607}"/>
    <dgm:cxn modelId="{4B20C54B-E0DB-FB4C-8882-8E163D145BBB}" type="presOf" srcId="{4DB58B65-35B2-A843-8BFB-14CC6F701BE2}" destId="{96392C57-0520-A442-87F0-B138BF0BE6EE}" srcOrd="0" destOrd="0" presId="urn:microsoft.com/office/officeart/2005/8/layout/vList5"/>
    <dgm:cxn modelId="{7F9F9F4C-B11F-1847-9E25-2F732B0D29F5}" type="presOf" srcId="{D1063BBD-221E-7D4A-B590-8127AE61EA32}" destId="{19098078-B30F-9C4D-88AA-DFC37DCA4B56}" srcOrd="0" destOrd="0" presId="urn:microsoft.com/office/officeart/2005/8/layout/vList5"/>
    <dgm:cxn modelId="{EC4CCC5B-D469-5E47-9309-8A57BE9F5F34}" srcId="{462A00DB-7B99-2C49-8EDC-A8728FE6E12A}" destId="{D1063BBD-221E-7D4A-B590-8127AE61EA32}" srcOrd="3" destOrd="0" parTransId="{E7AB9A0F-4C94-FD4F-A09E-BB7F4510544E}" sibTransId="{B20BDAC2-215B-4945-B9B6-CCC3C358CD57}"/>
    <dgm:cxn modelId="{2E2F885F-A5CE-E342-A1D4-11D2D2F964C1}" srcId="{7E7F99EE-73DF-B54F-9C68-CC86ECE4E88A}" destId="{B660F81B-AF54-9B49-8C7F-E21E989C7A13}" srcOrd="0" destOrd="0" parTransId="{284E7F1D-7FE3-D949-B35A-6BD62EFBEE79}" sibTransId="{52E2151A-172C-D347-B08F-286067DF1AC0}"/>
    <dgm:cxn modelId="{F378266D-4B4D-5546-84E2-D2CE0F01DACF}" srcId="{462A00DB-7B99-2C49-8EDC-A8728FE6E12A}" destId="{B5D93216-2641-BB45-83D0-9E9B5BA1586F}" srcOrd="1" destOrd="0" parTransId="{9C3621C0-975D-674F-92BC-75AC56A47A0D}" sibTransId="{A4707B3E-7F23-F743-9C5A-7E61F037A64A}"/>
    <dgm:cxn modelId="{EED1A46E-FCE3-064A-805B-15EE41032E94}" srcId="{D1063BBD-221E-7D4A-B590-8127AE61EA32}" destId="{4D9B4141-DF03-DF43-BA6D-02FDE3CABCF0}" srcOrd="0" destOrd="0" parTransId="{9CF7F6C2-B053-6A4C-A7BA-2035AB51CAE6}" sibTransId="{101D1821-5EEC-CA44-B798-F508633E7FA7}"/>
    <dgm:cxn modelId="{5299287C-F1F8-B84E-A7F9-44A128C99BC7}" srcId="{A6CE403E-8292-A84F-BC13-F8C3CE051A2A}" destId="{9BFD241C-F03C-0543-91B0-AEC2F672859A}" srcOrd="0" destOrd="0" parTransId="{B7115375-3C29-FB43-B04F-781A12C75D4E}" sibTransId="{05F09630-DE35-0545-9604-ED9509253843}"/>
    <dgm:cxn modelId="{4BC26983-F258-3E42-A70E-5FDA3ACE8A1A}" type="presOf" srcId="{B5D93216-2641-BB45-83D0-9E9B5BA1586F}" destId="{AAC0CD34-0898-9249-BE2F-5BF95427CA1E}" srcOrd="0" destOrd="0" presId="urn:microsoft.com/office/officeart/2005/8/layout/vList5"/>
    <dgm:cxn modelId="{54A4EE90-B59B-4E4E-8C0A-2C2F42366538}" srcId="{462A00DB-7B99-2C49-8EDC-A8728FE6E12A}" destId="{A6CE403E-8292-A84F-BC13-F8C3CE051A2A}" srcOrd="0" destOrd="0" parTransId="{657945EB-7EF5-7E49-A7A9-6891F72F510C}" sibTransId="{4FE720D0-561F-0A49-BE78-593D14E9C4CA}"/>
    <dgm:cxn modelId="{D14ED491-376E-4148-BACC-0BAE93FEE461}" type="presOf" srcId="{462A00DB-7B99-2C49-8EDC-A8728FE6E12A}" destId="{EE67F924-F092-BF42-8D28-A78D7BE3FC2C}" srcOrd="0" destOrd="0" presId="urn:microsoft.com/office/officeart/2005/8/layout/vList5"/>
    <dgm:cxn modelId="{C08A2C94-CA01-CE43-B030-BF9CFEC2F141}" type="presOf" srcId="{1312B07F-BB34-A54D-A1C9-4BD403F5083A}" destId="{C86C6C69-F3DD-2744-AD90-6040DCAB3206}" srcOrd="0" destOrd="0" presId="urn:microsoft.com/office/officeart/2005/8/layout/vList5"/>
    <dgm:cxn modelId="{443C4AA8-F77E-2D42-9317-44FE585D952E}" type="presOf" srcId="{B660F81B-AF54-9B49-8C7F-E21E989C7A13}" destId="{AAAE36B2-F8F8-8E44-A67E-19DC25430B35}" srcOrd="0" destOrd="0" presId="urn:microsoft.com/office/officeart/2005/8/layout/vList5"/>
    <dgm:cxn modelId="{F5D143B5-58A2-5140-A7D4-BB25F9BC875A}" srcId="{D80CE62E-181A-5347-85E3-C63F7F3E45D4}" destId="{C50010A7-1D63-224D-AC20-4EB397CE0E3B}" srcOrd="0" destOrd="0" parTransId="{32E885E8-34F0-1E46-8C62-D845D30BC12A}" sibTransId="{9AC41628-7FED-0D45-B907-C318BFC097F0}"/>
    <dgm:cxn modelId="{846748C7-972D-3B48-AC15-2BCBD77F3225}" type="presOf" srcId="{9BFD241C-F03C-0543-91B0-AEC2F672859A}" destId="{D1BEC9B2-DF38-164A-96AB-20E980010487}" srcOrd="0" destOrd="0" presId="urn:microsoft.com/office/officeart/2005/8/layout/vList5"/>
    <dgm:cxn modelId="{811968C9-35AE-A349-BA41-EAB689D3519A}" srcId="{462A00DB-7B99-2C49-8EDC-A8728FE6E12A}" destId="{7E7F99EE-73DF-B54F-9C68-CC86ECE4E88A}" srcOrd="5" destOrd="0" parTransId="{33870E0B-8ABE-CB41-8331-6B6398D6B623}" sibTransId="{E7A9DB8E-3B55-3A4F-A090-018C7194C4A3}"/>
    <dgm:cxn modelId="{BFBAF0CE-7D37-D54A-B430-56B32CE233E1}" srcId="{4DB58B65-35B2-A843-8BFB-14CC6F701BE2}" destId="{DDCE4E0A-11E2-C74A-B545-5E3C48883AFF}" srcOrd="0" destOrd="0" parTransId="{98A6EC27-71A2-8F43-8A30-0E95EECAC251}" sibTransId="{8D25CD57-03DE-D34A-983F-4CBB94770A5C}"/>
    <dgm:cxn modelId="{9F038DD8-3F66-6E45-8394-281C403D8A57}" type="presOf" srcId="{4D9B4141-DF03-DF43-BA6D-02FDE3CABCF0}" destId="{6F3D7336-2E93-6A44-BF13-2A6A076EF778}" srcOrd="0" destOrd="0" presId="urn:microsoft.com/office/officeart/2005/8/layout/vList5"/>
    <dgm:cxn modelId="{629204E0-89AF-9E48-BCD1-C0F4B61D9B39}" type="presOf" srcId="{DDCE4E0A-11E2-C74A-B545-5E3C48883AFF}" destId="{8D6EE94C-2244-8249-BE20-437BF4FF6606}" srcOrd="0" destOrd="0" presId="urn:microsoft.com/office/officeart/2005/8/layout/vList5"/>
    <dgm:cxn modelId="{1E6B3CF0-DA5C-3C49-9030-EB64C9307B9D}" srcId="{462A00DB-7B99-2C49-8EDC-A8728FE6E12A}" destId="{D80CE62E-181A-5347-85E3-C63F7F3E45D4}" srcOrd="4" destOrd="0" parTransId="{AED87522-BCF3-9B4D-AB7D-316C7E4801E6}" sibTransId="{8A6EBFAB-7973-0A4D-957A-F21AB7731D1C}"/>
    <dgm:cxn modelId="{45A5D2F3-2A0C-7440-AC98-5820090F2C0D}" type="presOf" srcId="{7E7F99EE-73DF-B54F-9C68-CC86ECE4E88A}" destId="{EB4A76DF-8B05-814F-841E-2556E44983F9}" srcOrd="0" destOrd="0" presId="urn:microsoft.com/office/officeart/2005/8/layout/vList5"/>
    <dgm:cxn modelId="{2DE17718-CF2E-774F-8C02-B29CDD8F1CA9}" type="presParOf" srcId="{EE67F924-F092-BF42-8D28-A78D7BE3FC2C}" destId="{14487469-9CD4-2645-86F3-65644D05B9B6}" srcOrd="0" destOrd="0" presId="urn:microsoft.com/office/officeart/2005/8/layout/vList5"/>
    <dgm:cxn modelId="{54B3BB11-A013-D740-9F6B-3CCE6C1F96D6}" type="presParOf" srcId="{14487469-9CD4-2645-86F3-65644D05B9B6}" destId="{133F1E47-DB8A-6A42-8FC4-259BA65239AB}" srcOrd="0" destOrd="0" presId="urn:microsoft.com/office/officeart/2005/8/layout/vList5"/>
    <dgm:cxn modelId="{69AC8F3D-8506-5845-A61F-A7CEFA72CC69}" type="presParOf" srcId="{14487469-9CD4-2645-86F3-65644D05B9B6}" destId="{D1BEC9B2-DF38-164A-96AB-20E980010487}" srcOrd="1" destOrd="0" presId="urn:microsoft.com/office/officeart/2005/8/layout/vList5"/>
    <dgm:cxn modelId="{D6632F5B-8CAD-3E45-A5FA-44D1B56A4B6B}" type="presParOf" srcId="{EE67F924-F092-BF42-8D28-A78D7BE3FC2C}" destId="{3BE099D2-863E-E14F-B5A1-A18A457DEA82}" srcOrd="1" destOrd="0" presId="urn:microsoft.com/office/officeart/2005/8/layout/vList5"/>
    <dgm:cxn modelId="{65DF5034-AC5B-2148-9E2B-E222729715E2}" type="presParOf" srcId="{EE67F924-F092-BF42-8D28-A78D7BE3FC2C}" destId="{3A98F036-028B-4544-A128-52903B673D35}" srcOrd="2" destOrd="0" presId="urn:microsoft.com/office/officeart/2005/8/layout/vList5"/>
    <dgm:cxn modelId="{299894B1-29F3-2A42-B7EB-2636C0A38863}" type="presParOf" srcId="{3A98F036-028B-4544-A128-52903B673D35}" destId="{AAC0CD34-0898-9249-BE2F-5BF95427CA1E}" srcOrd="0" destOrd="0" presId="urn:microsoft.com/office/officeart/2005/8/layout/vList5"/>
    <dgm:cxn modelId="{AE68D9DD-5E19-104D-90A3-CA805625905E}" type="presParOf" srcId="{3A98F036-028B-4544-A128-52903B673D35}" destId="{C86C6C69-F3DD-2744-AD90-6040DCAB3206}" srcOrd="1" destOrd="0" presId="urn:microsoft.com/office/officeart/2005/8/layout/vList5"/>
    <dgm:cxn modelId="{35706A45-B2B8-E049-B844-D9A40AB8446E}" type="presParOf" srcId="{EE67F924-F092-BF42-8D28-A78D7BE3FC2C}" destId="{CE0F18A8-8258-5B4E-9EDE-0C5393EEE5B6}" srcOrd="3" destOrd="0" presId="urn:microsoft.com/office/officeart/2005/8/layout/vList5"/>
    <dgm:cxn modelId="{7A570FC5-4ABA-E94C-8A8C-7793F971D567}" type="presParOf" srcId="{EE67F924-F092-BF42-8D28-A78D7BE3FC2C}" destId="{4D25CD7D-DF8F-D14A-A61C-581A882E5950}" srcOrd="4" destOrd="0" presId="urn:microsoft.com/office/officeart/2005/8/layout/vList5"/>
    <dgm:cxn modelId="{C4D95C75-A9B0-7D42-A21F-92DA154AA2D5}" type="presParOf" srcId="{4D25CD7D-DF8F-D14A-A61C-581A882E5950}" destId="{96392C57-0520-A442-87F0-B138BF0BE6EE}" srcOrd="0" destOrd="0" presId="urn:microsoft.com/office/officeart/2005/8/layout/vList5"/>
    <dgm:cxn modelId="{1A6ECA9F-5211-5548-AAE6-BA10F6A26D4F}" type="presParOf" srcId="{4D25CD7D-DF8F-D14A-A61C-581A882E5950}" destId="{8D6EE94C-2244-8249-BE20-437BF4FF6606}" srcOrd="1" destOrd="0" presId="urn:microsoft.com/office/officeart/2005/8/layout/vList5"/>
    <dgm:cxn modelId="{7A38D79F-B37C-2242-BBC8-8D1B59360EBF}" type="presParOf" srcId="{EE67F924-F092-BF42-8D28-A78D7BE3FC2C}" destId="{C0BF89E4-81BE-DE4D-9110-A3D1F7DFC9EF}" srcOrd="5" destOrd="0" presId="urn:microsoft.com/office/officeart/2005/8/layout/vList5"/>
    <dgm:cxn modelId="{FC0003AE-0352-2442-B356-A2D045A69130}" type="presParOf" srcId="{EE67F924-F092-BF42-8D28-A78D7BE3FC2C}" destId="{AAA75688-04D6-A44E-94C0-A61E36522477}" srcOrd="6" destOrd="0" presId="urn:microsoft.com/office/officeart/2005/8/layout/vList5"/>
    <dgm:cxn modelId="{169B7754-8E27-744D-B72D-3C1838A928B3}" type="presParOf" srcId="{AAA75688-04D6-A44E-94C0-A61E36522477}" destId="{19098078-B30F-9C4D-88AA-DFC37DCA4B56}" srcOrd="0" destOrd="0" presId="urn:microsoft.com/office/officeart/2005/8/layout/vList5"/>
    <dgm:cxn modelId="{AD39FE38-AB55-F247-B815-ACE7E9558C1B}" type="presParOf" srcId="{AAA75688-04D6-A44E-94C0-A61E36522477}" destId="{6F3D7336-2E93-6A44-BF13-2A6A076EF778}" srcOrd="1" destOrd="0" presId="urn:microsoft.com/office/officeart/2005/8/layout/vList5"/>
    <dgm:cxn modelId="{107962A3-61FD-AE46-ADE0-834EBCDEC3C7}" type="presParOf" srcId="{EE67F924-F092-BF42-8D28-A78D7BE3FC2C}" destId="{2A060BD4-34CC-F249-9538-79B67E62465A}" srcOrd="7" destOrd="0" presId="urn:microsoft.com/office/officeart/2005/8/layout/vList5"/>
    <dgm:cxn modelId="{8A719F1F-8C85-0742-B44B-C0E9553BF599}" type="presParOf" srcId="{EE67F924-F092-BF42-8D28-A78D7BE3FC2C}" destId="{DFA64B93-61B5-D749-B0BD-B85B055728DC}" srcOrd="8" destOrd="0" presId="urn:microsoft.com/office/officeart/2005/8/layout/vList5"/>
    <dgm:cxn modelId="{711E8E1B-8600-AF45-967E-C44ED7ABF0B3}" type="presParOf" srcId="{DFA64B93-61B5-D749-B0BD-B85B055728DC}" destId="{11E483FF-2A12-E841-A151-A13BCF1A188D}" srcOrd="0" destOrd="0" presId="urn:microsoft.com/office/officeart/2005/8/layout/vList5"/>
    <dgm:cxn modelId="{01F66D21-3ED6-3B4A-99F7-59A78DFE4EC6}" type="presParOf" srcId="{DFA64B93-61B5-D749-B0BD-B85B055728DC}" destId="{D2E7B16C-415E-2440-ABCB-32C9E9DE64A2}" srcOrd="1" destOrd="0" presId="urn:microsoft.com/office/officeart/2005/8/layout/vList5"/>
    <dgm:cxn modelId="{E6C1DEB2-C898-CC48-8258-878D77A740CC}" type="presParOf" srcId="{EE67F924-F092-BF42-8D28-A78D7BE3FC2C}" destId="{3E7A7CBA-98D3-164F-B1CE-B64D2F2C746D}" srcOrd="9" destOrd="0" presId="urn:microsoft.com/office/officeart/2005/8/layout/vList5"/>
    <dgm:cxn modelId="{8B09E5B8-1A94-0046-8ED2-446A3452AE76}" type="presParOf" srcId="{EE67F924-F092-BF42-8D28-A78D7BE3FC2C}" destId="{3F6F714B-76FB-754C-832D-9944AB351BEA}" srcOrd="10" destOrd="0" presId="urn:microsoft.com/office/officeart/2005/8/layout/vList5"/>
    <dgm:cxn modelId="{83E55994-469F-0E41-BC56-81D64B39C45E}" type="presParOf" srcId="{3F6F714B-76FB-754C-832D-9944AB351BEA}" destId="{EB4A76DF-8B05-814F-841E-2556E44983F9}" srcOrd="0" destOrd="0" presId="urn:microsoft.com/office/officeart/2005/8/layout/vList5"/>
    <dgm:cxn modelId="{CF9C74FC-2D29-4E4B-BA93-DC1CB6EBB396}" type="presParOf" srcId="{3F6F714B-76FB-754C-832D-9944AB351BEA}" destId="{AAAE36B2-F8F8-8E44-A67E-19DC25430B3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EC9B2-DF38-164A-96AB-20E980010487}">
      <dsp:nvSpPr>
        <dsp:cNvPr id="0" name=""/>
        <dsp:cNvSpPr/>
      </dsp:nvSpPr>
      <dsp:spPr>
        <a:xfrm rot="5400000">
          <a:off x="5116928" y="-2498290"/>
          <a:ext cx="695690" cy="5870171"/>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endParaRPr lang="es-ES" sz="3500" kern="1200" dirty="0"/>
        </a:p>
      </dsp:txBody>
      <dsp:txXfrm rot="-5400000">
        <a:off x="2529688" y="122911"/>
        <a:ext cx="5836210" cy="627768"/>
      </dsp:txXfrm>
    </dsp:sp>
    <dsp:sp modelId="{133F1E47-DB8A-6A42-8FC4-259BA65239AB}">
      <dsp:nvSpPr>
        <dsp:cNvPr id="0" name=""/>
        <dsp:cNvSpPr/>
      </dsp:nvSpPr>
      <dsp:spPr>
        <a:xfrm>
          <a:off x="823" y="1988"/>
          <a:ext cx="2528864" cy="869612"/>
        </a:xfrm>
        <a:prstGeom prst="roundRect">
          <a:avLst/>
        </a:prstGeom>
        <a:solidFill>
          <a:schemeClr val="accent2">
            <a:lumMod val="75000"/>
            <a:alpha val="76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pt-PT" sz="3400" kern="1200" dirty="0"/>
            <a:t>AMOUR</a:t>
          </a:r>
          <a:endParaRPr lang="es-ES" sz="3400" kern="1200" dirty="0"/>
        </a:p>
      </dsp:txBody>
      <dsp:txXfrm>
        <a:off x="43274" y="44439"/>
        <a:ext cx="2443962" cy="784710"/>
      </dsp:txXfrm>
    </dsp:sp>
    <dsp:sp modelId="{C86C6C69-F3DD-2744-AD90-6040DCAB3206}">
      <dsp:nvSpPr>
        <dsp:cNvPr id="0" name=""/>
        <dsp:cNvSpPr/>
      </dsp:nvSpPr>
      <dsp:spPr>
        <a:xfrm rot="5400000">
          <a:off x="5104480" y="-1570244"/>
          <a:ext cx="695690" cy="589671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endParaRPr lang="es-ES" sz="3500" kern="1200" dirty="0"/>
        </a:p>
      </dsp:txBody>
      <dsp:txXfrm rot="-5400000">
        <a:off x="2503969" y="1064228"/>
        <a:ext cx="5862753" cy="627768"/>
      </dsp:txXfrm>
    </dsp:sp>
    <dsp:sp modelId="{AAC0CD34-0898-9249-BE2F-5BF95427CA1E}">
      <dsp:nvSpPr>
        <dsp:cNvPr id="0" name=""/>
        <dsp:cNvSpPr/>
      </dsp:nvSpPr>
      <dsp:spPr>
        <a:xfrm>
          <a:off x="823" y="915082"/>
          <a:ext cx="2486383" cy="869612"/>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pt-PT" sz="3400" kern="1200" dirty="0"/>
            <a:t>FORCE</a:t>
          </a:r>
          <a:endParaRPr lang="es-ES" sz="3400" kern="1200" dirty="0"/>
        </a:p>
      </dsp:txBody>
      <dsp:txXfrm>
        <a:off x="43274" y="957533"/>
        <a:ext cx="2401481" cy="784710"/>
      </dsp:txXfrm>
    </dsp:sp>
    <dsp:sp modelId="{8D6EE94C-2244-8249-BE20-437BF4FF6606}">
      <dsp:nvSpPr>
        <dsp:cNvPr id="0" name=""/>
        <dsp:cNvSpPr/>
      </dsp:nvSpPr>
      <dsp:spPr>
        <a:xfrm rot="5400000">
          <a:off x="5097759" y="-692096"/>
          <a:ext cx="695690" cy="591015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endParaRPr lang="es-ES" sz="3500" kern="1200" dirty="0"/>
        </a:p>
      </dsp:txBody>
      <dsp:txXfrm rot="-5400000">
        <a:off x="2490527" y="1949097"/>
        <a:ext cx="5876195" cy="627768"/>
      </dsp:txXfrm>
    </dsp:sp>
    <dsp:sp modelId="{96392C57-0520-A442-87F0-B138BF0BE6EE}">
      <dsp:nvSpPr>
        <dsp:cNvPr id="0" name=""/>
        <dsp:cNvSpPr/>
      </dsp:nvSpPr>
      <dsp:spPr>
        <a:xfrm>
          <a:off x="823" y="1828175"/>
          <a:ext cx="2474075" cy="869612"/>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pt-PT" sz="3400" kern="1200" dirty="0"/>
            <a:t>CERTITUDE</a:t>
          </a:r>
          <a:endParaRPr lang="es-ES" sz="3400" kern="1200" dirty="0"/>
        </a:p>
      </dsp:txBody>
      <dsp:txXfrm>
        <a:off x="43274" y="1870626"/>
        <a:ext cx="2389173" cy="784710"/>
      </dsp:txXfrm>
    </dsp:sp>
    <dsp:sp modelId="{6F3D7336-2E93-6A44-BF13-2A6A076EF778}">
      <dsp:nvSpPr>
        <dsp:cNvPr id="0" name=""/>
        <dsp:cNvSpPr/>
      </dsp:nvSpPr>
      <dsp:spPr>
        <a:xfrm rot="5400000">
          <a:off x="5068586" y="220055"/>
          <a:ext cx="695690" cy="591203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endParaRPr lang="en-US" sz="3500" kern="1200" noProof="0" dirty="0"/>
        </a:p>
      </dsp:txBody>
      <dsp:txXfrm rot="-5400000">
        <a:off x="2460413" y="2862190"/>
        <a:ext cx="5878076" cy="627768"/>
      </dsp:txXfrm>
    </dsp:sp>
    <dsp:sp modelId="{19098078-B30F-9C4D-88AA-DFC37DCA4B56}">
      <dsp:nvSpPr>
        <dsp:cNvPr id="0" name=""/>
        <dsp:cNvSpPr/>
      </dsp:nvSpPr>
      <dsp:spPr>
        <a:xfrm>
          <a:off x="823" y="2741268"/>
          <a:ext cx="2445858" cy="869612"/>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pt-PT" sz="3400" kern="1200" dirty="0"/>
            <a:t>REPOS</a:t>
          </a:r>
          <a:endParaRPr lang="es-ES" sz="3400" kern="1200" dirty="0"/>
        </a:p>
      </dsp:txBody>
      <dsp:txXfrm>
        <a:off x="43274" y="2783719"/>
        <a:ext cx="2360956" cy="784710"/>
      </dsp:txXfrm>
    </dsp:sp>
    <dsp:sp modelId="{D2E7B16C-415E-2440-ABCB-32C9E9DE64A2}">
      <dsp:nvSpPr>
        <dsp:cNvPr id="0" name=""/>
        <dsp:cNvSpPr/>
      </dsp:nvSpPr>
      <dsp:spPr>
        <a:xfrm rot="5400000">
          <a:off x="5046707" y="1111266"/>
          <a:ext cx="695690" cy="5955801"/>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endParaRPr lang="en-US" sz="3500" kern="1200" noProof="0" dirty="0"/>
        </a:p>
      </dsp:txBody>
      <dsp:txXfrm rot="-5400000">
        <a:off x="2416652" y="3775283"/>
        <a:ext cx="5921840" cy="627768"/>
      </dsp:txXfrm>
    </dsp:sp>
    <dsp:sp modelId="{11E483FF-2A12-E841-A151-A13BCF1A188D}">
      <dsp:nvSpPr>
        <dsp:cNvPr id="0" name=""/>
        <dsp:cNvSpPr/>
      </dsp:nvSpPr>
      <dsp:spPr>
        <a:xfrm>
          <a:off x="23888" y="3654361"/>
          <a:ext cx="2389396" cy="869612"/>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pt-PT" sz="3400" kern="1200" dirty="0"/>
            <a:t>AIDE</a:t>
          </a:r>
          <a:endParaRPr lang="es-ES" sz="3400" kern="1200" dirty="0"/>
        </a:p>
      </dsp:txBody>
      <dsp:txXfrm>
        <a:off x="66339" y="3696812"/>
        <a:ext cx="2304494" cy="784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EC9B2-DF38-164A-96AB-20E980010487}">
      <dsp:nvSpPr>
        <dsp:cNvPr id="0" name=""/>
        <dsp:cNvSpPr/>
      </dsp:nvSpPr>
      <dsp:spPr>
        <a:xfrm rot="5400000">
          <a:off x="5306625" y="-2270350"/>
          <a:ext cx="579005" cy="5266944"/>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fr-FR" sz="2500" kern="1200" noProof="0" dirty="0"/>
            <a:t>« celui qui a été manifesté en chair...</a:t>
          </a:r>
          <a:endParaRPr lang="en-US" sz="2500" kern="1200" noProof="0" dirty="0"/>
        </a:p>
      </dsp:txBody>
      <dsp:txXfrm rot="-5400000">
        <a:off x="2962656" y="101884"/>
        <a:ext cx="5238679" cy="522475"/>
      </dsp:txXfrm>
    </dsp:sp>
    <dsp:sp modelId="{133F1E47-DB8A-6A42-8FC4-259BA65239AB}">
      <dsp:nvSpPr>
        <dsp:cNvPr id="0" name=""/>
        <dsp:cNvSpPr/>
      </dsp:nvSpPr>
      <dsp:spPr>
        <a:xfrm>
          <a:off x="0" y="1243"/>
          <a:ext cx="2962656" cy="723756"/>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noProof="0" dirty="0"/>
            <a:t>Il a souffert dans ce monde </a:t>
          </a:r>
          <a:endParaRPr lang="en-US" sz="2000" kern="1200" noProof="0" dirty="0"/>
        </a:p>
      </dsp:txBody>
      <dsp:txXfrm>
        <a:off x="35331" y="36574"/>
        <a:ext cx="2891994" cy="653094"/>
      </dsp:txXfrm>
    </dsp:sp>
    <dsp:sp modelId="{C86C6C69-F3DD-2744-AD90-6040DCAB3206}">
      <dsp:nvSpPr>
        <dsp:cNvPr id="0" name=""/>
        <dsp:cNvSpPr/>
      </dsp:nvSpPr>
      <dsp:spPr>
        <a:xfrm rot="5400000">
          <a:off x="5306625" y="-1510406"/>
          <a:ext cx="579005" cy="5266944"/>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pt-PT" sz="2500" kern="1200" noProof="0" dirty="0" err="1"/>
            <a:t>justifié</a:t>
          </a:r>
          <a:r>
            <a:rPr lang="pt-PT" sz="2500" kern="1200" noProof="0" dirty="0"/>
            <a:t> par </a:t>
          </a:r>
          <a:r>
            <a:rPr lang="pt-PT" sz="2500" kern="1200" noProof="0" dirty="0" err="1"/>
            <a:t>l'Esprit</a:t>
          </a:r>
          <a:r>
            <a:rPr lang="pt-PT" sz="2500" kern="1200" noProof="0" dirty="0"/>
            <a:t>...</a:t>
          </a:r>
          <a:endParaRPr lang="en-US" sz="2500" kern="1200" noProof="0" dirty="0"/>
        </a:p>
      </dsp:txBody>
      <dsp:txXfrm rot="-5400000">
        <a:off x="2962656" y="861828"/>
        <a:ext cx="5238679" cy="522475"/>
      </dsp:txXfrm>
    </dsp:sp>
    <dsp:sp modelId="{AAC0CD34-0898-9249-BE2F-5BF95427CA1E}">
      <dsp:nvSpPr>
        <dsp:cNvPr id="0" name=""/>
        <dsp:cNvSpPr/>
      </dsp:nvSpPr>
      <dsp:spPr>
        <a:xfrm>
          <a:off x="0" y="761187"/>
          <a:ext cx="2962656" cy="723756"/>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PT" sz="2000" kern="1200" noProof="0" dirty="0" err="1"/>
            <a:t>S'est</a:t>
          </a:r>
          <a:r>
            <a:rPr lang="pt-PT" sz="2000" kern="1200" noProof="0" dirty="0"/>
            <a:t> </a:t>
          </a:r>
          <a:r>
            <a:rPr lang="pt-PT" sz="2000" kern="1200" noProof="0" dirty="0" err="1"/>
            <a:t>confronté</a:t>
          </a:r>
          <a:r>
            <a:rPr lang="pt-PT" sz="2000" kern="1200" noProof="0" dirty="0"/>
            <a:t> au </a:t>
          </a:r>
          <a:r>
            <a:rPr lang="pt-PT" sz="2000" kern="1200" noProof="0" dirty="0" err="1"/>
            <a:t>péché</a:t>
          </a:r>
          <a:endParaRPr lang="en-GB" sz="2000" kern="1200" noProof="0" dirty="0"/>
        </a:p>
      </dsp:txBody>
      <dsp:txXfrm>
        <a:off x="35331" y="796518"/>
        <a:ext cx="2891994" cy="653094"/>
      </dsp:txXfrm>
    </dsp:sp>
    <dsp:sp modelId="{8D6EE94C-2244-8249-BE20-437BF4FF6606}">
      <dsp:nvSpPr>
        <dsp:cNvPr id="0" name=""/>
        <dsp:cNvSpPr/>
      </dsp:nvSpPr>
      <dsp:spPr>
        <a:xfrm rot="5400000">
          <a:off x="5306625" y="-750462"/>
          <a:ext cx="579005" cy="5266944"/>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pt-PT" sz="2500" kern="1200" noProof="0" dirty="0"/>
            <a:t>vu </a:t>
          </a:r>
          <a:r>
            <a:rPr lang="pt-PT" sz="2500" kern="1200" noProof="0" dirty="0" err="1"/>
            <a:t>des</a:t>
          </a:r>
          <a:r>
            <a:rPr lang="pt-PT" sz="2500" kern="1200" noProof="0" dirty="0"/>
            <a:t> </a:t>
          </a:r>
          <a:r>
            <a:rPr lang="pt-PT" sz="2500" kern="1200" noProof="0" dirty="0" err="1"/>
            <a:t>anges</a:t>
          </a:r>
          <a:r>
            <a:rPr lang="pt-PT" sz="2500" kern="1200" noProof="0" dirty="0"/>
            <a:t>...</a:t>
          </a:r>
          <a:endParaRPr lang="en-US" sz="2500" kern="1200" noProof="0" dirty="0"/>
        </a:p>
      </dsp:txBody>
      <dsp:txXfrm rot="-5400000">
        <a:off x="2962656" y="1621772"/>
        <a:ext cx="5238679" cy="522475"/>
      </dsp:txXfrm>
    </dsp:sp>
    <dsp:sp modelId="{96392C57-0520-A442-87F0-B138BF0BE6EE}">
      <dsp:nvSpPr>
        <dsp:cNvPr id="0" name=""/>
        <dsp:cNvSpPr/>
      </dsp:nvSpPr>
      <dsp:spPr>
        <a:xfrm>
          <a:off x="0" y="1521131"/>
          <a:ext cx="2962656" cy="723756"/>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PT" sz="2000" kern="1200" noProof="0" dirty="0" err="1"/>
            <a:t>Témoigné</a:t>
          </a:r>
          <a:r>
            <a:rPr lang="pt-PT" sz="2000" kern="1200" noProof="0" dirty="0"/>
            <a:t> </a:t>
          </a:r>
          <a:r>
            <a:rPr lang="pt-PT" sz="2000" kern="1200" noProof="0" dirty="0" err="1"/>
            <a:t>dans</a:t>
          </a:r>
          <a:r>
            <a:rPr lang="pt-PT" sz="2000" kern="1200" noProof="0" dirty="0"/>
            <a:t> </a:t>
          </a:r>
          <a:r>
            <a:rPr lang="pt-PT" sz="2000" kern="1200" noProof="0" dirty="0" err="1"/>
            <a:t>tout</a:t>
          </a:r>
          <a:r>
            <a:rPr lang="pt-PT" sz="2000" kern="1200" noProof="0" dirty="0"/>
            <a:t> </a:t>
          </a:r>
          <a:r>
            <a:rPr lang="pt-PT" sz="2000" kern="1200" noProof="0" dirty="0" err="1"/>
            <a:t>l'univers</a:t>
          </a:r>
          <a:endParaRPr lang="en-US" sz="2000" kern="1200" noProof="0" dirty="0"/>
        </a:p>
      </dsp:txBody>
      <dsp:txXfrm>
        <a:off x="35331" y="1556462"/>
        <a:ext cx="2891994" cy="653094"/>
      </dsp:txXfrm>
    </dsp:sp>
    <dsp:sp modelId="{6F3D7336-2E93-6A44-BF13-2A6A076EF778}">
      <dsp:nvSpPr>
        <dsp:cNvPr id="0" name=""/>
        <dsp:cNvSpPr/>
      </dsp:nvSpPr>
      <dsp:spPr>
        <a:xfrm rot="5400000">
          <a:off x="5306625" y="9481"/>
          <a:ext cx="579005" cy="5266944"/>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pt-PT" sz="2500" kern="1200" noProof="0" dirty="0" err="1"/>
            <a:t>prêché</a:t>
          </a:r>
          <a:r>
            <a:rPr lang="pt-PT" sz="2500" kern="1200" noProof="0" dirty="0"/>
            <a:t> </a:t>
          </a:r>
          <a:r>
            <a:rPr lang="pt-PT" sz="2500" kern="1200" noProof="0" dirty="0" err="1"/>
            <a:t>aux</a:t>
          </a:r>
          <a:r>
            <a:rPr lang="pt-PT" sz="2500" kern="1200" noProof="0" dirty="0"/>
            <a:t> </a:t>
          </a:r>
          <a:r>
            <a:rPr lang="pt-PT" sz="2500" kern="1200" noProof="0" dirty="0" err="1"/>
            <a:t>Gentils</a:t>
          </a:r>
          <a:endParaRPr lang="en-US" sz="2500" kern="1200" noProof="0" dirty="0"/>
        </a:p>
      </dsp:txBody>
      <dsp:txXfrm rot="-5400000">
        <a:off x="2962656" y="2381716"/>
        <a:ext cx="5238679" cy="522475"/>
      </dsp:txXfrm>
    </dsp:sp>
    <dsp:sp modelId="{19098078-B30F-9C4D-88AA-DFC37DCA4B56}">
      <dsp:nvSpPr>
        <dsp:cNvPr id="0" name=""/>
        <dsp:cNvSpPr/>
      </dsp:nvSpPr>
      <dsp:spPr>
        <a:xfrm>
          <a:off x="0" y="2281075"/>
          <a:ext cx="2962656" cy="723756"/>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PT" sz="2000" kern="1200" noProof="0" dirty="0" err="1"/>
            <a:t>Partagé</a:t>
          </a:r>
          <a:r>
            <a:rPr lang="pt-PT" sz="2000" kern="1200" noProof="0" dirty="0"/>
            <a:t> </a:t>
          </a:r>
          <a:r>
            <a:rPr lang="pt-PT" sz="2000" kern="1200" noProof="0" dirty="0" err="1"/>
            <a:t>l'Évangile</a:t>
          </a:r>
          <a:endParaRPr lang="en-US" sz="2000" kern="1200" noProof="0" dirty="0"/>
        </a:p>
      </dsp:txBody>
      <dsp:txXfrm>
        <a:off x="35331" y="2316406"/>
        <a:ext cx="2891994" cy="653094"/>
      </dsp:txXfrm>
    </dsp:sp>
    <dsp:sp modelId="{D2E7B16C-415E-2440-ABCB-32C9E9DE64A2}">
      <dsp:nvSpPr>
        <dsp:cNvPr id="0" name=""/>
        <dsp:cNvSpPr/>
      </dsp:nvSpPr>
      <dsp:spPr>
        <a:xfrm rot="5400000">
          <a:off x="5306625" y="769425"/>
          <a:ext cx="579005" cy="5266944"/>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pt-PT" sz="2500" kern="1200" noProof="0" dirty="0"/>
            <a:t>cru </a:t>
          </a:r>
          <a:r>
            <a:rPr lang="pt-PT" sz="2500" kern="1200" noProof="0" dirty="0" err="1"/>
            <a:t>dans</a:t>
          </a:r>
          <a:r>
            <a:rPr lang="pt-PT" sz="2500" kern="1200" noProof="0" dirty="0"/>
            <a:t> </a:t>
          </a:r>
          <a:r>
            <a:rPr lang="pt-PT" sz="2500" kern="1200" noProof="0" dirty="0" err="1"/>
            <a:t>le</a:t>
          </a:r>
          <a:r>
            <a:rPr lang="pt-PT" sz="2500" kern="1200" noProof="0" dirty="0"/>
            <a:t> monde</a:t>
          </a:r>
          <a:endParaRPr lang="en-US" sz="2500" kern="1200" noProof="0" dirty="0"/>
        </a:p>
      </dsp:txBody>
      <dsp:txXfrm rot="-5400000">
        <a:off x="2962656" y="3141660"/>
        <a:ext cx="5238679" cy="522475"/>
      </dsp:txXfrm>
    </dsp:sp>
    <dsp:sp modelId="{11E483FF-2A12-E841-A151-A13BCF1A188D}">
      <dsp:nvSpPr>
        <dsp:cNvPr id="0" name=""/>
        <dsp:cNvSpPr/>
      </dsp:nvSpPr>
      <dsp:spPr>
        <a:xfrm>
          <a:off x="3476" y="3041019"/>
          <a:ext cx="2962656" cy="723756"/>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noProof="0" dirty="0"/>
            <a:t>Pour tous les êtres humains</a:t>
          </a:r>
          <a:endParaRPr lang="en-US" sz="2000" kern="1200" noProof="0" dirty="0"/>
        </a:p>
      </dsp:txBody>
      <dsp:txXfrm>
        <a:off x="38807" y="3076350"/>
        <a:ext cx="2891994" cy="653094"/>
      </dsp:txXfrm>
    </dsp:sp>
    <dsp:sp modelId="{AAAE36B2-F8F8-8E44-A67E-19DC25430B35}">
      <dsp:nvSpPr>
        <dsp:cNvPr id="0" name=""/>
        <dsp:cNvSpPr/>
      </dsp:nvSpPr>
      <dsp:spPr>
        <a:xfrm rot="5400000">
          <a:off x="5306625" y="1529369"/>
          <a:ext cx="579005" cy="5266944"/>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pt-PT" sz="2500" kern="1200" noProof="0" dirty="0" err="1"/>
            <a:t>élevé</a:t>
          </a:r>
          <a:r>
            <a:rPr lang="pt-PT" sz="2500" kern="1200" noProof="0" dirty="0"/>
            <a:t> </a:t>
          </a:r>
          <a:r>
            <a:rPr lang="pt-PT" sz="2500" kern="1200" noProof="0" dirty="0" err="1"/>
            <a:t>dans</a:t>
          </a:r>
          <a:r>
            <a:rPr lang="pt-PT" sz="2500" kern="1200" noProof="0" dirty="0"/>
            <a:t> la </a:t>
          </a:r>
          <a:r>
            <a:rPr lang="pt-PT" sz="2500" kern="1200" noProof="0" dirty="0" err="1"/>
            <a:t>gloire</a:t>
          </a:r>
          <a:r>
            <a:rPr lang="pt-PT" sz="2500" kern="1200" noProof="0" dirty="0"/>
            <a:t> »</a:t>
          </a:r>
          <a:endParaRPr lang="en-US" sz="2500" kern="1200" noProof="0" dirty="0"/>
        </a:p>
      </dsp:txBody>
      <dsp:txXfrm rot="-5400000">
        <a:off x="2962656" y="3901604"/>
        <a:ext cx="5238679" cy="522475"/>
      </dsp:txXfrm>
    </dsp:sp>
    <dsp:sp modelId="{EB4A76DF-8B05-814F-841E-2556E44983F9}">
      <dsp:nvSpPr>
        <dsp:cNvPr id="0" name=""/>
        <dsp:cNvSpPr/>
      </dsp:nvSpPr>
      <dsp:spPr>
        <a:xfrm>
          <a:off x="0" y="3800963"/>
          <a:ext cx="2962656" cy="723756"/>
        </a:xfrm>
        <a:prstGeom prst="roundRect">
          <a:avLst/>
        </a:prstGeom>
        <a:solidFill>
          <a:schemeClr val="accent2">
            <a:lumMod val="75000"/>
            <a:alpha val="7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noProof="0" dirty="0"/>
            <a:t>Et maintenant il intercède pour nous</a:t>
          </a:r>
          <a:endParaRPr lang="en-US" sz="2000" kern="1200" noProof="0" dirty="0"/>
        </a:p>
      </dsp:txBody>
      <dsp:txXfrm>
        <a:off x="35331" y="3836294"/>
        <a:ext cx="2891994" cy="65309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pPr/>
              <a:t>15/2/18</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pPr/>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pPr/>
              <a:t>15/2/18</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pPr/>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pPr/>
              <a:t>jueves, 15 de febrero de 2018</a:t>
            </a:fld>
            <a:endParaRPr lang="en-US"/>
          </a:p>
        </p:txBody>
      </p:sp>
      <p:sp>
        <p:nvSpPr>
          <p:cNvPr id="5" name="Marcador de pie de página 4"/>
          <p:cNvSpPr>
            <a:spLocks noGrp="1"/>
          </p:cNvSpPr>
          <p:nvPr>
            <p:ph type="ftr" sz="quarter" idx="11"/>
          </p:nvPr>
        </p:nvSpPr>
        <p:spPr/>
        <p:txBody>
          <a:bodyPr/>
          <a:lstStyle/>
          <a:p>
            <a:pPr algn="r"/>
            <a:r>
              <a:rPr lang="en-US"/>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942315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pPr/>
              <a:t>jueves, 15 de febrero de 2018</a:t>
            </a:fld>
            <a:endParaRPr lang="en-US"/>
          </a:p>
        </p:txBody>
      </p:sp>
      <p:sp>
        <p:nvSpPr>
          <p:cNvPr id="5" name="Marcador de pie de página 4"/>
          <p:cNvSpPr>
            <a:spLocks noGrp="1"/>
          </p:cNvSpPr>
          <p:nvPr>
            <p:ph type="ftr" sz="quarter" idx="11"/>
          </p:nvPr>
        </p:nvSpPr>
        <p:spPr/>
        <p:txBody>
          <a:bodyPr/>
          <a:lstStyle/>
          <a:p>
            <a:pPr algn="r"/>
            <a:r>
              <a:rPr lang="en-US"/>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620818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pPr/>
              <a:t>jueves, 15 de febrero de 2018</a:t>
            </a:fld>
            <a:endParaRPr lang="en-US"/>
          </a:p>
        </p:txBody>
      </p:sp>
      <p:sp>
        <p:nvSpPr>
          <p:cNvPr id="5" name="Marcador de pie de página 4"/>
          <p:cNvSpPr>
            <a:spLocks noGrp="1"/>
          </p:cNvSpPr>
          <p:nvPr>
            <p:ph type="ftr" sz="quarter" idx="11"/>
          </p:nvPr>
        </p:nvSpPr>
        <p:spPr/>
        <p:txBody>
          <a:bodyPr/>
          <a:lstStyle/>
          <a:p>
            <a:pPr algn="r"/>
            <a:r>
              <a:rPr lang="en-US"/>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41533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pPr/>
              <a:t>jueves, 15 de febrero de 2018</a:t>
            </a:fld>
            <a:endParaRPr lang="en-US"/>
          </a:p>
        </p:txBody>
      </p:sp>
      <p:sp>
        <p:nvSpPr>
          <p:cNvPr id="5" name="Marcador de pie de página 4"/>
          <p:cNvSpPr>
            <a:spLocks noGrp="1"/>
          </p:cNvSpPr>
          <p:nvPr>
            <p:ph type="ftr" sz="quarter" idx="11"/>
          </p:nvPr>
        </p:nvSpPr>
        <p:spPr/>
        <p:txBody>
          <a:bodyPr/>
          <a:lstStyle/>
          <a:p>
            <a:pPr algn="r"/>
            <a:r>
              <a:rPr lang="en-US"/>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550557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pPr/>
              <a:t>jueves, 15 de febrero de 2018</a:t>
            </a:fld>
            <a:endParaRPr lang="en-US"/>
          </a:p>
        </p:txBody>
      </p:sp>
      <p:sp>
        <p:nvSpPr>
          <p:cNvPr id="5" name="Marcador de pie de página 4"/>
          <p:cNvSpPr>
            <a:spLocks noGrp="1"/>
          </p:cNvSpPr>
          <p:nvPr>
            <p:ph type="ftr" sz="quarter" idx="11"/>
          </p:nvPr>
        </p:nvSpPr>
        <p:spPr/>
        <p:txBody>
          <a:bodyPr/>
          <a:lstStyle/>
          <a:p>
            <a:pPr algn="r"/>
            <a:r>
              <a:rPr lang="en-US"/>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964009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pPr/>
              <a:t>jueves, 15 de febrero de 2018</a:t>
            </a:fld>
            <a:endParaRPr lang="en-US"/>
          </a:p>
        </p:txBody>
      </p:sp>
      <p:sp>
        <p:nvSpPr>
          <p:cNvPr id="6" name="Marcador de pie de página 5"/>
          <p:cNvSpPr>
            <a:spLocks noGrp="1"/>
          </p:cNvSpPr>
          <p:nvPr>
            <p:ph type="ftr" sz="quarter" idx="11"/>
          </p:nvPr>
        </p:nvSpPr>
        <p:spPr/>
        <p:txBody>
          <a:bodyPr/>
          <a:lstStyle/>
          <a:p>
            <a:pPr algn="r"/>
            <a:r>
              <a:rPr lang="en-US"/>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97817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pPr/>
              <a:t>jueves, 15 de febrero de 2018</a:t>
            </a:fld>
            <a:endParaRPr lang="en-US"/>
          </a:p>
        </p:txBody>
      </p:sp>
      <p:sp>
        <p:nvSpPr>
          <p:cNvPr id="8" name="Marcador de pie de página 7"/>
          <p:cNvSpPr>
            <a:spLocks noGrp="1"/>
          </p:cNvSpPr>
          <p:nvPr>
            <p:ph type="ftr" sz="quarter" idx="11"/>
          </p:nvPr>
        </p:nvSpPr>
        <p:spPr/>
        <p:txBody>
          <a:bodyPr/>
          <a:lstStyle/>
          <a:p>
            <a:pPr algn="r"/>
            <a:r>
              <a:rPr lang="en-US"/>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49517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pPr/>
              <a:t>jueves, 15 de febrero de 2018</a:t>
            </a:fld>
            <a:endParaRPr lang="en-US"/>
          </a:p>
        </p:txBody>
      </p:sp>
      <p:sp>
        <p:nvSpPr>
          <p:cNvPr id="4" name="Marcador de pie de página 3"/>
          <p:cNvSpPr>
            <a:spLocks noGrp="1"/>
          </p:cNvSpPr>
          <p:nvPr>
            <p:ph type="ftr" sz="quarter" idx="11"/>
          </p:nvPr>
        </p:nvSpPr>
        <p:spPr/>
        <p:txBody>
          <a:bodyPr/>
          <a:lstStyle/>
          <a:p>
            <a:pPr algn="r"/>
            <a:r>
              <a:rPr lang="en-US"/>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706966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pPr/>
              <a:t>jueves, 15 de febrero de 2018</a:t>
            </a:fld>
            <a:endParaRPr lang="en-US"/>
          </a:p>
        </p:txBody>
      </p:sp>
      <p:sp>
        <p:nvSpPr>
          <p:cNvPr id="3" name="Marcador de pie de página 2"/>
          <p:cNvSpPr>
            <a:spLocks noGrp="1"/>
          </p:cNvSpPr>
          <p:nvPr>
            <p:ph type="ftr" sz="quarter" idx="11"/>
          </p:nvPr>
        </p:nvSpPr>
        <p:spPr/>
        <p:txBody>
          <a:bodyPr/>
          <a:lstStyle/>
          <a:p>
            <a:pPr algn="r"/>
            <a:r>
              <a:rPr lang="en-US"/>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78566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pPr/>
              <a:t>jueves, 15 de febrero de 2018</a:t>
            </a:fld>
            <a:endParaRPr lang="en-US"/>
          </a:p>
        </p:txBody>
      </p:sp>
      <p:sp>
        <p:nvSpPr>
          <p:cNvPr id="6" name="Marcador de pie de página 5"/>
          <p:cNvSpPr>
            <a:spLocks noGrp="1"/>
          </p:cNvSpPr>
          <p:nvPr>
            <p:ph type="ftr" sz="quarter" idx="11"/>
          </p:nvPr>
        </p:nvSpPr>
        <p:spPr/>
        <p:txBody>
          <a:bodyPr/>
          <a:lstStyle/>
          <a:p>
            <a:pPr algn="r"/>
            <a:r>
              <a:rPr lang="en-US"/>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33114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pPr/>
              <a:t>jueves, 15 de febrero de 2018</a:t>
            </a:fld>
            <a:endParaRPr lang="en-US"/>
          </a:p>
        </p:txBody>
      </p:sp>
      <p:sp>
        <p:nvSpPr>
          <p:cNvPr id="6" name="Marcador de pie de página 5"/>
          <p:cNvSpPr>
            <a:spLocks noGrp="1"/>
          </p:cNvSpPr>
          <p:nvPr>
            <p:ph type="ftr" sz="quarter" idx="11"/>
          </p:nvPr>
        </p:nvSpPr>
        <p:spPr/>
        <p:txBody>
          <a:bodyPr/>
          <a:lstStyle/>
          <a:p>
            <a:pPr algn="r"/>
            <a:r>
              <a:rPr lang="en-US"/>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06041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pPr/>
              <a:t>jueves, 15 de febrero de 2018</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38469288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6E61C-A270-3B4C-A42B-74CF8E84D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1937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solidFill>
                  <a:srgbClr val="FFFFFF"/>
                </a:solidFill>
              </a:rPr>
              <a:t>Vivre dans un monde de souffrance</a:t>
            </a:r>
            <a:endParaRPr lang="en-US" dirty="0">
              <a:solidFill>
                <a:srgbClr val="FFFFFF"/>
              </a:solidFill>
            </a:endParaRPr>
          </a:p>
        </p:txBody>
      </p:sp>
      <p:sp>
        <p:nvSpPr>
          <p:cNvPr id="3" name="Marcador de contenido 2"/>
          <p:cNvSpPr>
            <a:spLocks noGrp="1"/>
          </p:cNvSpPr>
          <p:nvPr>
            <p:ph idx="1"/>
          </p:nvPr>
        </p:nvSpPr>
        <p:spPr>
          <a:xfrm>
            <a:off x="325258" y="1460790"/>
            <a:ext cx="8472188" cy="4525963"/>
          </a:xfrm>
        </p:spPr>
        <p:txBody>
          <a:bodyPr>
            <a:noAutofit/>
          </a:bodyPr>
          <a:lstStyle/>
          <a:p>
            <a:pPr algn="just"/>
            <a:r>
              <a:rPr lang="fr-FR" sz="2300" spc="-30" dirty="0">
                <a:solidFill>
                  <a:srgbClr val="FFFFFF"/>
                </a:solidFill>
              </a:rPr>
              <a:t>Bien sûr qu’il existe des gens indifférents, ou du moins ceux qui préfèrent ne pas penser, ceux qui demeurent dans le doute sans s’interroger.</a:t>
            </a:r>
          </a:p>
          <a:p>
            <a:pPr algn="just"/>
            <a:r>
              <a:rPr lang="fr-FR" sz="2300" spc="-30" dirty="0">
                <a:solidFill>
                  <a:srgbClr val="FFFFFF"/>
                </a:solidFill>
              </a:rPr>
              <a:t>Malheureusement, ces gens sont entraînés par les eaux turbulentes de leur existence dénuée de sens. Ils s’immergent dans l’immédiateté des sens, oublient les valeurs de l’esprit, se laissent porter par l’inertie des tendances contemporaines et restent attachés aux chaînes de la médiocrité.</a:t>
            </a:r>
          </a:p>
          <a:p>
            <a:pPr algn="just"/>
            <a:r>
              <a:rPr lang="fr-FR" sz="2300" spc="-30" dirty="0">
                <a:solidFill>
                  <a:srgbClr val="FFFFFF"/>
                </a:solidFill>
              </a:rPr>
              <a:t>La personne fi nit alors par recourir aux passions et aux plaisirs passagers comme ancre de salut. Elle se fabrique des idoles telles que l’argent, l’ostentation, la somptuosité et l’apparence, ignorant sa propre conscience et s’enterrant dans la fugacité de la consommation, plongeant ainsi dans une spirale sans fin.</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1706138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solidFill>
                  <a:srgbClr val="FFFFFF"/>
                </a:solidFill>
              </a:rPr>
              <a:t>La </a:t>
            </a:r>
            <a:r>
              <a:rPr lang="en-US" dirty="0" err="1">
                <a:solidFill>
                  <a:srgbClr val="FFFFFF"/>
                </a:solidFill>
              </a:rPr>
              <a:t>souffrance</a:t>
            </a:r>
            <a:r>
              <a:rPr lang="en-US" dirty="0">
                <a:solidFill>
                  <a:srgbClr val="FFFFFF"/>
                </a:solidFill>
              </a:rPr>
              <a:t> </a:t>
            </a:r>
            <a:r>
              <a:rPr lang="en-US" dirty="0" err="1">
                <a:solidFill>
                  <a:srgbClr val="FFFFFF"/>
                </a:solidFill>
              </a:rPr>
              <a:t>n'épargne</a:t>
            </a:r>
            <a:r>
              <a:rPr lang="en-US" dirty="0">
                <a:solidFill>
                  <a:srgbClr val="FFFFFF"/>
                </a:solidFill>
              </a:rPr>
              <a:t> </a:t>
            </a:r>
            <a:r>
              <a:rPr lang="en-US" dirty="0" err="1">
                <a:solidFill>
                  <a:srgbClr val="FFFFFF"/>
                </a:solidFill>
              </a:rPr>
              <a:t>personne</a:t>
            </a:r>
            <a:endParaRPr lang="en-US" dirty="0">
              <a:solidFill>
                <a:srgbClr val="FFFFFF"/>
              </a:solidFill>
            </a:endParaRPr>
          </a:p>
        </p:txBody>
      </p:sp>
      <p:sp>
        <p:nvSpPr>
          <p:cNvPr id="3" name="Marcador de contenido 2"/>
          <p:cNvSpPr>
            <a:spLocks noGrp="1"/>
          </p:cNvSpPr>
          <p:nvPr>
            <p:ph sz="half" idx="1"/>
          </p:nvPr>
        </p:nvSpPr>
        <p:spPr>
          <a:xfrm>
            <a:off x="457199" y="1678600"/>
            <a:ext cx="4642388" cy="4525963"/>
          </a:xfrm>
        </p:spPr>
        <p:txBody>
          <a:bodyPr>
            <a:normAutofit/>
          </a:bodyPr>
          <a:lstStyle/>
          <a:p>
            <a:pPr algn="just"/>
            <a:r>
              <a:rPr lang="fr-FR" sz="2500" spc="-10" dirty="0">
                <a:solidFill>
                  <a:srgbClr val="FFFFFF"/>
                </a:solidFill>
              </a:rPr>
              <a:t>Nous pouvons tous sentir un jour que la terre tremble sous nos pieds.</a:t>
            </a:r>
          </a:p>
          <a:p>
            <a:pPr algn="just"/>
            <a:r>
              <a:rPr lang="fr-FR" sz="2500" spc="-10" dirty="0">
                <a:solidFill>
                  <a:srgbClr val="FFFFFF"/>
                </a:solidFill>
              </a:rPr>
              <a:t>Une maladie, une mort subite, un accident, une déception amoureuse, une perte économique peuvent menacer sérieusement votre existence, vous déprimer, vous ôter l’envie de vivre et les forces pour continuer à aller de l’avant. </a:t>
            </a:r>
            <a:endParaRPr lang="en-US" sz="25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pic>
        <p:nvPicPr>
          <p:cNvPr id="4" name="Imagen 3" descr="ThinkstockPhotos-179007478.jpg"/>
          <p:cNvPicPr>
            <a:picLocks noChangeAspect="1"/>
          </p:cNvPicPr>
          <p:nvPr/>
        </p:nvPicPr>
        <p:blipFill rotWithShape="1">
          <a:blip r:embed="rId2" cstate="print">
            <a:extLst>
              <a:ext uri="{28A0092B-C50C-407E-A947-70E740481C1C}">
                <a14:useLocalDpi xmlns:a14="http://schemas.microsoft.com/office/drawing/2010/main" val="0"/>
              </a:ext>
            </a:extLst>
          </a:blip>
          <a:srcRect b="4389"/>
          <a:stretch/>
        </p:blipFill>
        <p:spPr>
          <a:xfrm>
            <a:off x="5534217" y="1706030"/>
            <a:ext cx="3113219" cy="4126898"/>
          </a:xfrm>
          <a:prstGeom prst="rect">
            <a:avLst/>
          </a:prstGeom>
          <a:ln>
            <a:solidFill>
              <a:schemeClr val="bg1">
                <a:lumMod val="85000"/>
              </a:schemeClr>
            </a:solidFill>
          </a:ln>
        </p:spPr>
      </p:pic>
    </p:spTree>
    <p:extLst>
      <p:ext uri="{BB962C8B-B14F-4D97-AF65-F5344CB8AC3E}">
        <p14:creationId xmlns:p14="http://schemas.microsoft.com/office/powerpoint/2010/main" val="494752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a:solidFill>
                  <a:srgbClr val="FFFFFF"/>
                </a:solidFill>
              </a:rPr>
              <a:t>Qui </a:t>
            </a:r>
            <a:r>
              <a:rPr lang="en-US" dirty="0" err="1">
                <a:solidFill>
                  <a:srgbClr val="FFFFFF"/>
                </a:solidFill>
              </a:rPr>
              <a:t>détient</a:t>
            </a:r>
            <a:r>
              <a:rPr lang="en-US" dirty="0">
                <a:solidFill>
                  <a:srgbClr val="FFFFFF"/>
                </a:solidFill>
              </a:rPr>
              <a:t> la </a:t>
            </a:r>
            <a:r>
              <a:rPr lang="en-US" dirty="0" err="1">
                <a:solidFill>
                  <a:srgbClr val="FFFFFF"/>
                </a:solidFill>
              </a:rPr>
              <a:t>réponse</a:t>
            </a:r>
            <a:r>
              <a:rPr lang="en-US" dirty="0">
                <a:solidFill>
                  <a:srgbClr val="FFFFFF"/>
                </a:solidFill>
              </a:rPr>
              <a:t> ?</a:t>
            </a:r>
          </a:p>
        </p:txBody>
      </p:sp>
      <p:sp>
        <p:nvSpPr>
          <p:cNvPr id="4" name="Marcador de contenido 3"/>
          <p:cNvSpPr>
            <a:spLocks noGrp="1"/>
          </p:cNvSpPr>
          <p:nvPr>
            <p:ph sz="half" idx="2"/>
          </p:nvPr>
        </p:nvSpPr>
        <p:spPr>
          <a:xfrm>
            <a:off x="1380477" y="1600201"/>
            <a:ext cx="6614709" cy="3328448"/>
          </a:xfrm>
        </p:spPr>
        <p:txBody>
          <a:bodyPr>
            <a:normAutofit/>
          </a:bodyPr>
          <a:lstStyle/>
          <a:p>
            <a:pPr algn="just"/>
            <a:r>
              <a:rPr lang="fr-FR" dirty="0">
                <a:solidFill>
                  <a:srgbClr val="FFFFFF"/>
                </a:solidFill>
              </a:rPr>
              <a:t>La science ? La philosophie ? La religion ?</a:t>
            </a:r>
          </a:p>
          <a:p>
            <a:pPr algn="just"/>
            <a:r>
              <a:rPr lang="fr-FR" dirty="0">
                <a:solidFill>
                  <a:srgbClr val="FFFFFF"/>
                </a:solidFill>
              </a:rPr>
              <a:t>La science ne peut prouver l’origine de la douleur ni en découvrir le remède.</a:t>
            </a:r>
          </a:p>
          <a:p>
            <a:pPr algn="just"/>
            <a:r>
              <a:rPr lang="fr-FR" dirty="0">
                <a:solidFill>
                  <a:srgbClr val="FFFFFF"/>
                </a:solidFill>
              </a:rPr>
              <a:t>La philosophie se perd dans un entrelacs de mots et concepts qui vous font tourner la tête sans pour autant diminuer votre douleur.</a:t>
            </a:r>
            <a:endParaRPr lang="en-US"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1620503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solidFill>
                  <a:srgbClr val="FFFFFF"/>
                </a:solidFill>
              </a:rPr>
              <a:t>Qu'en est-il de la religion ?</a:t>
            </a:r>
            <a:endParaRPr lang="en-US" dirty="0">
              <a:solidFill>
                <a:srgbClr val="FFFFFF"/>
              </a:solidFill>
            </a:endParaRPr>
          </a:p>
        </p:txBody>
      </p:sp>
      <p:sp>
        <p:nvSpPr>
          <p:cNvPr id="3" name="Marcador de contenido 2"/>
          <p:cNvSpPr>
            <a:spLocks noGrp="1"/>
          </p:cNvSpPr>
          <p:nvPr>
            <p:ph idx="1"/>
          </p:nvPr>
        </p:nvSpPr>
        <p:spPr>
          <a:xfrm>
            <a:off x="457200" y="1381612"/>
            <a:ext cx="8229600" cy="4525963"/>
          </a:xfrm>
        </p:spPr>
        <p:txBody>
          <a:bodyPr>
            <a:noAutofit/>
          </a:bodyPr>
          <a:lstStyle/>
          <a:p>
            <a:pPr algn="just"/>
            <a:r>
              <a:rPr lang="fr-FR" sz="2400" dirty="0">
                <a:solidFill>
                  <a:srgbClr val="FFFFFF"/>
                </a:solidFill>
              </a:rPr>
              <a:t>S’il y a un Dieu, pourquoi le mal et la souffrance existent-ils ?  </a:t>
            </a:r>
          </a:p>
          <a:p>
            <a:pPr algn="just"/>
            <a:r>
              <a:rPr lang="fr-FR" sz="2400" dirty="0">
                <a:solidFill>
                  <a:srgbClr val="FFFFFF"/>
                </a:solidFill>
              </a:rPr>
              <a:t>La douleur fait-elle partie du destin humain ?</a:t>
            </a:r>
          </a:p>
          <a:p>
            <a:pPr algn="just"/>
            <a:r>
              <a:rPr lang="fr-FR" sz="2400" dirty="0">
                <a:solidFill>
                  <a:srgbClr val="FFFFFF"/>
                </a:solidFill>
              </a:rPr>
              <a:t>Si c’est le cas, pourquoi l’homme fuit-il la souffrance mais pas la faim, ni la soif, ni le rêve ? Il accepte ces derniers, simplement parce qu’ils font partie de sa nature. Mais pourquoi alors n’accepte-t-il pas aussi la douleur ? </a:t>
            </a:r>
          </a:p>
          <a:p>
            <a:pPr algn="just"/>
            <a:r>
              <a:rPr lang="fr-FR" sz="2400" dirty="0">
                <a:solidFill>
                  <a:srgbClr val="FFFFFF"/>
                </a:solidFill>
              </a:rPr>
              <a:t>Tôt ou tard, la douleur nous touchera. Gérer la souffrance ne consiste pas seulement à y résister en l’acceptant comme quelque chose d’inévitable, plus précisément, il est nécessaire de connaître la raison de sa propre existence. </a:t>
            </a:r>
          </a:p>
          <a:p>
            <a:pPr algn="just"/>
            <a:r>
              <a:rPr lang="fr-FR" sz="2400" dirty="0">
                <a:solidFill>
                  <a:srgbClr val="FFFFFF"/>
                </a:solidFill>
              </a:rPr>
              <a:t>La souffrance porte un message que nous devons interpréter, et seulement après avoir compris ce message nous pourrons trouver une solution.</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3935241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96888" y="3116632"/>
            <a:ext cx="6003407" cy="1362075"/>
          </a:xfrm>
        </p:spPr>
        <p:txBody>
          <a:bodyPr>
            <a:normAutofit/>
          </a:bodyPr>
          <a:lstStyle/>
          <a:p>
            <a:r>
              <a:rPr lang="fr-FR" sz="4800" dirty="0">
                <a:solidFill>
                  <a:srgbClr val="FFFFFF"/>
                </a:solidFill>
              </a:rPr>
              <a:t>Il y a une réponse !</a:t>
            </a:r>
            <a:endParaRPr lang="en-US" sz="4800" dirty="0">
              <a:solidFill>
                <a:srgbClr val="FFFFFF"/>
              </a:solidFill>
            </a:endParaRPr>
          </a:p>
        </p:txBody>
      </p:sp>
      <p:sp>
        <p:nvSpPr>
          <p:cNvPr id="3" name="Marcador de texto 2"/>
          <p:cNvSpPr>
            <a:spLocks noGrp="1"/>
          </p:cNvSpPr>
          <p:nvPr>
            <p:ph type="body" idx="1"/>
          </p:nvPr>
        </p:nvSpPr>
        <p:spPr>
          <a:xfrm>
            <a:off x="596889" y="3967013"/>
            <a:ext cx="7772400" cy="589604"/>
          </a:xfrm>
        </p:spPr>
        <p:txBody>
          <a:bodyPr/>
          <a:lstStyle/>
          <a:p>
            <a:r>
              <a:rPr lang="fr-FR" spc="-30" dirty="0">
                <a:solidFill>
                  <a:srgbClr val="FFFFFF"/>
                </a:solidFill>
              </a:rPr>
              <a:t>La Bible dévoile des aspects importants de la souffrance</a:t>
            </a:r>
            <a:endParaRPr lang="en-US" spc="-3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901988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fontScale="90000"/>
          </a:bodyPr>
          <a:lstStyle/>
          <a:p>
            <a:r>
              <a:rPr lang="fr-FR" dirty="0">
                <a:solidFill>
                  <a:srgbClr val="FFFFFF"/>
                </a:solidFill>
              </a:rPr>
              <a:t>Un psaume sur la souffrance (</a:t>
            </a:r>
            <a:r>
              <a:rPr lang="fr-FR" dirty="0" err="1">
                <a:solidFill>
                  <a:srgbClr val="FFFFFF"/>
                </a:solidFill>
              </a:rPr>
              <a:t>Pssaumes</a:t>
            </a:r>
            <a:r>
              <a:rPr lang="fr-FR" dirty="0">
                <a:solidFill>
                  <a:srgbClr val="FFFFFF"/>
                </a:solidFill>
              </a:rPr>
              <a:t> 73)</a:t>
            </a:r>
            <a:endParaRPr lang="en-US" dirty="0">
              <a:solidFill>
                <a:srgbClr val="FFFFFF"/>
              </a:solidFill>
            </a:endParaRPr>
          </a:p>
        </p:txBody>
      </p:sp>
      <p:sp>
        <p:nvSpPr>
          <p:cNvPr id="3" name="Marcador de contenido 2"/>
          <p:cNvSpPr>
            <a:spLocks noGrp="1"/>
          </p:cNvSpPr>
          <p:nvPr>
            <p:ph idx="1"/>
          </p:nvPr>
        </p:nvSpPr>
        <p:spPr>
          <a:xfrm>
            <a:off x="566946" y="1537480"/>
            <a:ext cx="7851964" cy="4525963"/>
          </a:xfrm>
        </p:spPr>
        <p:txBody>
          <a:bodyPr>
            <a:noAutofit/>
          </a:bodyPr>
          <a:lstStyle/>
          <a:p>
            <a:pPr algn="just"/>
            <a:r>
              <a:rPr lang="fr-FR" sz="2300" dirty="0">
                <a:solidFill>
                  <a:srgbClr val="FFFFFF"/>
                </a:solidFill>
              </a:rPr>
              <a:t>Dieu n'est pas le méchant du film (v.1). </a:t>
            </a:r>
          </a:p>
          <a:p>
            <a:pPr algn="just"/>
            <a:r>
              <a:rPr lang="fr-FR" sz="2300" dirty="0">
                <a:solidFill>
                  <a:srgbClr val="FFFFFF"/>
                </a:solidFill>
              </a:rPr>
              <a:t>Parfois il est difficile de comprendre l'apparente prospérité des malfaiteurs (v.4-9). </a:t>
            </a:r>
          </a:p>
          <a:p>
            <a:pPr algn="just"/>
            <a:r>
              <a:rPr lang="fr-FR" sz="2300" dirty="0">
                <a:solidFill>
                  <a:srgbClr val="FFFFFF"/>
                </a:solidFill>
              </a:rPr>
              <a:t>Les chrétiens souffrent aussi (v.12-14). </a:t>
            </a:r>
          </a:p>
          <a:p>
            <a:pPr algn="just"/>
            <a:r>
              <a:rPr lang="fr-FR" sz="2300" dirty="0">
                <a:solidFill>
                  <a:srgbClr val="FFFFFF"/>
                </a:solidFill>
              </a:rPr>
              <a:t>La souffrance n'est pas facile à comprendre (v.15-16). </a:t>
            </a:r>
          </a:p>
          <a:p>
            <a:pPr algn="just"/>
            <a:r>
              <a:rPr lang="fr-FR" sz="2300" dirty="0">
                <a:solidFill>
                  <a:srgbClr val="FFFFFF"/>
                </a:solidFill>
              </a:rPr>
              <a:t>La douleur est mieux assimilée quand elle est regardée d'un point de vue spirituel (v.17). </a:t>
            </a:r>
          </a:p>
          <a:p>
            <a:pPr algn="just"/>
            <a:r>
              <a:rPr lang="fr-FR" sz="2300" dirty="0">
                <a:solidFill>
                  <a:srgbClr val="FFFFFF"/>
                </a:solidFill>
              </a:rPr>
              <a:t>Nous ne devons pas nous concentrer sur les réalités temporaires de ce monde. Les personnes malveillantes n'ont pas d'avenir (v.18-20). </a:t>
            </a:r>
          </a:p>
          <a:p>
            <a:pPr algn="just"/>
            <a:r>
              <a:rPr lang="fr-FR" sz="2300" dirty="0">
                <a:solidFill>
                  <a:srgbClr val="FFFFFF"/>
                </a:solidFill>
              </a:rPr>
              <a:t>Si nous nous concentrons sur les conséquences négatives de la souffrance notre vie sera remplie d'amertume et d'inconscience (v.21-22).</a:t>
            </a:r>
            <a:endParaRPr lang="en-US" sz="23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2598596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fr-FR" dirty="0">
                <a:solidFill>
                  <a:srgbClr val="FFFFFF"/>
                </a:solidFill>
              </a:rPr>
              <a:t>Une meilleure voie (Psaumes 73)</a:t>
            </a:r>
            <a:endParaRPr lang="en-US" dirty="0">
              <a:solidFill>
                <a:srgbClr val="FFFFFF"/>
              </a:solidFill>
            </a:endParaRPr>
          </a:p>
        </p:txBody>
      </p:sp>
      <p:sp>
        <p:nvSpPr>
          <p:cNvPr id="6" name="Marcador de contenido 5"/>
          <p:cNvSpPr>
            <a:spLocks noGrp="1"/>
          </p:cNvSpPr>
          <p:nvPr>
            <p:ph sz="half" idx="2"/>
          </p:nvPr>
        </p:nvSpPr>
        <p:spPr>
          <a:xfrm>
            <a:off x="911121" y="1600200"/>
            <a:ext cx="7775679" cy="4525963"/>
          </a:xfrm>
        </p:spPr>
        <p:txBody>
          <a:bodyPr>
            <a:normAutofit/>
          </a:bodyPr>
          <a:lstStyle/>
          <a:p>
            <a:r>
              <a:rPr lang="fr-FR" sz="2700" spc="-40" dirty="0">
                <a:solidFill>
                  <a:srgbClr val="FFFFFF"/>
                </a:solidFill>
              </a:rPr>
              <a:t>Dieu nous invite à rester près de lui (v. 23).</a:t>
            </a:r>
          </a:p>
          <a:p>
            <a:r>
              <a:rPr lang="fr-FR" sz="2700" spc="-40" dirty="0">
                <a:solidFill>
                  <a:srgbClr val="FFFFFF"/>
                </a:solidFill>
              </a:rPr>
              <a:t>Il nous guide et nous assiste (v.  24). </a:t>
            </a:r>
          </a:p>
          <a:p>
            <a:r>
              <a:rPr lang="fr-FR" sz="2700" spc="-40" dirty="0">
                <a:solidFill>
                  <a:srgbClr val="FFFFFF"/>
                </a:solidFill>
              </a:rPr>
              <a:t>Il nous donne des forces quand nous échouons (v. 26). </a:t>
            </a:r>
          </a:p>
          <a:p>
            <a:r>
              <a:rPr lang="fr-FR" sz="2700" spc="-40" dirty="0">
                <a:solidFill>
                  <a:srgbClr val="FFFFFF"/>
                </a:solidFill>
              </a:rPr>
              <a:t>Nous devons lui faire confiance (v. 28). </a:t>
            </a:r>
          </a:p>
          <a:p>
            <a:r>
              <a:rPr lang="fr-FR" sz="2700" spc="-40" dirty="0">
                <a:solidFill>
                  <a:srgbClr val="FFFFFF"/>
                </a:solidFill>
              </a:rPr>
              <a:t>Nous pouvons partager cette grande vérité avec les autres (v. 28).</a:t>
            </a:r>
            <a:endParaRPr lang="en-US" sz="2700" spc="-40" dirty="0">
              <a:solidFill>
                <a:srgbClr val="FFFFFF"/>
              </a:solidFill>
            </a:endParaRPr>
          </a:p>
        </p:txBody>
      </p:sp>
      <p:sp>
        <p:nvSpPr>
          <p:cNvPr id="8"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614515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a:solidFill>
                  <a:srgbClr val="FFFFFF"/>
                </a:solidFill>
              </a:rPr>
              <a:t>La </a:t>
            </a:r>
            <a:r>
              <a:rPr lang="en-US" dirty="0" err="1">
                <a:solidFill>
                  <a:srgbClr val="FFFFFF"/>
                </a:solidFill>
              </a:rPr>
              <a:t>meilleure</a:t>
            </a:r>
            <a:r>
              <a:rPr lang="en-US" dirty="0">
                <a:solidFill>
                  <a:srgbClr val="FFFFFF"/>
                </a:solidFill>
              </a:rPr>
              <a:t> </a:t>
            </a:r>
            <a:r>
              <a:rPr lang="en-US" dirty="0" err="1">
                <a:solidFill>
                  <a:srgbClr val="FFFFFF"/>
                </a:solidFill>
              </a:rPr>
              <a:t>voie</a:t>
            </a:r>
            <a:endParaRPr lang="es-ES" dirty="0">
              <a:solidFill>
                <a:srgbClr val="FFFFFF"/>
              </a:solidFill>
            </a:endParaRPr>
          </a:p>
        </p:txBody>
      </p:sp>
      <p:sp>
        <p:nvSpPr>
          <p:cNvPr id="4" name="Marcador de contenido 3"/>
          <p:cNvSpPr>
            <a:spLocks noGrp="1"/>
          </p:cNvSpPr>
          <p:nvPr>
            <p:ph sz="half" idx="1"/>
          </p:nvPr>
        </p:nvSpPr>
        <p:spPr>
          <a:xfrm>
            <a:off x="386996" y="1757001"/>
            <a:ext cx="4981918" cy="2805854"/>
          </a:xfrm>
        </p:spPr>
        <p:txBody>
          <a:bodyPr>
            <a:normAutofit lnSpcReduction="10000"/>
          </a:bodyPr>
          <a:lstStyle/>
          <a:p>
            <a:r>
              <a:rPr lang="fr-FR" dirty="0">
                <a:solidFill>
                  <a:srgbClr val="FFFFFF"/>
                </a:solidFill>
              </a:rPr>
              <a:t>La Bible affirme que, plus que dans une religion particulière, la réponse à tous les problèmes, à la douleur et à la souffrance de ce monde, peut être trouvée dans la personne de </a:t>
            </a:r>
            <a:r>
              <a:rPr lang="fr-FR" b="1" dirty="0">
                <a:solidFill>
                  <a:srgbClr val="FFFFFF"/>
                </a:solidFill>
              </a:rPr>
              <a:t>Jésus</a:t>
            </a:r>
            <a:r>
              <a:rPr lang="fr-FR" dirty="0">
                <a:solidFill>
                  <a:srgbClr val="FFFFFF"/>
                </a:solidFill>
              </a:rPr>
              <a:t>.</a:t>
            </a:r>
            <a:endParaRPr lang="en-US"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755480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1_v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ítulo 5"/>
          <p:cNvSpPr>
            <a:spLocks noGrp="1"/>
          </p:cNvSpPr>
          <p:nvPr>
            <p:ph type="title"/>
          </p:nvPr>
        </p:nvSpPr>
        <p:spPr>
          <a:xfrm>
            <a:off x="457200" y="189972"/>
            <a:ext cx="8229600" cy="1143000"/>
          </a:xfrm>
        </p:spPr>
        <p:txBody>
          <a:bodyPr/>
          <a:lstStyle/>
          <a:p>
            <a:r>
              <a:rPr lang="en-US" dirty="0" err="1">
                <a:solidFill>
                  <a:srgbClr val="FFFFFF"/>
                </a:solidFill>
              </a:rPr>
              <a:t>Que</a:t>
            </a:r>
            <a:r>
              <a:rPr lang="en-US" dirty="0">
                <a:solidFill>
                  <a:srgbClr val="FFFFFF"/>
                </a:solidFill>
              </a:rPr>
              <a:t> </a:t>
            </a:r>
            <a:r>
              <a:rPr lang="en-US" dirty="0" err="1">
                <a:solidFill>
                  <a:srgbClr val="FFFFFF"/>
                </a:solidFill>
              </a:rPr>
              <a:t>m'apporte</a:t>
            </a:r>
            <a:r>
              <a:rPr lang="en-US" dirty="0">
                <a:solidFill>
                  <a:srgbClr val="FFFFFF"/>
                </a:solidFill>
              </a:rPr>
              <a:t> </a:t>
            </a:r>
            <a:r>
              <a:rPr lang="en-US" dirty="0" err="1">
                <a:solidFill>
                  <a:srgbClr val="FFFFFF"/>
                </a:solidFill>
              </a:rPr>
              <a:t>Jésus</a:t>
            </a:r>
            <a:r>
              <a:rPr lang="en-US" dirty="0">
                <a:solidFill>
                  <a:srgbClr val="FFFFFF"/>
                </a:solidFill>
              </a:rPr>
              <a:t> ?</a:t>
            </a:r>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4052123912"/>
              </p:ext>
            </p:extLst>
          </p:nvPr>
        </p:nvGraphicFramePr>
        <p:xfrm>
          <a:off x="397621" y="1501423"/>
          <a:ext cx="8400683"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
        <p:nvSpPr>
          <p:cNvPr id="3" name="CuadroTexto 2"/>
          <p:cNvSpPr txBox="1"/>
          <p:nvPr/>
        </p:nvSpPr>
        <p:spPr>
          <a:xfrm>
            <a:off x="2943684" y="1674586"/>
            <a:ext cx="5854620" cy="523220"/>
          </a:xfrm>
          <a:prstGeom prst="rect">
            <a:avLst/>
          </a:prstGeom>
          <a:noFill/>
        </p:spPr>
        <p:txBody>
          <a:bodyPr wrap="square" lIns="108000" rtlCol="0">
            <a:spAutoFit/>
          </a:bodyPr>
          <a:lstStyle/>
          <a:p>
            <a:pPr marL="284400" lvl="0" indent="-284400">
              <a:buFont typeface="Arial"/>
              <a:buChar char="•"/>
            </a:pPr>
            <a:r>
              <a:rPr lang="fr-FR" sz="1400" b="1" spc="-70" dirty="0">
                <a:solidFill>
                  <a:srgbClr val="292934"/>
                </a:solidFill>
              </a:rPr>
              <a:t>« Car Dieu a tant aimé le monde qu'il a donné son Fils unique, afin que quiconque croit en lui ne périsse point, mais qu'il ait la vie éternelle. » (Jean 3:16).</a:t>
            </a:r>
            <a:endParaRPr lang="es-ES" sz="1400" b="1" spc="-70" dirty="0"/>
          </a:p>
        </p:txBody>
      </p:sp>
      <p:sp>
        <p:nvSpPr>
          <p:cNvPr id="9" name="CuadroTexto 8"/>
          <p:cNvSpPr txBox="1"/>
          <p:nvPr/>
        </p:nvSpPr>
        <p:spPr>
          <a:xfrm>
            <a:off x="2923925" y="2726646"/>
            <a:ext cx="5706431" cy="307777"/>
          </a:xfrm>
          <a:prstGeom prst="rect">
            <a:avLst/>
          </a:prstGeom>
          <a:noFill/>
        </p:spPr>
        <p:txBody>
          <a:bodyPr wrap="square" lIns="108000" rtlCol="0">
            <a:spAutoFit/>
          </a:bodyPr>
          <a:lstStyle/>
          <a:p>
            <a:pPr marL="284400" lvl="0" indent="-284400">
              <a:buFont typeface="Arial"/>
              <a:buChar char="•"/>
            </a:pPr>
            <a:r>
              <a:rPr lang="fr-FR" sz="1400" b="1" spc="-30" dirty="0">
                <a:solidFill>
                  <a:srgbClr val="292934"/>
                </a:solidFill>
              </a:rPr>
              <a:t>« Je puis tout par celui qui me fortifie. » (</a:t>
            </a:r>
            <a:r>
              <a:rPr lang="fr-FR" sz="1400" b="1" spc="-30" dirty="0" err="1">
                <a:solidFill>
                  <a:srgbClr val="292934"/>
                </a:solidFill>
              </a:rPr>
              <a:t>Philippiens</a:t>
            </a:r>
            <a:r>
              <a:rPr lang="fr-FR" sz="1400" b="1" spc="-30" dirty="0">
                <a:solidFill>
                  <a:srgbClr val="292934"/>
                </a:solidFill>
              </a:rPr>
              <a:t> 4:13).</a:t>
            </a:r>
            <a:endParaRPr lang="en-US" sz="1400" b="1" spc="-30" dirty="0">
              <a:solidFill>
                <a:srgbClr val="292934"/>
              </a:solidFill>
            </a:endParaRPr>
          </a:p>
        </p:txBody>
      </p:sp>
      <p:sp>
        <p:nvSpPr>
          <p:cNvPr id="10" name="CuadroTexto 9"/>
          <p:cNvSpPr txBox="1"/>
          <p:nvPr/>
        </p:nvSpPr>
        <p:spPr>
          <a:xfrm>
            <a:off x="2895702" y="3516869"/>
            <a:ext cx="5706431" cy="523220"/>
          </a:xfrm>
          <a:prstGeom prst="rect">
            <a:avLst/>
          </a:prstGeom>
          <a:noFill/>
        </p:spPr>
        <p:txBody>
          <a:bodyPr wrap="square" lIns="108000" rtlCol="0">
            <a:spAutoFit/>
          </a:bodyPr>
          <a:lstStyle/>
          <a:p>
            <a:pPr marL="284400" lvl="0" indent="-284400">
              <a:buFont typeface="Arial"/>
              <a:buChar char="•"/>
            </a:pPr>
            <a:r>
              <a:rPr lang="fr-FR" sz="1400" b="1" spc="-30" dirty="0">
                <a:solidFill>
                  <a:srgbClr val="292934"/>
                </a:solidFill>
              </a:rPr>
              <a:t>« Je suis le chemin, la vérité, et la vie. Nul ne vient au Père que par moi. » (Jean 14:6).</a:t>
            </a:r>
            <a:endParaRPr lang="en-US" sz="1400" b="1" spc="-30" dirty="0">
              <a:solidFill>
                <a:srgbClr val="292934"/>
              </a:solidFill>
            </a:endParaRPr>
          </a:p>
        </p:txBody>
      </p:sp>
      <p:sp>
        <p:nvSpPr>
          <p:cNvPr id="11" name="CuadroTexto 10"/>
          <p:cNvSpPr txBox="1"/>
          <p:nvPr/>
        </p:nvSpPr>
        <p:spPr>
          <a:xfrm>
            <a:off x="2881591" y="4425144"/>
            <a:ext cx="5706431" cy="523220"/>
          </a:xfrm>
          <a:prstGeom prst="rect">
            <a:avLst/>
          </a:prstGeom>
          <a:noFill/>
        </p:spPr>
        <p:txBody>
          <a:bodyPr wrap="square" lIns="108000" rtlCol="0">
            <a:spAutoFit/>
          </a:bodyPr>
          <a:lstStyle/>
          <a:p>
            <a:pPr marL="284400" lvl="0" indent="-284400">
              <a:buFont typeface="Arial"/>
              <a:buChar char="•"/>
            </a:pPr>
            <a:r>
              <a:rPr lang="fr-FR" sz="1400" b="1" spc="-30" dirty="0">
                <a:solidFill>
                  <a:srgbClr val="292934"/>
                </a:solidFill>
              </a:rPr>
              <a:t>« Venez à moi, vous tous qui êtes fatigués et chargés, et je vous donnerai du repos. »  (Matthieu 11:28).</a:t>
            </a:r>
            <a:endParaRPr lang="en-US" sz="1400" b="1" spc="-30" dirty="0">
              <a:solidFill>
                <a:srgbClr val="292934"/>
              </a:solidFill>
            </a:endParaRPr>
          </a:p>
        </p:txBody>
      </p:sp>
      <p:sp>
        <p:nvSpPr>
          <p:cNvPr id="12" name="CuadroTexto 11"/>
          <p:cNvSpPr txBox="1"/>
          <p:nvPr/>
        </p:nvSpPr>
        <p:spPr>
          <a:xfrm>
            <a:off x="2811036" y="5445806"/>
            <a:ext cx="5875764" cy="523220"/>
          </a:xfrm>
          <a:prstGeom prst="rect">
            <a:avLst/>
          </a:prstGeom>
          <a:noFill/>
        </p:spPr>
        <p:txBody>
          <a:bodyPr wrap="square" lIns="108000" rtlCol="0">
            <a:spAutoFit/>
          </a:bodyPr>
          <a:lstStyle/>
          <a:p>
            <a:pPr marL="284400" lvl="0" indent="-284400">
              <a:buFont typeface="Arial"/>
              <a:buChar char="•"/>
            </a:pPr>
            <a:r>
              <a:rPr lang="fr-FR" sz="1400" b="1" spc="-30" dirty="0">
                <a:solidFill>
                  <a:srgbClr val="292934"/>
                </a:solidFill>
              </a:rPr>
              <a:t>« Et voici, je suis avec vous tous les jours, jusqu'à la fin du monde. »  (Matthieu 28:20).</a:t>
            </a:r>
            <a:endParaRPr lang="en-US" sz="1400" b="1" spc="-30" dirty="0">
              <a:solidFill>
                <a:srgbClr val="292934"/>
              </a:solidFill>
            </a:endParaRPr>
          </a:p>
        </p:txBody>
      </p:sp>
    </p:spTree>
    <p:extLst>
      <p:ext uri="{BB962C8B-B14F-4D97-AF65-F5344CB8AC3E}">
        <p14:creationId xmlns:p14="http://schemas.microsoft.com/office/powerpoint/2010/main" val="3554189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1_v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ítulo 5"/>
          <p:cNvSpPr>
            <a:spLocks noGrp="1"/>
          </p:cNvSpPr>
          <p:nvPr>
            <p:ph type="title"/>
          </p:nvPr>
        </p:nvSpPr>
        <p:spPr/>
        <p:txBody>
          <a:bodyPr>
            <a:normAutofit fontScale="90000"/>
          </a:bodyPr>
          <a:lstStyle/>
          <a:p>
            <a:r>
              <a:rPr lang="fr-FR" dirty="0">
                <a:solidFill>
                  <a:srgbClr val="FFFFFF"/>
                </a:solidFill>
              </a:rPr>
              <a:t>La grande œuvre de Jésus</a:t>
            </a:r>
            <a:br>
              <a:rPr lang="fr-FR" dirty="0">
                <a:solidFill>
                  <a:srgbClr val="FFFFFF"/>
                </a:solidFill>
              </a:rPr>
            </a:br>
            <a:r>
              <a:rPr lang="fr-FR" dirty="0">
                <a:solidFill>
                  <a:srgbClr val="FFFFFF"/>
                </a:solidFill>
              </a:rPr>
              <a:t>(1 Timothée 3:16)</a:t>
            </a:r>
            <a:endParaRPr lang="en-US" dirty="0">
              <a:solidFill>
                <a:srgbClr val="FFFFFF"/>
              </a:solidFill>
            </a:endParaRPr>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15777979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187953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099065"/>
            <a:ext cx="7196048" cy="1470025"/>
          </a:xfrm>
        </p:spPr>
        <p:txBody>
          <a:bodyPr>
            <a:normAutofit fontScale="90000"/>
          </a:bodyPr>
          <a:lstStyle/>
          <a:p>
            <a:pPr algn="r"/>
            <a:r>
              <a:rPr lang="en-US" sz="6000" dirty="0">
                <a:solidFill>
                  <a:schemeClr val="bg1"/>
                </a:solidFill>
              </a:rPr>
              <a:t>Notre plus grand </a:t>
            </a:r>
            <a:r>
              <a:rPr lang="en-US" sz="6000" dirty="0" err="1">
                <a:solidFill>
                  <a:schemeClr val="bg1"/>
                </a:solidFill>
              </a:rPr>
              <a:t>besoin</a:t>
            </a:r>
            <a:endParaRPr lang="en-US" sz="60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err="1">
                <a:solidFill>
                  <a:srgbClr val="FFFFFF"/>
                </a:solidFill>
              </a:rPr>
              <a:t>Sujet</a:t>
            </a:r>
            <a:r>
              <a:rPr lang="en-US" dirty="0">
                <a:solidFill>
                  <a:srgbClr val="FFFFFF"/>
                </a:solidFill>
              </a:rPr>
              <a:t> 1</a:t>
            </a: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2560365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8615" y="136578"/>
            <a:ext cx="8229600" cy="1143000"/>
          </a:xfrm>
        </p:spPr>
        <p:txBody>
          <a:bodyPr/>
          <a:lstStyle/>
          <a:p>
            <a:r>
              <a:rPr lang="en-US" dirty="0" err="1">
                <a:solidFill>
                  <a:srgbClr val="FFFFFF"/>
                </a:solidFill>
              </a:rPr>
              <a:t>Sommaire</a:t>
            </a:r>
            <a:endParaRPr lang="en-US" dirty="0">
              <a:solidFill>
                <a:srgbClr val="FFFFFF"/>
              </a:solidFill>
            </a:endParaRPr>
          </a:p>
        </p:txBody>
      </p:sp>
      <p:sp>
        <p:nvSpPr>
          <p:cNvPr id="3" name="Marcador de contenido 2"/>
          <p:cNvSpPr>
            <a:spLocks noGrp="1"/>
          </p:cNvSpPr>
          <p:nvPr>
            <p:ph idx="1"/>
          </p:nvPr>
        </p:nvSpPr>
        <p:spPr>
          <a:xfrm>
            <a:off x="498615" y="1379304"/>
            <a:ext cx="8229600" cy="4525963"/>
          </a:xfrm>
        </p:spPr>
        <p:txBody>
          <a:bodyPr>
            <a:noAutofit/>
          </a:bodyPr>
          <a:lstStyle/>
          <a:p>
            <a:pPr algn="just"/>
            <a:r>
              <a:rPr lang="fr-FR" sz="2300" dirty="0">
                <a:solidFill>
                  <a:srgbClr val="FFFFFF"/>
                </a:solidFill>
              </a:rPr>
              <a:t>Le monde est plein de tragédies, souffrance, injustice, terrorisme et tout sorte de problèmes.</a:t>
            </a:r>
          </a:p>
          <a:p>
            <a:pPr algn="just"/>
            <a:r>
              <a:rPr lang="fr-FR" sz="2300" dirty="0">
                <a:solidFill>
                  <a:srgbClr val="FFFFFF"/>
                </a:solidFill>
              </a:rPr>
              <a:t>La science, la philosophie et la religion ne sont pas la solution à nos problèmes.</a:t>
            </a:r>
          </a:p>
          <a:p>
            <a:pPr algn="just"/>
            <a:r>
              <a:rPr lang="fr-FR" sz="2300" dirty="0">
                <a:solidFill>
                  <a:srgbClr val="FFFFFF"/>
                </a:solidFill>
              </a:rPr>
              <a:t>Vous pouvez faire face à la souffrance à partir d'une perspective positive en la concevant comme porteuse d'un message que vous devez comprendre.</a:t>
            </a:r>
          </a:p>
          <a:p>
            <a:pPr algn="just"/>
            <a:r>
              <a:rPr lang="fr-FR" sz="2300" spc="-80" dirty="0">
                <a:solidFill>
                  <a:srgbClr val="FFFFFF"/>
                </a:solidFill>
              </a:rPr>
              <a:t>Le Psaume 73 dit que la souffrance n'est pas facile à comprendre parce que si nous nous concentrons sur les conséquences négatives de la souffrance, notre vie sera remplie d'amertume et d'inconscience.</a:t>
            </a:r>
          </a:p>
          <a:p>
            <a:pPr algn="just"/>
            <a:r>
              <a:rPr lang="fr-FR" sz="2300" spc="-70" dirty="0">
                <a:solidFill>
                  <a:srgbClr val="FFFFFF"/>
                </a:solidFill>
              </a:rPr>
              <a:t>Jésus peut donner amour, force, certitude, repos et aide pour faire face à la souffrance. Parce que lui aussi a souffert à son tour. Il peut vous comprendre et vous faire voire la vie à nouveau avec espoir. </a:t>
            </a:r>
            <a:endParaRPr lang="en-US" sz="2300" spc="-7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972431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11918"/>
            <a:ext cx="8229600" cy="1143000"/>
          </a:xfrm>
        </p:spPr>
        <p:txBody>
          <a:bodyPr>
            <a:normAutofit/>
          </a:bodyPr>
          <a:lstStyle/>
          <a:p>
            <a:r>
              <a:rPr lang="fr-FR" dirty="0">
                <a:solidFill>
                  <a:srgbClr val="FFFFFF"/>
                </a:solidFill>
              </a:rPr>
              <a:t>Seigneur, s'il n'est pas trop tard</a:t>
            </a:r>
            <a:endParaRPr lang="es-ES" dirty="0">
              <a:solidFill>
                <a:srgbClr val="FFFFFF"/>
              </a:solidFill>
            </a:endParaRPr>
          </a:p>
        </p:txBody>
      </p:sp>
      <p:sp>
        <p:nvSpPr>
          <p:cNvPr id="3" name="Marcador de contenido 2"/>
          <p:cNvSpPr>
            <a:spLocks noGrp="1"/>
          </p:cNvSpPr>
          <p:nvPr>
            <p:ph sz="half" idx="1"/>
          </p:nvPr>
        </p:nvSpPr>
        <p:spPr>
          <a:xfrm>
            <a:off x="345121" y="1521800"/>
            <a:ext cx="5804955" cy="4803190"/>
          </a:xfrm>
        </p:spPr>
        <p:txBody>
          <a:bodyPr>
            <a:noAutofit/>
          </a:bodyPr>
          <a:lstStyle/>
          <a:p>
            <a:pPr algn="just"/>
            <a:r>
              <a:rPr lang="fr-FR" sz="2200" spc="-30" dirty="0">
                <a:solidFill>
                  <a:srgbClr val="FFFFFF"/>
                </a:solidFill>
              </a:rPr>
              <a:t>Il y a un certain temps un personnage particulier fut converti dans la Mission de Water Street de New York. Il s'agit du « vieux Colonel ». L'alcool l'avait fait descendre très bas. </a:t>
            </a:r>
          </a:p>
          <a:p>
            <a:pPr algn="just"/>
            <a:r>
              <a:rPr lang="fr-FR" sz="2200" dirty="0">
                <a:solidFill>
                  <a:srgbClr val="FFFFFF"/>
                </a:solidFill>
              </a:rPr>
              <a:t>Au moment de sa conversion il avait soixante ans. Il donnait l'impression d'en avoir cent. Il avait l'apparence d'un animal plus que d'un être humain. Il était habillé en haillons. Son manteau était attaché avec un clou. </a:t>
            </a:r>
          </a:p>
          <a:p>
            <a:pPr algn="just"/>
            <a:r>
              <a:rPr lang="fr-FR" sz="2200" dirty="0">
                <a:solidFill>
                  <a:srgbClr val="FFFFFF"/>
                </a:solidFill>
              </a:rPr>
              <a:t>« Le vieux Bill »  était une caricature de l'homme qu'il avait été - un diplômé de l'université et un brillant élève de droit dans le bureau de E.M. Stanton, le secrétaire de guerre de Lincoln.</a:t>
            </a:r>
            <a:endParaRPr lang="en-US" sz="2200" dirty="0">
              <a:solidFill>
                <a:srgbClr val="FFFFFF"/>
              </a:solidFill>
            </a:endParaRPr>
          </a:p>
        </p:txBody>
      </p:sp>
      <p:pic>
        <p:nvPicPr>
          <p:cNvPr id="6" name="Marcador de contenido 5"/>
          <p:cNvPicPr>
            <a:picLocks noGrp="1" noChangeAspect="1"/>
          </p:cNvPicPr>
          <p:nvPr>
            <p:ph sz="half" idx="2"/>
          </p:nvPr>
        </p:nvPicPr>
        <p:blipFill rotWithShape="1">
          <a:blip r:embed="rId2" cstate="print"/>
          <a:srcRect l="27395" t="4239" r="35137" b="8150"/>
          <a:stretch/>
        </p:blipFill>
        <p:spPr>
          <a:xfrm>
            <a:off x="6459794" y="1693430"/>
            <a:ext cx="2289718" cy="2712660"/>
          </a:xfrm>
          <a:ln>
            <a:solidFill>
              <a:schemeClr val="bg1">
                <a:lumMod val="85000"/>
              </a:schemeClr>
            </a:solidFill>
          </a:ln>
        </p:spPr>
      </p:pic>
      <p:sp>
        <p:nvSpPr>
          <p:cNvPr id="7"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2696036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11918"/>
            <a:ext cx="8229600" cy="1143000"/>
          </a:xfrm>
        </p:spPr>
        <p:txBody>
          <a:bodyPr>
            <a:normAutofit/>
          </a:bodyPr>
          <a:lstStyle/>
          <a:p>
            <a:r>
              <a:rPr lang="fr-FR" dirty="0">
                <a:solidFill>
                  <a:srgbClr val="FFFFFF"/>
                </a:solidFill>
              </a:rPr>
              <a:t>Seigneur, s'il n'est pas trop tard</a:t>
            </a:r>
            <a:endParaRPr lang="es-ES" dirty="0">
              <a:solidFill>
                <a:srgbClr val="FFFFFF"/>
              </a:solidFill>
            </a:endParaRPr>
          </a:p>
        </p:txBody>
      </p:sp>
      <p:sp>
        <p:nvSpPr>
          <p:cNvPr id="3" name="Marcador de contenido 2"/>
          <p:cNvSpPr>
            <a:spLocks noGrp="1"/>
          </p:cNvSpPr>
          <p:nvPr>
            <p:ph sz="half" idx="1"/>
          </p:nvPr>
        </p:nvSpPr>
        <p:spPr>
          <a:xfrm>
            <a:off x="429590" y="1558782"/>
            <a:ext cx="3960358" cy="3160870"/>
          </a:xfrm>
        </p:spPr>
        <p:txBody>
          <a:bodyPr>
            <a:normAutofit/>
          </a:bodyPr>
          <a:lstStyle/>
          <a:p>
            <a:pPr algn="just"/>
            <a:r>
              <a:rPr lang="fr-FR" sz="2300" dirty="0">
                <a:solidFill>
                  <a:srgbClr val="FFFFFF"/>
                </a:solidFill>
              </a:rPr>
              <a:t>La nuit de sa conversion il s'écria, « Oh Seigneur, s'il n'est pas trop tard, pardonne et sauve ce pauvre et vieux pécheur ! » Dieu entendu le cri de son cœur.</a:t>
            </a:r>
            <a:endParaRPr lang="en-US" sz="23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
        <p:nvSpPr>
          <p:cNvPr id="9" name="Marcador de contenido 2"/>
          <p:cNvSpPr>
            <a:spLocks noGrp="1"/>
          </p:cNvSpPr>
          <p:nvPr>
            <p:ph sz="half" idx="1"/>
          </p:nvPr>
        </p:nvSpPr>
        <p:spPr>
          <a:xfrm>
            <a:off x="4695839" y="1555568"/>
            <a:ext cx="4038600" cy="2830905"/>
          </a:xfrm>
        </p:spPr>
        <p:txBody>
          <a:bodyPr>
            <a:noAutofit/>
          </a:bodyPr>
          <a:lstStyle/>
          <a:p>
            <a:pPr algn="just"/>
            <a:r>
              <a:rPr lang="fr-FR" sz="2300" dirty="0">
                <a:solidFill>
                  <a:srgbClr val="FFFFFF"/>
                </a:solidFill>
              </a:rPr>
              <a:t> Il fut sauvé avec gloire. Dieu restaura son intellect. Ce qui avait été sa plus grande passion et avait failli par ruiner sa vie - l'abus de l'alcool devint l'objet de son plus grand mépris.</a:t>
            </a:r>
          </a:p>
          <a:p>
            <a:pPr algn="just"/>
            <a:r>
              <a:rPr lang="fr-FR" sz="2300" dirty="0">
                <a:solidFill>
                  <a:srgbClr val="FFFFFF"/>
                </a:solidFill>
              </a:rPr>
              <a:t>Il devint un Chrétien respecté et aimé !</a:t>
            </a:r>
            <a:endParaRPr lang="en-US" sz="2300" dirty="0">
              <a:solidFill>
                <a:srgbClr val="FFFFFF"/>
              </a:solidFill>
            </a:endParaRPr>
          </a:p>
        </p:txBody>
      </p:sp>
    </p:spTree>
    <p:extLst>
      <p:ext uri="{BB962C8B-B14F-4D97-AF65-F5344CB8AC3E}">
        <p14:creationId xmlns:p14="http://schemas.microsoft.com/office/powerpoint/2010/main" val="345868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2" name="Título 1"/>
          <p:cNvSpPr>
            <a:spLocks noGrp="1"/>
          </p:cNvSpPr>
          <p:nvPr>
            <p:ph type="title"/>
          </p:nvPr>
        </p:nvSpPr>
        <p:spPr/>
        <p:txBody>
          <a:bodyPr/>
          <a:lstStyle/>
          <a:p>
            <a:r>
              <a:rPr lang="en-US" dirty="0">
                <a:solidFill>
                  <a:srgbClr val="FFFFFF"/>
                </a:solidFill>
              </a:rPr>
              <a:t>Ma </a:t>
            </a:r>
            <a:r>
              <a:rPr lang="en-US" dirty="0" err="1">
                <a:solidFill>
                  <a:srgbClr val="FFFFFF"/>
                </a:solidFill>
              </a:rPr>
              <a:t>décision</a:t>
            </a:r>
            <a:endParaRPr lang="en-US" dirty="0">
              <a:solidFill>
                <a:srgbClr val="FFFFFF"/>
              </a:solidFill>
            </a:endParaRPr>
          </a:p>
        </p:txBody>
      </p:sp>
      <p:sp>
        <p:nvSpPr>
          <p:cNvPr id="4" name="Marcador de contenido 3"/>
          <p:cNvSpPr>
            <a:spLocks noGrp="1"/>
          </p:cNvSpPr>
          <p:nvPr>
            <p:ph sz="half" idx="2"/>
          </p:nvPr>
        </p:nvSpPr>
        <p:spPr>
          <a:xfrm>
            <a:off x="1678804" y="1687422"/>
            <a:ext cx="5401364" cy="4525963"/>
          </a:xfrm>
        </p:spPr>
        <p:txBody>
          <a:bodyPr>
            <a:noAutofit/>
          </a:bodyPr>
          <a:lstStyle/>
          <a:p>
            <a:pPr algn="just"/>
            <a:r>
              <a:rPr lang="fr-FR" sz="2500" dirty="0">
                <a:solidFill>
                  <a:srgbClr val="FFFFFF"/>
                </a:solidFill>
              </a:rPr>
              <a:t>Vous connaîtrez la souffrance, la douleur et les problèmes ; elles forment partie de la vie sur ce monde de péché.</a:t>
            </a:r>
          </a:p>
          <a:p>
            <a:pPr algn="just"/>
            <a:endParaRPr lang="en-US" sz="2500" dirty="0">
              <a:solidFill>
                <a:srgbClr val="FFFFFF"/>
              </a:solidFill>
            </a:endParaRPr>
          </a:p>
          <a:p>
            <a:pPr algn="just"/>
            <a:r>
              <a:rPr lang="fr-FR" sz="2500" dirty="0">
                <a:solidFill>
                  <a:srgbClr val="FFFFFF"/>
                </a:solidFill>
              </a:rPr>
              <a:t>Jésus-Christ est le seul que peut comprendre votre douleur et votre souffrance et qui peut aussi s'occuper de vos plus grands besoin. </a:t>
            </a:r>
          </a:p>
          <a:p>
            <a:pPr algn="just"/>
            <a:endParaRPr lang="en-US" sz="2500" dirty="0">
              <a:solidFill>
                <a:srgbClr val="FFFFFF"/>
              </a:solidFill>
            </a:endParaRPr>
          </a:p>
          <a:p>
            <a:pPr algn="just"/>
            <a:r>
              <a:rPr lang="fr-FR" sz="2500" dirty="0">
                <a:solidFill>
                  <a:srgbClr val="FFFFFF"/>
                </a:solidFill>
              </a:rPr>
              <a:t>Êtes-vous prêt à l'accepter et à mieux le connaître ?</a:t>
            </a:r>
            <a:endParaRPr lang="en-US" sz="25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45750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_v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descr="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2" name="Título 1"/>
          <p:cNvSpPr>
            <a:spLocks noGrp="1"/>
          </p:cNvSpPr>
          <p:nvPr>
            <p:ph type="title"/>
          </p:nvPr>
        </p:nvSpPr>
        <p:spPr>
          <a:xfrm>
            <a:off x="457200" y="340116"/>
            <a:ext cx="8229600" cy="1295400"/>
          </a:xfrm>
        </p:spPr>
        <p:txBody>
          <a:bodyPr>
            <a:normAutofit/>
          </a:bodyPr>
          <a:lstStyle/>
          <a:p>
            <a:r>
              <a:rPr lang="en-US" dirty="0">
                <a:solidFill>
                  <a:srgbClr val="FFFFFF"/>
                </a:solidFill>
              </a:rPr>
              <a:t>Le </a:t>
            </a:r>
            <a:r>
              <a:rPr lang="en-US" dirty="0" err="1">
                <a:solidFill>
                  <a:srgbClr val="FFFFFF"/>
                </a:solidFill>
              </a:rPr>
              <a:t>sujet</a:t>
            </a:r>
            <a:r>
              <a:rPr lang="en-US" dirty="0">
                <a:solidFill>
                  <a:srgbClr val="FFFFFF"/>
                </a:solidFill>
              </a:rPr>
              <a:t> </a:t>
            </a:r>
            <a:r>
              <a:rPr lang="en-US" dirty="0" err="1">
                <a:solidFill>
                  <a:srgbClr val="FFFFFF"/>
                </a:solidFill>
              </a:rPr>
              <a:t>suivant</a:t>
            </a:r>
            <a:r>
              <a:rPr lang="en-US" dirty="0">
                <a:solidFill>
                  <a:srgbClr val="FFFFFF"/>
                </a:solidFill>
              </a:rPr>
              <a:t>:</a:t>
            </a:r>
            <a:endParaRPr lang="en-US" sz="2200" dirty="0">
              <a:solidFill>
                <a:srgbClr val="FFFFFF"/>
              </a:solidFill>
            </a:endParaRPr>
          </a:p>
        </p:txBody>
      </p:sp>
      <p:sp>
        <p:nvSpPr>
          <p:cNvPr id="3" name="Marcador de contenido 2"/>
          <p:cNvSpPr>
            <a:spLocks noGrp="1"/>
          </p:cNvSpPr>
          <p:nvPr>
            <p:ph sz="half" idx="1"/>
          </p:nvPr>
        </p:nvSpPr>
        <p:spPr>
          <a:xfrm>
            <a:off x="576054" y="3394752"/>
            <a:ext cx="6473676" cy="2886456"/>
          </a:xfrm>
        </p:spPr>
        <p:txBody>
          <a:bodyPr>
            <a:normAutofit lnSpcReduction="10000"/>
          </a:bodyPr>
          <a:lstStyle/>
          <a:p>
            <a:r>
              <a:rPr lang="fr-FR" dirty="0">
                <a:solidFill>
                  <a:srgbClr val="FFFFFF"/>
                </a:solidFill>
              </a:rPr>
              <a:t>Quel est l'objectif de la vie et de la souffrance ?</a:t>
            </a:r>
          </a:p>
          <a:p>
            <a:r>
              <a:rPr lang="fr-FR" dirty="0">
                <a:solidFill>
                  <a:srgbClr val="FFFFFF"/>
                </a:solidFill>
              </a:rPr>
              <a:t>Quels sont les arguments bibliques soutenant l'existence de Dieu ?</a:t>
            </a:r>
          </a:p>
          <a:p>
            <a:r>
              <a:rPr lang="fr-FR" dirty="0">
                <a:solidFill>
                  <a:srgbClr val="FFFFFF"/>
                </a:solidFill>
              </a:rPr>
              <a:t>Peut-on avoir confiance en la Bible ?</a:t>
            </a:r>
          </a:p>
          <a:p>
            <a:r>
              <a:rPr lang="fr-FR" dirty="0">
                <a:solidFill>
                  <a:srgbClr val="FFFFFF"/>
                </a:solidFill>
              </a:rPr>
              <a:t>La Bible et la science.</a:t>
            </a:r>
            <a:endParaRPr lang="en-US" dirty="0">
              <a:solidFill>
                <a:srgbClr val="FFFFFF"/>
              </a:solidFill>
            </a:endParaRPr>
          </a:p>
        </p:txBody>
      </p:sp>
      <p:sp>
        <p:nvSpPr>
          <p:cNvPr id="6" name="Título 1"/>
          <p:cNvSpPr txBox="1">
            <a:spLocks/>
          </p:cNvSpPr>
          <p:nvPr/>
        </p:nvSpPr>
        <p:spPr>
          <a:xfrm>
            <a:off x="685800" y="1650962"/>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fr-FR" dirty="0">
                <a:solidFill>
                  <a:srgbClr val="FFFFFF"/>
                </a:solidFill>
              </a:rPr>
              <a:t>EST-IL POSSIBLE DE CROIRE EN DIEU ?</a:t>
            </a:r>
            <a:endParaRPr lang="en-US"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rgbClr val="FFFFFF"/>
                </a:solidFill>
              </a:rPr>
              <a:t>There Is an Answer!</a:t>
            </a:r>
            <a:endParaRPr lang="en-US" dirty="0">
              <a:solidFill>
                <a:srgbClr val="FFFFFF"/>
              </a:solidFill>
            </a:endParaRPr>
          </a:p>
        </p:txBody>
      </p:sp>
      <p:pic>
        <p:nvPicPr>
          <p:cNvPr id="9" name="Imagen 8" descr="NEV31EN_HayRespuesta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6470" y="3041051"/>
            <a:ext cx="3179100" cy="3179100"/>
          </a:xfrm>
          <a:prstGeom prst="rect">
            <a:avLst/>
          </a:prstGeom>
        </p:spPr>
      </p:pic>
    </p:spTree>
    <p:extLst>
      <p:ext uri="{BB962C8B-B14F-4D97-AF65-F5344CB8AC3E}">
        <p14:creationId xmlns:p14="http://schemas.microsoft.com/office/powerpoint/2010/main" val="719296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05618"/>
            <a:ext cx="8229600" cy="1143000"/>
          </a:xfrm>
        </p:spPr>
        <p:txBody>
          <a:bodyPr/>
          <a:lstStyle/>
          <a:p>
            <a:r>
              <a:rPr lang="en-US" dirty="0" err="1">
                <a:solidFill>
                  <a:schemeClr val="bg1"/>
                </a:solidFill>
              </a:rPr>
              <a:t>Tragédie</a:t>
            </a:r>
            <a:r>
              <a:rPr lang="en-US" dirty="0">
                <a:solidFill>
                  <a:schemeClr val="bg1"/>
                </a:solidFill>
              </a:rPr>
              <a:t> à Madrid</a:t>
            </a:r>
          </a:p>
        </p:txBody>
      </p:sp>
      <p:sp>
        <p:nvSpPr>
          <p:cNvPr id="3" name="Marcador de contenido 2"/>
          <p:cNvSpPr>
            <a:spLocks noGrp="1"/>
          </p:cNvSpPr>
          <p:nvPr>
            <p:ph sz="half" idx="1"/>
          </p:nvPr>
        </p:nvSpPr>
        <p:spPr>
          <a:xfrm>
            <a:off x="302319" y="1553730"/>
            <a:ext cx="4808878" cy="4525963"/>
          </a:xfrm>
        </p:spPr>
        <p:txBody>
          <a:bodyPr>
            <a:noAutofit/>
          </a:bodyPr>
          <a:lstStyle/>
          <a:p>
            <a:pPr algn="just"/>
            <a:r>
              <a:rPr lang="fr-FR" sz="2300" spc="-20" dirty="0">
                <a:solidFill>
                  <a:schemeClr val="bg1"/>
                </a:solidFill>
              </a:rPr>
              <a:t>Le 11 mars 2004 trois bombes explosent dans la gare d'</a:t>
            </a:r>
            <a:r>
              <a:rPr lang="fr-FR" sz="2300" spc="-20" dirty="0" err="1">
                <a:solidFill>
                  <a:schemeClr val="bg1"/>
                </a:solidFill>
              </a:rPr>
              <a:t>Atocha</a:t>
            </a:r>
            <a:r>
              <a:rPr lang="fr-FR" sz="2300" spc="-20" dirty="0">
                <a:solidFill>
                  <a:schemeClr val="bg1"/>
                </a:solidFill>
              </a:rPr>
              <a:t>, l'une des  plus grandes de Madrid. </a:t>
            </a:r>
          </a:p>
          <a:p>
            <a:pPr algn="just"/>
            <a:r>
              <a:rPr lang="fr-FR" sz="2300" spc="-20" dirty="0">
                <a:solidFill>
                  <a:schemeClr val="bg1"/>
                </a:solidFill>
              </a:rPr>
              <a:t>L'explosion rafle la vie de plusieurs passagers qui n'ont même pas le temps de se rendre compte de la situation. </a:t>
            </a:r>
          </a:p>
          <a:p>
            <a:pPr algn="just"/>
            <a:r>
              <a:rPr lang="fr-FR" sz="2300" spc="-20" dirty="0">
                <a:solidFill>
                  <a:schemeClr val="bg1"/>
                </a:solidFill>
              </a:rPr>
              <a:t>Deux minutes plus tard, deux autres bombes explosent dans la gare El </a:t>
            </a:r>
            <a:r>
              <a:rPr lang="fr-FR" sz="2300" spc="-20" dirty="0" err="1">
                <a:solidFill>
                  <a:schemeClr val="bg1"/>
                </a:solidFill>
              </a:rPr>
              <a:t>Pozo</a:t>
            </a:r>
            <a:r>
              <a:rPr lang="fr-FR" sz="2300" spc="-20" dirty="0">
                <a:solidFill>
                  <a:schemeClr val="bg1"/>
                </a:solidFill>
              </a:rPr>
              <a:t>, une dans celle de Santa Eugenia, et quatre autres dans un quatrième train, à côté de la rue </a:t>
            </a:r>
            <a:r>
              <a:rPr lang="fr-FR" sz="2300" spc="-20" dirty="0" err="1">
                <a:solidFill>
                  <a:schemeClr val="bg1"/>
                </a:solidFill>
              </a:rPr>
              <a:t>Téllez</a:t>
            </a:r>
            <a:r>
              <a:rPr lang="fr-FR" sz="2300" spc="-20" dirty="0">
                <a:solidFill>
                  <a:schemeClr val="bg1"/>
                </a:solidFill>
              </a:rPr>
              <a:t>. </a:t>
            </a:r>
            <a:endParaRPr lang="en-US" sz="2300" dirty="0">
              <a:solidFill>
                <a:schemeClr val="bg1"/>
              </a:solidFill>
            </a:endParaRPr>
          </a:p>
        </p:txBody>
      </p:sp>
      <p:pic>
        <p:nvPicPr>
          <p:cNvPr id="6" name="Marcador de contenido 5"/>
          <p:cNvPicPr>
            <a:picLocks noGrp="1" noChangeAspect="1"/>
          </p:cNvPicPr>
          <p:nvPr>
            <p:ph sz="half" idx="2"/>
          </p:nvPr>
        </p:nvPicPr>
        <p:blipFill rotWithShape="1">
          <a:blip r:embed="rId2" cstate="print"/>
          <a:srcRect l="27534" t="5924" r="19679" b="4277"/>
          <a:stretch/>
        </p:blipFill>
        <p:spPr>
          <a:xfrm>
            <a:off x="5405470" y="1734446"/>
            <a:ext cx="3389746" cy="3918858"/>
          </a:xfrm>
          <a:ln>
            <a:solidFill>
              <a:schemeClr val="bg1">
                <a:lumMod val="85000"/>
              </a:schemeClr>
            </a:solidFill>
          </a:ln>
        </p:spPr>
      </p:pic>
      <p:sp>
        <p:nvSpPr>
          <p:cNvPr id="7"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227895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half" idx="2"/>
          </p:nvPr>
        </p:nvSpPr>
        <p:spPr>
          <a:xfrm>
            <a:off x="498613" y="1648985"/>
            <a:ext cx="3714247" cy="4622800"/>
          </a:xfrm>
        </p:spPr>
        <p:txBody>
          <a:bodyPr>
            <a:noAutofit/>
          </a:bodyPr>
          <a:lstStyle/>
          <a:p>
            <a:pPr algn="just"/>
            <a:r>
              <a:rPr lang="fr-FR" sz="2200" dirty="0">
                <a:solidFill>
                  <a:srgbClr val="FFFFFF"/>
                </a:solidFill>
              </a:rPr>
              <a:t>On connaîtra le bilan de la tragédie en peu de temps : 191 morts et plus de 1.500 blessés. L’Espagne pleure ses morts. De nombreux parents étreignent dans leurs bras les corps inertes et ensanglantés de leurs enfants, beaucoup de femmes pleurent le départ prématuré de leurs époux, un bon nombre d’enfants perdent leurs géniteurs. </a:t>
            </a:r>
            <a:endParaRPr lang="en-US" sz="2200" dirty="0">
              <a:solidFill>
                <a:srgbClr val="FFFFFF"/>
              </a:solidFill>
            </a:endParaRPr>
          </a:p>
        </p:txBody>
      </p:sp>
      <p:pic>
        <p:nvPicPr>
          <p:cNvPr id="8" name="Marcador de posición de imagen 5"/>
          <p:cNvPicPr>
            <a:picLocks noGrp="1" noChangeAspect="1"/>
          </p:cNvPicPr>
          <p:nvPr>
            <p:ph type="pic" idx="1"/>
          </p:nvPr>
        </p:nvPicPr>
        <p:blipFill rotWithShape="1">
          <a:blip r:embed="rId2" cstate="print"/>
          <a:srcRect l="18140" r="17555"/>
          <a:stretch/>
        </p:blipFill>
        <p:spPr>
          <a:xfrm>
            <a:off x="4646527" y="1723735"/>
            <a:ext cx="3965046" cy="4114800"/>
          </a:xfrm>
          <a:ln>
            <a:solidFill>
              <a:srgbClr val="D9D9D9"/>
            </a:solidFill>
          </a:ln>
        </p:spPr>
      </p:pic>
      <p:sp>
        <p:nvSpPr>
          <p:cNvPr id="10" name="Título 1"/>
          <p:cNvSpPr txBox="1">
            <a:spLocks/>
          </p:cNvSpPr>
          <p:nvPr/>
        </p:nvSpPr>
        <p:spPr>
          <a:xfrm>
            <a:off x="457200" y="334888"/>
            <a:ext cx="8229600" cy="917035"/>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r>
              <a:rPr lang="en-US" sz="4400" b="0" dirty="0" err="1">
                <a:solidFill>
                  <a:srgbClr val="FFFFFF"/>
                </a:solidFill>
              </a:rPr>
              <a:t>Tragédie</a:t>
            </a:r>
            <a:r>
              <a:rPr lang="en-US" sz="4400" b="0" dirty="0">
                <a:solidFill>
                  <a:srgbClr val="FFFFFF"/>
                </a:solidFill>
              </a:rPr>
              <a:t> à Madrid</a:t>
            </a:r>
          </a:p>
        </p:txBody>
      </p:sp>
      <p:sp>
        <p:nvSpPr>
          <p:cNvPr id="11"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2912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457200" y="274638"/>
            <a:ext cx="8229600" cy="1143000"/>
          </a:xfrm>
        </p:spPr>
        <p:txBody>
          <a:bodyPr>
            <a:noAutofit/>
          </a:bodyPr>
          <a:lstStyle/>
          <a:p>
            <a:r>
              <a:rPr lang="fr-FR" sz="4000" dirty="0">
                <a:solidFill>
                  <a:srgbClr val="FFFFFF"/>
                </a:solidFill>
              </a:rPr>
              <a:t>Éléments qui favorisent le développement du terrorisme</a:t>
            </a:r>
            <a:endParaRPr lang="en-US" sz="4000" dirty="0">
              <a:solidFill>
                <a:srgbClr val="FFFFFF"/>
              </a:solidFill>
            </a:endParaRPr>
          </a:p>
        </p:txBody>
      </p:sp>
      <p:sp>
        <p:nvSpPr>
          <p:cNvPr id="12" name="Marcador de contenido 2"/>
          <p:cNvSpPr>
            <a:spLocks noGrp="1"/>
          </p:cNvSpPr>
          <p:nvPr>
            <p:ph idx="1"/>
          </p:nvPr>
        </p:nvSpPr>
        <p:spPr>
          <a:xfrm>
            <a:off x="457200" y="1600200"/>
            <a:ext cx="8229600" cy="3356457"/>
          </a:xfrm>
          <a:solidFill>
            <a:schemeClr val="accent2">
              <a:lumMod val="75000"/>
              <a:alpha val="53000"/>
            </a:schemeClr>
          </a:solidFill>
        </p:spPr>
        <p:style>
          <a:lnRef idx="3">
            <a:schemeClr val="lt1"/>
          </a:lnRef>
          <a:fillRef idx="1">
            <a:schemeClr val="accent3"/>
          </a:fillRef>
          <a:effectRef idx="1">
            <a:schemeClr val="accent3"/>
          </a:effectRef>
          <a:fontRef idx="minor">
            <a:schemeClr val="lt1"/>
          </a:fontRef>
        </p:style>
        <p:txBody>
          <a:bodyPr>
            <a:noAutofit/>
          </a:bodyPr>
          <a:lstStyle/>
          <a:p>
            <a:pPr algn="just">
              <a:lnSpc>
                <a:spcPct val="110000"/>
              </a:lnSpc>
            </a:pPr>
            <a:r>
              <a:rPr lang="fr-FR" sz="2400" dirty="0"/>
              <a:t>L'absence de valeurs telles que la tolérance, le respect de la diversité des opinions, la liberté religieuse, entre autres.</a:t>
            </a:r>
          </a:p>
          <a:p>
            <a:pPr algn="just">
              <a:lnSpc>
                <a:spcPct val="110000"/>
              </a:lnSpc>
            </a:pPr>
            <a:r>
              <a:rPr lang="fr-FR" sz="2400" dirty="0"/>
              <a:t>L'extrémisme religieux ou idéologique justifiant l'usage de la violence à des fins spirituels ou politiques. </a:t>
            </a:r>
          </a:p>
          <a:p>
            <a:pPr algn="just">
              <a:lnSpc>
                <a:spcPct val="110000"/>
              </a:lnSpc>
            </a:pPr>
            <a:r>
              <a:rPr lang="fr-FR" sz="2400" dirty="0"/>
              <a:t>Le nationalisme radical s'appuyant sur un peuple victime de profondes injustices, passées ou présentes, ou se percevant comme tel.</a:t>
            </a:r>
            <a:endParaRPr lang="en-US" sz="2400" dirty="0"/>
          </a:p>
        </p:txBody>
      </p:sp>
      <p:sp>
        <p:nvSpPr>
          <p:cNvPr id="13"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254606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a:spLocks noGrp="1"/>
          </p:cNvSpPr>
          <p:nvPr>
            <p:ph idx="1"/>
          </p:nvPr>
        </p:nvSpPr>
        <p:spPr>
          <a:xfrm>
            <a:off x="457200" y="1595148"/>
            <a:ext cx="8229600" cy="4383817"/>
          </a:xfrm>
          <a:solidFill>
            <a:schemeClr val="accent2">
              <a:lumMod val="75000"/>
              <a:alpha val="53000"/>
            </a:schemeClr>
          </a:solidFill>
        </p:spPr>
        <p:style>
          <a:lnRef idx="3">
            <a:schemeClr val="lt1"/>
          </a:lnRef>
          <a:fillRef idx="1">
            <a:schemeClr val="accent3"/>
          </a:fillRef>
          <a:effectRef idx="1">
            <a:schemeClr val="accent3"/>
          </a:effectRef>
          <a:fontRef idx="minor">
            <a:schemeClr val="lt1"/>
          </a:fontRef>
        </p:style>
        <p:txBody>
          <a:bodyPr>
            <a:noAutofit/>
          </a:bodyPr>
          <a:lstStyle/>
          <a:p>
            <a:pPr algn="just">
              <a:lnSpc>
                <a:spcPct val="110000"/>
              </a:lnSpc>
            </a:pPr>
            <a:r>
              <a:rPr lang="fr-FR" sz="2300" spc="-60" dirty="0"/>
              <a:t>L'inégalité sociale et économique entre riches et pauvres constituant le bouillon de culture rêvé des ressentiments et de la haine. À plus forte brèche économique, plus grande probabilité de risques de conflits de toutes sortes qui s'y alimentent, dont le terrorisme.</a:t>
            </a:r>
          </a:p>
          <a:p>
            <a:pPr algn="just">
              <a:lnSpc>
                <a:spcPct val="110000"/>
              </a:lnSpc>
            </a:pPr>
            <a:r>
              <a:rPr lang="fr-FR" sz="2300" spc="-60" dirty="0"/>
              <a:t>Des chefs autoritaires empêchant le développement de la démocratie. </a:t>
            </a:r>
          </a:p>
          <a:p>
            <a:pPr algn="just">
              <a:lnSpc>
                <a:spcPct val="110000"/>
              </a:lnSpc>
            </a:pPr>
            <a:r>
              <a:rPr lang="fr-FR" sz="2300" spc="-60" dirty="0"/>
              <a:t>L'absence de partis politiques ou d'organisations sociales représentant les différentes classes sociales. </a:t>
            </a:r>
          </a:p>
          <a:p>
            <a:pPr algn="just">
              <a:lnSpc>
                <a:spcPct val="110000"/>
              </a:lnSpc>
            </a:pPr>
            <a:r>
              <a:rPr lang="fr-FR" sz="2300" spc="-60" dirty="0"/>
              <a:t>L'acceptation du recours à la violence comme l'un des principaux moyens permettant de résoudre les problèmes sociaux. </a:t>
            </a:r>
            <a:endParaRPr lang="en-US" sz="2300" spc="-60" dirty="0"/>
          </a:p>
        </p:txBody>
      </p:sp>
      <p:sp>
        <p:nvSpPr>
          <p:cNvPr id="8" name="Título 1"/>
          <p:cNvSpPr>
            <a:spLocks noGrp="1"/>
          </p:cNvSpPr>
          <p:nvPr>
            <p:ph type="title"/>
          </p:nvPr>
        </p:nvSpPr>
        <p:spPr>
          <a:xfrm>
            <a:off x="457200" y="274638"/>
            <a:ext cx="8229600" cy="1143000"/>
          </a:xfrm>
        </p:spPr>
        <p:txBody>
          <a:bodyPr>
            <a:noAutofit/>
          </a:bodyPr>
          <a:lstStyle/>
          <a:p>
            <a:r>
              <a:rPr lang="fr-FR" sz="4000" dirty="0">
                <a:solidFill>
                  <a:srgbClr val="FFFFFF"/>
                </a:solidFill>
              </a:rPr>
              <a:t>Éléments qui favorisent le développement du terrorisme</a:t>
            </a:r>
            <a:endParaRPr lang="en-US" sz="4000" dirty="0">
              <a:solidFill>
                <a:srgbClr val="FFFFFF"/>
              </a:solidFill>
            </a:endParaRPr>
          </a:p>
        </p:txBody>
      </p:sp>
      <p:sp>
        <p:nvSpPr>
          <p:cNvPr id="9"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2684645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457200" y="191802"/>
            <a:ext cx="8229600" cy="995490"/>
          </a:xfrm>
        </p:spPr>
        <p:txBody>
          <a:bodyPr/>
          <a:lstStyle/>
          <a:p>
            <a:r>
              <a:rPr lang="en-US" dirty="0" err="1">
                <a:solidFill>
                  <a:srgbClr val="FFFFFF"/>
                </a:solidFill>
              </a:rPr>
              <a:t>Une</a:t>
            </a:r>
            <a:r>
              <a:rPr lang="en-US" dirty="0">
                <a:solidFill>
                  <a:srgbClr val="FFFFFF"/>
                </a:solidFill>
              </a:rPr>
              <a:t> </a:t>
            </a:r>
            <a:r>
              <a:rPr lang="en-US" dirty="0" err="1">
                <a:solidFill>
                  <a:srgbClr val="FFFFFF"/>
                </a:solidFill>
              </a:rPr>
              <a:t>fausse</a:t>
            </a:r>
            <a:r>
              <a:rPr lang="en-US" dirty="0">
                <a:solidFill>
                  <a:srgbClr val="FFFFFF"/>
                </a:solidFill>
              </a:rPr>
              <a:t> issue</a:t>
            </a:r>
          </a:p>
        </p:txBody>
      </p:sp>
      <p:pic>
        <p:nvPicPr>
          <p:cNvPr id="11" name="Marcador de contenido 10"/>
          <p:cNvPicPr>
            <a:picLocks noGrp="1" noChangeAspect="1"/>
          </p:cNvPicPr>
          <p:nvPr>
            <p:ph sz="half" idx="1"/>
          </p:nvPr>
        </p:nvPicPr>
        <p:blipFill>
          <a:blip r:embed="rId2" cstate="print"/>
          <a:srcRect l="24658" r="24658"/>
          <a:stretch>
            <a:fillRect/>
          </a:stretch>
        </p:blipFill>
        <p:spPr>
          <a:xfrm>
            <a:off x="553835" y="1448334"/>
            <a:ext cx="4038600" cy="4525963"/>
          </a:xfrm>
          <a:ln>
            <a:solidFill>
              <a:schemeClr val="bg1"/>
            </a:solidFill>
          </a:ln>
        </p:spPr>
      </p:pic>
      <p:sp>
        <p:nvSpPr>
          <p:cNvPr id="10" name="Marcador de contenido 9"/>
          <p:cNvSpPr>
            <a:spLocks noGrp="1"/>
          </p:cNvSpPr>
          <p:nvPr>
            <p:ph sz="half" idx="2"/>
          </p:nvPr>
        </p:nvSpPr>
        <p:spPr>
          <a:xfrm>
            <a:off x="4744835" y="1448334"/>
            <a:ext cx="3941965" cy="4525963"/>
          </a:xfrm>
        </p:spPr>
        <p:txBody>
          <a:bodyPr>
            <a:normAutofit/>
          </a:bodyPr>
          <a:lstStyle/>
          <a:p>
            <a:pPr algn="just"/>
            <a:r>
              <a:rPr lang="fr-FR" sz="2500" dirty="0">
                <a:solidFill>
                  <a:srgbClr val="FFFFFF"/>
                </a:solidFill>
              </a:rPr>
              <a:t>Le lundi 5 janvier 2009, dans la localité allemande de </a:t>
            </a:r>
            <a:r>
              <a:rPr lang="fr-FR" sz="2500" dirty="0" err="1">
                <a:solidFill>
                  <a:srgbClr val="FFFFFF"/>
                </a:solidFill>
              </a:rPr>
              <a:t>Blauberen</a:t>
            </a:r>
            <a:r>
              <a:rPr lang="fr-FR" sz="2500" dirty="0">
                <a:solidFill>
                  <a:srgbClr val="FFFFFF"/>
                </a:solidFill>
              </a:rPr>
              <a:t>, le magnat Adolf </a:t>
            </a:r>
            <a:r>
              <a:rPr lang="fr-FR" sz="2500" dirty="0" err="1">
                <a:solidFill>
                  <a:srgbClr val="FFFFFF"/>
                </a:solidFill>
              </a:rPr>
              <a:t>Merckle</a:t>
            </a:r>
            <a:r>
              <a:rPr lang="fr-FR" sz="2500" dirty="0">
                <a:solidFill>
                  <a:srgbClr val="FFFFFF"/>
                </a:solidFill>
              </a:rPr>
              <a:t> se suicide. </a:t>
            </a:r>
          </a:p>
          <a:p>
            <a:pPr algn="just"/>
            <a:r>
              <a:rPr lang="fr-FR" sz="2500" dirty="0">
                <a:solidFill>
                  <a:srgbClr val="FFFFFF"/>
                </a:solidFill>
              </a:rPr>
              <a:t>Pour lui, ceci mettrait fin à ses problèmes. </a:t>
            </a:r>
          </a:p>
          <a:p>
            <a:pPr algn="just"/>
            <a:r>
              <a:rPr lang="fr-FR" sz="2500" dirty="0">
                <a:solidFill>
                  <a:srgbClr val="FFFFFF"/>
                </a:solidFill>
              </a:rPr>
              <a:t>Toutefois, le suicide n'est pas la solution appropriée qu'une personne équilibrée devrait trouver à ses problèmes vitaux.</a:t>
            </a:r>
            <a:endParaRPr lang="en-US" sz="25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1037241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2339354"/>
            <a:ext cx="4377274" cy="1805682"/>
          </a:xfrm>
        </p:spPr>
        <p:txBody>
          <a:bodyPr>
            <a:normAutofit fontScale="90000"/>
          </a:bodyPr>
          <a:lstStyle/>
          <a:p>
            <a:r>
              <a:rPr lang="en-US" sz="4800" dirty="0" err="1">
                <a:solidFill>
                  <a:srgbClr val="FFFFFF"/>
                </a:solidFill>
              </a:rPr>
              <a:t>Pourquoi</a:t>
            </a:r>
            <a:r>
              <a:rPr lang="en-US" sz="4800" dirty="0">
                <a:solidFill>
                  <a:srgbClr val="FFFFFF"/>
                </a:solidFill>
              </a:rPr>
              <a:t> </a:t>
            </a:r>
            <a:r>
              <a:rPr lang="en-US" sz="4800" dirty="0" err="1">
                <a:solidFill>
                  <a:srgbClr val="FFFFFF"/>
                </a:solidFill>
              </a:rPr>
              <a:t>tant</a:t>
            </a:r>
            <a:r>
              <a:rPr lang="en-US" sz="4800" dirty="0">
                <a:solidFill>
                  <a:srgbClr val="FFFFFF"/>
                </a:solidFill>
              </a:rPr>
              <a:t> de </a:t>
            </a:r>
            <a:r>
              <a:rPr lang="en-US" sz="4800" dirty="0" err="1">
                <a:solidFill>
                  <a:srgbClr val="FFFFFF"/>
                </a:solidFill>
              </a:rPr>
              <a:t>souffrance</a:t>
            </a:r>
            <a:r>
              <a:rPr lang="en-US" sz="4800" dirty="0">
                <a:solidFill>
                  <a:srgbClr val="FFFFFF"/>
                </a:solidFill>
              </a:rPr>
              <a:t> ?</a:t>
            </a:r>
          </a:p>
        </p:txBody>
      </p:sp>
      <p:sp>
        <p:nvSpPr>
          <p:cNvPr id="3" name="Marcador de texto 2"/>
          <p:cNvSpPr>
            <a:spLocks noGrp="1"/>
          </p:cNvSpPr>
          <p:nvPr>
            <p:ph type="body" idx="1"/>
          </p:nvPr>
        </p:nvSpPr>
        <p:spPr>
          <a:xfrm>
            <a:off x="722313" y="3912686"/>
            <a:ext cx="7772400" cy="630132"/>
          </a:xfrm>
        </p:spPr>
        <p:txBody>
          <a:bodyPr/>
          <a:lstStyle/>
          <a:p>
            <a:r>
              <a:rPr lang="fr-FR" spc="-30" dirty="0">
                <a:solidFill>
                  <a:srgbClr val="FFFFFF"/>
                </a:solidFill>
              </a:rPr>
              <a:t>Une question difficile qui traverse les époques</a:t>
            </a:r>
            <a:endParaRPr lang="en-US" spc="-3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3577357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solidFill>
                  <a:srgbClr val="FFFFFF"/>
                </a:solidFill>
              </a:rPr>
              <a:t>Pourquoi</a:t>
            </a:r>
            <a:r>
              <a:rPr lang="en-US" dirty="0">
                <a:solidFill>
                  <a:srgbClr val="FFFFFF"/>
                </a:solidFill>
              </a:rPr>
              <a:t> </a:t>
            </a:r>
            <a:r>
              <a:rPr lang="en-US" dirty="0" err="1">
                <a:solidFill>
                  <a:srgbClr val="FFFFFF"/>
                </a:solidFill>
              </a:rPr>
              <a:t>souffrons</a:t>
            </a:r>
            <a:r>
              <a:rPr lang="en-US" dirty="0">
                <a:solidFill>
                  <a:srgbClr val="FFFFFF"/>
                </a:solidFill>
              </a:rPr>
              <a:t>-nous ?</a:t>
            </a:r>
          </a:p>
        </p:txBody>
      </p:sp>
      <p:sp>
        <p:nvSpPr>
          <p:cNvPr id="3" name="Marcador de contenido 2"/>
          <p:cNvSpPr>
            <a:spLocks noGrp="1"/>
          </p:cNvSpPr>
          <p:nvPr>
            <p:ph idx="1"/>
          </p:nvPr>
        </p:nvSpPr>
        <p:spPr>
          <a:xfrm>
            <a:off x="325258" y="1460790"/>
            <a:ext cx="8472188" cy="4525963"/>
          </a:xfrm>
        </p:spPr>
        <p:txBody>
          <a:bodyPr>
            <a:noAutofit/>
          </a:bodyPr>
          <a:lstStyle/>
          <a:p>
            <a:pPr algn="just"/>
            <a:r>
              <a:rPr lang="fr-FR" sz="2300" spc="-30" dirty="0">
                <a:solidFill>
                  <a:srgbClr val="FFFFFF"/>
                </a:solidFill>
              </a:rPr>
              <a:t>Vous êtes-vous parfois demandé pourquoi nous souffrons ? </a:t>
            </a:r>
          </a:p>
          <a:p>
            <a:pPr algn="just"/>
            <a:r>
              <a:rPr lang="fr-FR" sz="2300" spc="-30" dirty="0">
                <a:solidFill>
                  <a:srgbClr val="FFFFFF"/>
                </a:solidFill>
              </a:rPr>
              <a:t>Sans procéder à une analyse profonde, nous dirions instinctivement que nous souffrons parce que quelque chose va mal. Et c’est peut-être le cas. </a:t>
            </a:r>
          </a:p>
          <a:p>
            <a:pPr algn="just"/>
            <a:r>
              <a:rPr lang="fr-FR" sz="2300" spc="-30" dirty="0">
                <a:solidFill>
                  <a:srgbClr val="FFFFFF"/>
                </a:solidFill>
              </a:rPr>
              <a:t>Comment ce qui nous fait souffrir pourrait-il être bon ? En réalité, souffrir n’est rien d’autre que savourer le </a:t>
            </a:r>
            <a:r>
              <a:rPr lang="fr-FR" sz="2300" spc="-30" dirty="0" err="1">
                <a:solidFill>
                  <a:srgbClr val="FFFFFF"/>
                </a:solidFill>
              </a:rPr>
              <a:t>ﬁel</a:t>
            </a:r>
            <a:r>
              <a:rPr lang="fr-FR" sz="2300" spc="-30" dirty="0">
                <a:solidFill>
                  <a:srgbClr val="FFFFFF"/>
                </a:solidFill>
              </a:rPr>
              <a:t> amer du mal. </a:t>
            </a:r>
          </a:p>
          <a:p>
            <a:pPr algn="just"/>
            <a:r>
              <a:rPr lang="fr-FR" sz="2300" spc="-30" dirty="0">
                <a:solidFill>
                  <a:srgbClr val="FFFFFF"/>
                </a:solidFill>
              </a:rPr>
              <a:t>La souffrance pénètre dans votre vie contre votre volonté. Elle est bien souvent étrangère à vos décisions. </a:t>
            </a:r>
          </a:p>
          <a:p>
            <a:pPr algn="just"/>
            <a:r>
              <a:rPr lang="fr-FR" sz="2300" spc="-30" dirty="0">
                <a:solidFill>
                  <a:srgbClr val="FFFFFF"/>
                </a:solidFill>
              </a:rPr>
              <a:t>Personne, du moins en pleine possession de ses facultés mentales, ne la désire.  </a:t>
            </a:r>
          </a:p>
          <a:p>
            <a:pPr algn="just"/>
            <a:r>
              <a:rPr lang="fr-FR" sz="2300" spc="-30" dirty="0">
                <a:solidFill>
                  <a:srgbClr val="FFFFFF"/>
                </a:solidFill>
              </a:rPr>
              <a:t>Chaque fois que la souffrance frappe à la porte de son cœur, nous nous demandons : « Pourquoi tout ceci ? Pourquoi moi ? » </a:t>
            </a:r>
          </a:p>
          <a:p>
            <a:pPr algn="just"/>
            <a:r>
              <a:rPr lang="fr-FR" sz="2300" spc="-30" dirty="0">
                <a:solidFill>
                  <a:srgbClr val="FFFFFF"/>
                </a:solidFill>
              </a:rPr>
              <a:t>Alors nous cherchons des réponses partout.</a:t>
            </a:r>
            <a:endParaRPr lang="en-US" sz="2300" spc="-3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a:solidFill>
                  <a:srgbClr val="FFFFFF"/>
                </a:solidFill>
              </a:rPr>
              <a:t>There Is an Answer!</a:t>
            </a:r>
          </a:p>
        </p:txBody>
      </p:sp>
    </p:spTree>
    <p:extLst>
      <p:ext uri="{BB962C8B-B14F-4D97-AF65-F5344CB8AC3E}">
        <p14:creationId xmlns:p14="http://schemas.microsoft.com/office/powerpoint/2010/main" val="170613861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2679</TotalTime>
  <Words>1901</Words>
  <Application>Microsoft Macintosh PowerPoint</Application>
  <PresentationFormat>On-screen Show (4:3)</PresentationFormat>
  <Paragraphs>138</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Tema de Office</vt:lpstr>
      <vt:lpstr>PowerPoint Presentation</vt:lpstr>
      <vt:lpstr>Notre plus grand besoin</vt:lpstr>
      <vt:lpstr>Tragédie à Madrid</vt:lpstr>
      <vt:lpstr>PowerPoint Presentation</vt:lpstr>
      <vt:lpstr>Éléments qui favorisent le développement du terrorisme</vt:lpstr>
      <vt:lpstr>Éléments qui favorisent le développement du terrorisme</vt:lpstr>
      <vt:lpstr>Une fausse issue</vt:lpstr>
      <vt:lpstr>Pourquoi tant de souffrance ?</vt:lpstr>
      <vt:lpstr>Pourquoi souffrons-nous ?</vt:lpstr>
      <vt:lpstr>Vivre dans un monde de souffrance</vt:lpstr>
      <vt:lpstr>La souffrance n'épargne personne</vt:lpstr>
      <vt:lpstr>Qui détient la réponse ?</vt:lpstr>
      <vt:lpstr>Qu'en est-il de la religion ?</vt:lpstr>
      <vt:lpstr>Il y a une réponse !</vt:lpstr>
      <vt:lpstr>Un psaume sur la souffrance (Pssaumes 73)</vt:lpstr>
      <vt:lpstr>Une meilleure voie (Psaumes 73)</vt:lpstr>
      <vt:lpstr>La meilleure voie</vt:lpstr>
      <vt:lpstr>Que m'apporte Jésus ?</vt:lpstr>
      <vt:lpstr>La grande œuvre de Jésus (1 Timothée 3:16)</vt:lpstr>
      <vt:lpstr>Sommaire</vt:lpstr>
      <vt:lpstr>Seigneur, s'il n'est pas trop tard</vt:lpstr>
      <vt:lpstr>Seigneur, s'il n'est pas trop tard</vt:lpstr>
      <vt:lpstr>Ma décision</vt:lpstr>
      <vt:lpstr>Le sujet suivant:</vt:lpstr>
    </vt:vector>
  </TitlesOfParts>
  <Company>Editorial Safeliz</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182</cp:revision>
  <dcterms:created xsi:type="dcterms:W3CDTF">2016-10-26T07:26:55Z</dcterms:created>
  <dcterms:modified xsi:type="dcterms:W3CDTF">2018-02-15T12:48:57Z</dcterms:modified>
</cp:coreProperties>
</file>