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</p:sldMasterIdLst>
  <p:notesMasterIdLst>
    <p:notesMasterId r:id="rId33"/>
  </p:notesMasterIdLst>
  <p:handoutMasterIdLst>
    <p:handoutMasterId r:id="rId34"/>
  </p:handoutMasterIdLst>
  <p:sldIdLst>
    <p:sldId id="317" r:id="rId2"/>
    <p:sldId id="318" r:id="rId3"/>
    <p:sldId id="297" r:id="rId4"/>
    <p:sldId id="258" r:id="rId5"/>
    <p:sldId id="305" r:id="rId6"/>
    <p:sldId id="306" r:id="rId7"/>
    <p:sldId id="303" r:id="rId8"/>
    <p:sldId id="271" r:id="rId9"/>
    <p:sldId id="307" r:id="rId10"/>
    <p:sldId id="263" r:id="rId11"/>
    <p:sldId id="308" r:id="rId12"/>
    <p:sldId id="309" r:id="rId13"/>
    <p:sldId id="310" r:id="rId14"/>
    <p:sldId id="311" r:id="rId15"/>
    <p:sldId id="281" r:id="rId16"/>
    <p:sldId id="282" r:id="rId17"/>
    <p:sldId id="283" r:id="rId18"/>
    <p:sldId id="312" r:id="rId19"/>
    <p:sldId id="319" r:id="rId20"/>
    <p:sldId id="313" r:id="rId21"/>
    <p:sldId id="314" r:id="rId22"/>
    <p:sldId id="315" r:id="rId23"/>
    <p:sldId id="275" r:id="rId24"/>
    <p:sldId id="287" r:id="rId25"/>
    <p:sldId id="302" r:id="rId26"/>
    <p:sldId id="278" r:id="rId27"/>
    <p:sldId id="295" r:id="rId28"/>
    <p:sldId id="291" r:id="rId29"/>
    <p:sldId id="316" r:id="rId30"/>
    <p:sldId id="296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dstein, Clifford" initials="GC" lastIdx="1" clrIdx="0">
    <p:extLst/>
  </p:cmAuthor>
  <p:cmAuthor id="2" name="Ruben Ferreir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2"/>
    <p:restoredTop sz="50000" autoAdjust="0"/>
  </p:normalViewPr>
  <p:slideViewPr>
    <p:cSldViewPr snapToGrid="0" snapToObjects="1">
      <p:cViewPr varScale="1">
        <p:scale>
          <a:sx n="126" d="100"/>
          <a:sy n="126" d="100"/>
        </p:scale>
        <p:origin x="8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05ED38-F530-C843-B1D1-10AF3EF41E7D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0E2A98-F02C-D44D-9229-2386CBA73FA3}">
      <dgm:prSet phldrT="[Texto]"/>
      <dgm:spPr>
        <a:solidFill>
          <a:schemeClr val="bg1">
            <a:lumMod val="85000"/>
            <a:alpha val="35000"/>
          </a:schemeClr>
        </a:solidFill>
      </dgm:spPr>
      <dgm:t>
        <a:bodyPr/>
        <a:lstStyle/>
        <a:p>
          <a:pPr algn="ctr"/>
          <a:endParaRPr lang="en-US" noProof="0" dirty="0"/>
        </a:p>
      </dgm:t>
    </dgm:pt>
    <dgm:pt modelId="{DFD0EDFF-213E-F449-AD26-1CF3E7080901}" type="parTrans" cxnId="{AA522595-3E9B-DC4F-8051-4EA0773701F0}">
      <dgm:prSet/>
      <dgm:spPr/>
      <dgm:t>
        <a:bodyPr/>
        <a:lstStyle/>
        <a:p>
          <a:endParaRPr lang="es-ES"/>
        </a:p>
      </dgm:t>
    </dgm:pt>
    <dgm:pt modelId="{A85B2CA5-E8D2-824A-8A3A-CC78402DD2AF}" type="sibTrans" cxnId="{AA522595-3E9B-DC4F-8051-4EA0773701F0}">
      <dgm:prSet/>
      <dgm:spPr/>
      <dgm:t>
        <a:bodyPr/>
        <a:lstStyle/>
        <a:p>
          <a:pPr algn="ctr"/>
          <a:endParaRPr lang="es-ES"/>
        </a:p>
      </dgm:t>
    </dgm:pt>
    <dgm:pt modelId="{DBE3B06A-A77C-0747-9F53-6DD1269A83B8}">
      <dgm:prSet phldrT="[Texto]"/>
      <dgm:spPr>
        <a:solidFill>
          <a:schemeClr val="bg1">
            <a:lumMod val="85000"/>
            <a:alpha val="35000"/>
          </a:schemeClr>
        </a:solidFill>
      </dgm:spPr>
      <dgm:t>
        <a:bodyPr/>
        <a:lstStyle/>
        <a:p>
          <a:pPr algn="ctr"/>
          <a:endParaRPr lang="en-US" dirty="0"/>
        </a:p>
      </dgm:t>
    </dgm:pt>
    <dgm:pt modelId="{C65807F1-53C9-C540-AEFB-BAFBAB56EA9E}" type="parTrans" cxnId="{4A03E39B-FB6D-6A41-B290-E6139F00E3C8}">
      <dgm:prSet/>
      <dgm:spPr/>
      <dgm:t>
        <a:bodyPr/>
        <a:lstStyle/>
        <a:p>
          <a:endParaRPr lang="es-ES"/>
        </a:p>
      </dgm:t>
    </dgm:pt>
    <dgm:pt modelId="{1E95A1BE-4224-1645-9BCA-940A28285E4B}" type="sibTrans" cxnId="{4A03E39B-FB6D-6A41-B290-E6139F00E3C8}">
      <dgm:prSet/>
      <dgm:spPr/>
      <dgm:t>
        <a:bodyPr/>
        <a:lstStyle/>
        <a:p>
          <a:pPr algn="ctr"/>
          <a:endParaRPr lang="es-ES"/>
        </a:p>
      </dgm:t>
    </dgm:pt>
    <dgm:pt modelId="{FFD1CF78-CAD6-2748-B80B-88694D8CA95E}">
      <dgm:prSet phldrT="[Texto]"/>
      <dgm:spPr>
        <a:solidFill>
          <a:schemeClr val="bg1">
            <a:lumMod val="85000"/>
            <a:alpha val="35000"/>
          </a:schemeClr>
        </a:solidFill>
      </dgm:spPr>
      <dgm:t>
        <a:bodyPr/>
        <a:lstStyle/>
        <a:p>
          <a:pPr algn="ctr"/>
          <a:endParaRPr lang="en-US" noProof="0" dirty="0"/>
        </a:p>
      </dgm:t>
    </dgm:pt>
    <dgm:pt modelId="{590F8CCE-F55B-F14B-897F-5BA7D64369E8}" type="parTrans" cxnId="{EA961390-D3B4-0E4C-9D78-7D33790DC9B7}">
      <dgm:prSet/>
      <dgm:spPr/>
      <dgm:t>
        <a:bodyPr/>
        <a:lstStyle/>
        <a:p>
          <a:endParaRPr lang="es-ES"/>
        </a:p>
      </dgm:t>
    </dgm:pt>
    <dgm:pt modelId="{A16950F4-0A0D-374B-8843-FF25FAA29258}" type="sibTrans" cxnId="{EA961390-D3B4-0E4C-9D78-7D33790DC9B7}">
      <dgm:prSet/>
      <dgm:spPr/>
      <dgm:t>
        <a:bodyPr/>
        <a:lstStyle/>
        <a:p>
          <a:pPr algn="ctr"/>
          <a:endParaRPr lang="es-ES"/>
        </a:p>
      </dgm:t>
    </dgm:pt>
    <dgm:pt modelId="{2B66375A-F341-CE4C-BA09-C2CFEC30B350}">
      <dgm:prSet phldrT="[Texto]"/>
      <dgm:spPr>
        <a:solidFill>
          <a:schemeClr val="bg1">
            <a:lumMod val="85000"/>
            <a:alpha val="35000"/>
          </a:schemeClr>
        </a:solidFill>
      </dgm:spPr>
      <dgm:t>
        <a:bodyPr/>
        <a:lstStyle/>
        <a:p>
          <a:pPr algn="ctr"/>
          <a:endParaRPr lang="en-US" noProof="0" dirty="0"/>
        </a:p>
      </dgm:t>
    </dgm:pt>
    <dgm:pt modelId="{2DB4C0D8-A810-0142-BA3D-226E80884ECC}" type="parTrans" cxnId="{23C9FE1B-36C6-4B46-B13A-926506F0ADB6}">
      <dgm:prSet/>
      <dgm:spPr/>
      <dgm:t>
        <a:bodyPr/>
        <a:lstStyle/>
        <a:p>
          <a:endParaRPr lang="es-ES"/>
        </a:p>
      </dgm:t>
    </dgm:pt>
    <dgm:pt modelId="{4B6E846C-25FA-E542-8548-C58736950C9A}" type="sibTrans" cxnId="{23C9FE1B-36C6-4B46-B13A-926506F0ADB6}">
      <dgm:prSet/>
      <dgm:spPr/>
      <dgm:t>
        <a:bodyPr/>
        <a:lstStyle/>
        <a:p>
          <a:pPr algn="ctr"/>
          <a:endParaRPr lang="es-ES"/>
        </a:p>
      </dgm:t>
    </dgm:pt>
    <dgm:pt modelId="{3F6A6E63-4D70-7545-94B9-AC297821C5AF}">
      <dgm:prSet phldrT="[Texto]"/>
      <dgm:spPr>
        <a:solidFill>
          <a:schemeClr val="bg1">
            <a:lumMod val="85000"/>
            <a:alpha val="35000"/>
          </a:schemeClr>
        </a:solidFill>
      </dgm:spPr>
      <dgm:t>
        <a:bodyPr/>
        <a:lstStyle/>
        <a:p>
          <a:pPr algn="ctr"/>
          <a:endParaRPr lang="en-US" noProof="0" dirty="0"/>
        </a:p>
      </dgm:t>
    </dgm:pt>
    <dgm:pt modelId="{6B2D5488-29BF-B844-B36A-C6D3612395CB}" type="parTrans" cxnId="{BE38A68A-1B7D-394C-939D-590058DB7EB6}">
      <dgm:prSet/>
      <dgm:spPr/>
      <dgm:t>
        <a:bodyPr/>
        <a:lstStyle/>
        <a:p>
          <a:endParaRPr lang="es-ES"/>
        </a:p>
      </dgm:t>
    </dgm:pt>
    <dgm:pt modelId="{063C29EF-502C-4F43-A329-41ABCB3357F3}" type="sibTrans" cxnId="{BE38A68A-1B7D-394C-939D-590058DB7EB6}">
      <dgm:prSet/>
      <dgm:spPr/>
      <dgm:t>
        <a:bodyPr/>
        <a:lstStyle/>
        <a:p>
          <a:endParaRPr lang="es-ES"/>
        </a:p>
      </dgm:t>
    </dgm:pt>
    <dgm:pt modelId="{9F94288C-7E0F-B84F-B5F6-EB41E2ADD45B}" type="pres">
      <dgm:prSet presAssocID="{B305ED38-F530-C843-B1D1-10AF3EF41E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9CFAB6-E89B-7448-965E-9FBAB9302123}" type="pres">
      <dgm:prSet presAssocID="{B305ED38-F530-C843-B1D1-10AF3EF41E7D}" presName="dummyMaxCanvas" presStyleCnt="0">
        <dgm:presLayoutVars/>
      </dgm:prSet>
      <dgm:spPr/>
    </dgm:pt>
    <dgm:pt modelId="{E81A8C21-8501-204D-B528-4349928EFF0E}" type="pres">
      <dgm:prSet presAssocID="{B305ED38-F530-C843-B1D1-10AF3EF41E7D}" presName="FiveNodes_1" presStyleLbl="node1" presStyleIdx="0" presStyleCnt="5" custScaleX="110678" custLinFactNeighborX="-1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9959C-9BD4-3F40-8FB3-C0F3DF90D681}" type="pres">
      <dgm:prSet presAssocID="{B305ED38-F530-C843-B1D1-10AF3EF41E7D}" presName="FiveNodes_2" presStyleLbl="node1" presStyleIdx="1" presStyleCnt="5" custLinFactNeighborX="8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D74C92-10BA-F44D-9908-F6B41436722D}" type="pres">
      <dgm:prSet presAssocID="{B305ED38-F530-C843-B1D1-10AF3EF41E7D}" presName="FiveNodes_3" presStyleLbl="node1" presStyleIdx="2" presStyleCnt="5" custLinFactNeighborX="-3102" custLinFactNeighborY="48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F24317-0A13-A949-BD95-EEBF5986192C}" type="pres">
      <dgm:prSet presAssocID="{B305ED38-F530-C843-B1D1-10AF3EF41E7D}" presName="FiveNodes_4" presStyleLbl="node1" presStyleIdx="3" presStyleCnt="5" custScaleX="856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EEF6D6-2EB5-A844-B6D7-AD58F0463407}" type="pres">
      <dgm:prSet presAssocID="{B305ED38-F530-C843-B1D1-10AF3EF41E7D}" presName="FiveNodes_5" presStyleLbl="node1" presStyleIdx="4" presStyleCnt="5" custScaleX="85816" custLinFactNeighborX="-58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AB2DDB-06DE-9C4C-9AC3-8A572A91E0E6}" type="pres">
      <dgm:prSet presAssocID="{B305ED38-F530-C843-B1D1-10AF3EF41E7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140DC4-1624-C54D-881F-CD6D530A084E}" type="pres">
      <dgm:prSet presAssocID="{B305ED38-F530-C843-B1D1-10AF3EF41E7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ADB6AC-980F-5149-B90A-7C88C4EE2CA5}" type="pres">
      <dgm:prSet presAssocID="{B305ED38-F530-C843-B1D1-10AF3EF41E7D}" presName="FiveConn_3-4" presStyleLbl="fgAccFollowNode1" presStyleIdx="2" presStyleCnt="4" custLinFactNeighborX="-40176" custLinFactNeighborY="74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CA1D7C-F2FD-3649-A972-562D59306131}" type="pres">
      <dgm:prSet presAssocID="{B305ED38-F530-C843-B1D1-10AF3EF41E7D}" presName="FiveConn_4-5" presStyleLbl="fgAccFollowNode1" presStyleIdx="3" presStyleCnt="4" custLinFactX="-13114" custLinFactNeighborX="-100000" custLinFactNeighborY="331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119BD5-8806-9C40-80C5-0839789E3B18}" type="pres">
      <dgm:prSet presAssocID="{B305ED38-F530-C843-B1D1-10AF3EF41E7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66D4B8-CFEA-1D4B-BDC4-C165F89D0A67}" type="pres">
      <dgm:prSet presAssocID="{B305ED38-F530-C843-B1D1-10AF3EF41E7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5AA192-8D38-2746-AE2F-C5590993B5A1}" type="pres">
      <dgm:prSet presAssocID="{B305ED38-F530-C843-B1D1-10AF3EF41E7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8E31D4-DD5C-C44A-B224-D9624F0406B8}" type="pres">
      <dgm:prSet presAssocID="{B305ED38-F530-C843-B1D1-10AF3EF41E7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54A879-A8A2-1A4C-B6E4-737FE4E2EC30}" type="pres">
      <dgm:prSet presAssocID="{B305ED38-F530-C843-B1D1-10AF3EF41E7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03E39B-FB6D-6A41-B290-E6139F00E3C8}" srcId="{B305ED38-F530-C843-B1D1-10AF3EF41E7D}" destId="{DBE3B06A-A77C-0747-9F53-6DD1269A83B8}" srcOrd="1" destOrd="0" parTransId="{C65807F1-53C9-C540-AEFB-BAFBAB56EA9E}" sibTransId="{1E95A1BE-4224-1645-9BCA-940A28285E4B}"/>
    <dgm:cxn modelId="{C30172DB-56AD-3D47-A41C-64148FC21DE7}" type="presOf" srcId="{B30E2A98-F02C-D44D-9229-2386CBA73FA3}" destId="{E81A8C21-8501-204D-B528-4349928EFF0E}" srcOrd="0" destOrd="0" presId="urn:microsoft.com/office/officeart/2005/8/layout/vProcess5"/>
    <dgm:cxn modelId="{EA961390-D3B4-0E4C-9D78-7D33790DC9B7}" srcId="{B305ED38-F530-C843-B1D1-10AF3EF41E7D}" destId="{FFD1CF78-CAD6-2748-B80B-88694D8CA95E}" srcOrd="2" destOrd="0" parTransId="{590F8CCE-F55B-F14B-897F-5BA7D64369E8}" sibTransId="{A16950F4-0A0D-374B-8843-FF25FAA29258}"/>
    <dgm:cxn modelId="{BBFB56E2-6136-5448-BB20-3C5E86641D32}" type="presOf" srcId="{DBE3B06A-A77C-0747-9F53-6DD1269A83B8}" destId="{0579959C-9BD4-3F40-8FB3-C0F3DF90D681}" srcOrd="0" destOrd="0" presId="urn:microsoft.com/office/officeart/2005/8/layout/vProcess5"/>
    <dgm:cxn modelId="{23C9FE1B-36C6-4B46-B13A-926506F0ADB6}" srcId="{B305ED38-F530-C843-B1D1-10AF3EF41E7D}" destId="{2B66375A-F341-CE4C-BA09-C2CFEC30B350}" srcOrd="3" destOrd="0" parTransId="{2DB4C0D8-A810-0142-BA3D-226E80884ECC}" sibTransId="{4B6E846C-25FA-E542-8548-C58736950C9A}"/>
    <dgm:cxn modelId="{0994C6B3-BC88-A149-B543-DF294B1E8283}" type="presOf" srcId="{FFD1CF78-CAD6-2748-B80B-88694D8CA95E}" destId="{AED74C92-10BA-F44D-9908-F6B41436722D}" srcOrd="0" destOrd="0" presId="urn:microsoft.com/office/officeart/2005/8/layout/vProcess5"/>
    <dgm:cxn modelId="{AF86D737-089D-FC4A-8C05-F1837A0221F5}" type="presOf" srcId="{A85B2CA5-E8D2-824A-8A3A-CC78402DD2AF}" destId="{D8AB2DDB-06DE-9C4C-9AC3-8A572A91E0E6}" srcOrd="0" destOrd="0" presId="urn:microsoft.com/office/officeart/2005/8/layout/vProcess5"/>
    <dgm:cxn modelId="{B91DFCE7-0A9C-0D49-B804-076E5AB2C344}" type="presOf" srcId="{B305ED38-F530-C843-B1D1-10AF3EF41E7D}" destId="{9F94288C-7E0F-B84F-B5F6-EB41E2ADD45B}" srcOrd="0" destOrd="0" presId="urn:microsoft.com/office/officeart/2005/8/layout/vProcess5"/>
    <dgm:cxn modelId="{79406495-9CDA-204A-942D-6D7477F5DD33}" type="presOf" srcId="{B30E2A98-F02C-D44D-9229-2386CBA73FA3}" destId="{1F119BD5-8806-9C40-80C5-0839789E3B18}" srcOrd="1" destOrd="0" presId="urn:microsoft.com/office/officeart/2005/8/layout/vProcess5"/>
    <dgm:cxn modelId="{52907DBA-C265-BC43-B16B-03339A12D2A7}" type="presOf" srcId="{DBE3B06A-A77C-0747-9F53-6DD1269A83B8}" destId="{7066D4B8-CFEA-1D4B-BDC4-C165F89D0A67}" srcOrd="1" destOrd="0" presId="urn:microsoft.com/office/officeart/2005/8/layout/vProcess5"/>
    <dgm:cxn modelId="{C8327530-2F76-8D44-8DDF-54DF7AC89540}" type="presOf" srcId="{3F6A6E63-4D70-7545-94B9-AC297821C5AF}" destId="{18EEF6D6-2EB5-A844-B6D7-AD58F0463407}" srcOrd="0" destOrd="0" presId="urn:microsoft.com/office/officeart/2005/8/layout/vProcess5"/>
    <dgm:cxn modelId="{BFE7418E-4D1A-7F47-8D6B-57D97DFD1B06}" type="presOf" srcId="{2B66375A-F341-CE4C-BA09-C2CFEC30B350}" destId="{94F24317-0A13-A949-BD95-EEBF5986192C}" srcOrd="0" destOrd="0" presId="urn:microsoft.com/office/officeart/2005/8/layout/vProcess5"/>
    <dgm:cxn modelId="{AA522595-3E9B-DC4F-8051-4EA0773701F0}" srcId="{B305ED38-F530-C843-B1D1-10AF3EF41E7D}" destId="{B30E2A98-F02C-D44D-9229-2386CBA73FA3}" srcOrd="0" destOrd="0" parTransId="{DFD0EDFF-213E-F449-AD26-1CF3E7080901}" sibTransId="{A85B2CA5-E8D2-824A-8A3A-CC78402DD2AF}"/>
    <dgm:cxn modelId="{22A9B5C3-5AEE-FF48-BFAF-76F29C746CA3}" type="presOf" srcId="{FFD1CF78-CAD6-2748-B80B-88694D8CA95E}" destId="{975AA192-8D38-2746-AE2F-C5590993B5A1}" srcOrd="1" destOrd="0" presId="urn:microsoft.com/office/officeart/2005/8/layout/vProcess5"/>
    <dgm:cxn modelId="{C27C35B9-E72A-2B4F-ACB8-C93F6FCD09D4}" type="presOf" srcId="{A16950F4-0A0D-374B-8843-FF25FAA29258}" destId="{61ADB6AC-980F-5149-B90A-7C88C4EE2CA5}" srcOrd="0" destOrd="0" presId="urn:microsoft.com/office/officeart/2005/8/layout/vProcess5"/>
    <dgm:cxn modelId="{BE38A68A-1B7D-394C-939D-590058DB7EB6}" srcId="{B305ED38-F530-C843-B1D1-10AF3EF41E7D}" destId="{3F6A6E63-4D70-7545-94B9-AC297821C5AF}" srcOrd="4" destOrd="0" parTransId="{6B2D5488-29BF-B844-B36A-C6D3612395CB}" sibTransId="{063C29EF-502C-4F43-A329-41ABCB3357F3}"/>
    <dgm:cxn modelId="{6F8B0FF1-141E-AF4E-89D8-033AB4330B8E}" type="presOf" srcId="{3F6A6E63-4D70-7545-94B9-AC297821C5AF}" destId="{6454A879-A8A2-1A4C-B6E4-737FE4E2EC30}" srcOrd="1" destOrd="0" presId="urn:microsoft.com/office/officeart/2005/8/layout/vProcess5"/>
    <dgm:cxn modelId="{3A979F5A-1F03-9644-A665-AB25C01D7E4F}" type="presOf" srcId="{1E95A1BE-4224-1645-9BCA-940A28285E4B}" destId="{85140DC4-1624-C54D-881F-CD6D530A084E}" srcOrd="0" destOrd="0" presId="urn:microsoft.com/office/officeart/2005/8/layout/vProcess5"/>
    <dgm:cxn modelId="{315A286D-EEC8-804F-9AAA-E12C32F74F2E}" type="presOf" srcId="{2B66375A-F341-CE4C-BA09-C2CFEC30B350}" destId="{CC8E31D4-DD5C-C44A-B224-D9624F0406B8}" srcOrd="1" destOrd="0" presId="urn:microsoft.com/office/officeart/2005/8/layout/vProcess5"/>
    <dgm:cxn modelId="{03B1E08E-2177-FE4F-82DC-8F2D050905F2}" type="presOf" srcId="{4B6E846C-25FA-E542-8548-C58736950C9A}" destId="{18CA1D7C-F2FD-3649-A972-562D59306131}" srcOrd="0" destOrd="0" presId="urn:microsoft.com/office/officeart/2005/8/layout/vProcess5"/>
    <dgm:cxn modelId="{2D6E6B5F-C212-2A43-B1A6-FC8B03B596CD}" type="presParOf" srcId="{9F94288C-7E0F-B84F-B5F6-EB41E2ADD45B}" destId="{539CFAB6-E89B-7448-965E-9FBAB9302123}" srcOrd="0" destOrd="0" presId="urn:microsoft.com/office/officeart/2005/8/layout/vProcess5"/>
    <dgm:cxn modelId="{0B4E107F-A879-0F41-BD6B-86B78F9B1DE2}" type="presParOf" srcId="{9F94288C-7E0F-B84F-B5F6-EB41E2ADD45B}" destId="{E81A8C21-8501-204D-B528-4349928EFF0E}" srcOrd="1" destOrd="0" presId="urn:microsoft.com/office/officeart/2005/8/layout/vProcess5"/>
    <dgm:cxn modelId="{AA6CF2F0-B682-3040-BC44-A07505567389}" type="presParOf" srcId="{9F94288C-7E0F-B84F-B5F6-EB41E2ADD45B}" destId="{0579959C-9BD4-3F40-8FB3-C0F3DF90D681}" srcOrd="2" destOrd="0" presId="urn:microsoft.com/office/officeart/2005/8/layout/vProcess5"/>
    <dgm:cxn modelId="{3EA96C40-1D63-4C46-91EB-BACAE5389653}" type="presParOf" srcId="{9F94288C-7E0F-B84F-B5F6-EB41E2ADD45B}" destId="{AED74C92-10BA-F44D-9908-F6B41436722D}" srcOrd="3" destOrd="0" presId="urn:microsoft.com/office/officeart/2005/8/layout/vProcess5"/>
    <dgm:cxn modelId="{BCB9A7A9-E716-A74A-B64E-5EBBFB984D93}" type="presParOf" srcId="{9F94288C-7E0F-B84F-B5F6-EB41E2ADD45B}" destId="{94F24317-0A13-A949-BD95-EEBF5986192C}" srcOrd="4" destOrd="0" presId="urn:microsoft.com/office/officeart/2005/8/layout/vProcess5"/>
    <dgm:cxn modelId="{DA95CF25-6E26-4243-BA1C-B8507E9F73F4}" type="presParOf" srcId="{9F94288C-7E0F-B84F-B5F6-EB41E2ADD45B}" destId="{18EEF6D6-2EB5-A844-B6D7-AD58F0463407}" srcOrd="5" destOrd="0" presId="urn:microsoft.com/office/officeart/2005/8/layout/vProcess5"/>
    <dgm:cxn modelId="{97DD6454-FA53-6740-BC66-0E7DE3795071}" type="presParOf" srcId="{9F94288C-7E0F-B84F-B5F6-EB41E2ADD45B}" destId="{D8AB2DDB-06DE-9C4C-9AC3-8A572A91E0E6}" srcOrd="6" destOrd="0" presId="urn:microsoft.com/office/officeart/2005/8/layout/vProcess5"/>
    <dgm:cxn modelId="{4A91B683-5CFC-154C-8248-53D8D7C997DF}" type="presParOf" srcId="{9F94288C-7E0F-B84F-B5F6-EB41E2ADD45B}" destId="{85140DC4-1624-C54D-881F-CD6D530A084E}" srcOrd="7" destOrd="0" presId="urn:microsoft.com/office/officeart/2005/8/layout/vProcess5"/>
    <dgm:cxn modelId="{7E60902C-5DBD-EB4B-A45B-71BD5027B1A5}" type="presParOf" srcId="{9F94288C-7E0F-B84F-B5F6-EB41E2ADD45B}" destId="{61ADB6AC-980F-5149-B90A-7C88C4EE2CA5}" srcOrd="8" destOrd="0" presId="urn:microsoft.com/office/officeart/2005/8/layout/vProcess5"/>
    <dgm:cxn modelId="{0AF848CC-F249-6C41-86AE-4DDFA2789E00}" type="presParOf" srcId="{9F94288C-7E0F-B84F-B5F6-EB41E2ADD45B}" destId="{18CA1D7C-F2FD-3649-A972-562D59306131}" srcOrd="9" destOrd="0" presId="urn:microsoft.com/office/officeart/2005/8/layout/vProcess5"/>
    <dgm:cxn modelId="{666DC97D-304E-D147-960B-60D3DFD46DF0}" type="presParOf" srcId="{9F94288C-7E0F-B84F-B5F6-EB41E2ADD45B}" destId="{1F119BD5-8806-9C40-80C5-0839789E3B18}" srcOrd="10" destOrd="0" presId="urn:microsoft.com/office/officeart/2005/8/layout/vProcess5"/>
    <dgm:cxn modelId="{E5C2DF26-C23D-3741-A5E8-6C791D870CEA}" type="presParOf" srcId="{9F94288C-7E0F-B84F-B5F6-EB41E2ADD45B}" destId="{7066D4B8-CFEA-1D4B-BDC4-C165F89D0A67}" srcOrd="11" destOrd="0" presId="urn:microsoft.com/office/officeart/2005/8/layout/vProcess5"/>
    <dgm:cxn modelId="{E7A436DD-0C75-874F-8AC9-533AB9A13B1F}" type="presParOf" srcId="{9F94288C-7E0F-B84F-B5F6-EB41E2ADD45B}" destId="{975AA192-8D38-2746-AE2F-C5590993B5A1}" srcOrd="12" destOrd="0" presId="urn:microsoft.com/office/officeart/2005/8/layout/vProcess5"/>
    <dgm:cxn modelId="{6DFB3409-2D70-BB48-ACBD-89A18E57D640}" type="presParOf" srcId="{9F94288C-7E0F-B84F-B5F6-EB41E2ADD45B}" destId="{CC8E31D4-DD5C-C44A-B224-D9624F0406B8}" srcOrd="13" destOrd="0" presId="urn:microsoft.com/office/officeart/2005/8/layout/vProcess5"/>
    <dgm:cxn modelId="{D2451185-6D8C-754A-B7A9-038C483BEC07}" type="presParOf" srcId="{9F94288C-7E0F-B84F-B5F6-EB41E2ADD45B}" destId="{6454A879-A8A2-1A4C-B6E4-737FE4E2EC30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05ED38-F530-C843-B1D1-10AF3EF41E7D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0E2A98-F02C-D44D-9229-2386CBA73FA3}">
      <dgm:prSet phldrT="[Texto]" custT="1"/>
      <dgm:spPr>
        <a:solidFill>
          <a:schemeClr val="bg1">
            <a:lumMod val="85000"/>
            <a:alpha val="35000"/>
          </a:schemeClr>
        </a:solidFill>
      </dgm:spPr>
      <dgm:t>
        <a:bodyPr/>
        <a:lstStyle/>
        <a:p>
          <a:endParaRPr lang="en-US" sz="1900" noProof="0" dirty="0"/>
        </a:p>
      </dgm:t>
    </dgm:pt>
    <dgm:pt modelId="{DFD0EDFF-213E-F449-AD26-1CF3E7080901}" type="parTrans" cxnId="{AA522595-3E9B-DC4F-8051-4EA0773701F0}">
      <dgm:prSet/>
      <dgm:spPr/>
      <dgm:t>
        <a:bodyPr/>
        <a:lstStyle/>
        <a:p>
          <a:endParaRPr lang="es-ES"/>
        </a:p>
      </dgm:t>
    </dgm:pt>
    <dgm:pt modelId="{A85B2CA5-E8D2-824A-8A3A-CC78402DD2AF}" type="sibTrans" cxnId="{AA522595-3E9B-DC4F-8051-4EA0773701F0}">
      <dgm:prSet/>
      <dgm:spPr/>
      <dgm:t>
        <a:bodyPr/>
        <a:lstStyle/>
        <a:p>
          <a:endParaRPr lang="es-ES"/>
        </a:p>
      </dgm:t>
    </dgm:pt>
    <dgm:pt modelId="{DBE3B06A-A77C-0747-9F53-6DD1269A83B8}">
      <dgm:prSet phldrT="[Texto]" custT="1"/>
      <dgm:spPr>
        <a:solidFill>
          <a:schemeClr val="bg1">
            <a:lumMod val="85000"/>
            <a:alpha val="35000"/>
          </a:schemeClr>
        </a:solidFill>
      </dgm:spPr>
      <dgm:t>
        <a:bodyPr/>
        <a:lstStyle/>
        <a:p>
          <a:endParaRPr lang="en-US" sz="1900" dirty="0"/>
        </a:p>
      </dgm:t>
    </dgm:pt>
    <dgm:pt modelId="{C65807F1-53C9-C540-AEFB-BAFBAB56EA9E}" type="parTrans" cxnId="{4A03E39B-FB6D-6A41-B290-E6139F00E3C8}">
      <dgm:prSet/>
      <dgm:spPr/>
      <dgm:t>
        <a:bodyPr/>
        <a:lstStyle/>
        <a:p>
          <a:endParaRPr lang="es-ES"/>
        </a:p>
      </dgm:t>
    </dgm:pt>
    <dgm:pt modelId="{1E95A1BE-4224-1645-9BCA-940A28285E4B}" type="sibTrans" cxnId="{4A03E39B-FB6D-6A41-B290-E6139F00E3C8}">
      <dgm:prSet/>
      <dgm:spPr/>
      <dgm:t>
        <a:bodyPr/>
        <a:lstStyle/>
        <a:p>
          <a:endParaRPr lang="es-ES"/>
        </a:p>
      </dgm:t>
    </dgm:pt>
    <dgm:pt modelId="{FFD1CF78-CAD6-2748-B80B-88694D8CA95E}">
      <dgm:prSet phldrT="[Texto]" custT="1"/>
      <dgm:spPr>
        <a:solidFill>
          <a:schemeClr val="bg1">
            <a:lumMod val="85000"/>
            <a:alpha val="35000"/>
          </a:schemeClr>
        </a:solidFill>
      </dgm:spPr>
      <dgm:t>
        <a:bodyPr/>
        <a:lstStyle/>
        <a:p>
          <a:endParaRPr lang="en-US" sz="1900" noProof="0" dirty="0"/>
        </a:p>
      </dgm:t>
    </dgm:pt>
    <dgm:pt modelId="{590F8CCE-F55B-F14B-897F-5BA7D64369E8}" type="parTrans" cxnId="{EA961390-D3B4-0E4C-9D78-7D33790DC9B7}">
      <dgm:prSet/>
      <dgm:spPr/>
      <dgm:t>
        <a:bodyPr/>
        <a:lstStyle/>
        <a:p>
          <a:endParaRPr lang="es-ES"/>
        </a:p>
      </dgm:t>
    </dgm:pt>
    <dgm:pt modelId="{A16950F4-0A0D-374B-8843-FF25FAA29258}" type="sibTrans" cxnId="{EA961390-D3B4-0E4C-9D78-7D33790DC9B7}">
      <dgm:prSet/>
      <dgm:spPr/>
      <dgm:t>
        <a:bodyPr/>
        <a:lstStyle/>
        <a:p>
          <a:endParaRPr lang="es-ES"/>
        </a:p>
      </dgm:t>
    </dgm:pt>
    <dgm:pt modelId="{2B66375A-F341-CE4C-BA09-C2CFEC30B350}">
      <dgm:prSet phldrT="[Texto]" custT="1"/>
      <dgm:spPr>
        <a:solidFill>
          <a:schemeClr val="bg1">
            <a:lumMod val="85000"/>
            <a:alpha val="35000"/>
          </a:schemeClr>
        </a:solidFill>
      </dgm:spPr>
      <dgm:t>
        <a:bodyPr/>
        <a:lstStyle/>
        <a:p>
          <a:endParaRPr lang="en-US" sz="1900" noProof="0" dirty="0"/>
        </a:p>
      </dgm:t>
    </dgm:pt>
    <dgm:pt modelId="{2DB4C0D8-A810-0142-BA3D-226E80884ECC}" type="parTrans" cxnId="{23C9FE1B-36C6-4B46-B13A-926506F0ADB6}">
      <dgm:prSet/>
      <dgm:spPr/>
      <dgm:t>
        <a:bodyPr/>
        <a:lstStyle/>
        <a:p>
          <a:endParaRPr lang="es-ES"/>
        </a:p>
      </dgm:t>
    </dgm:pt>
    <dgm:pt modelId="{4B6E846C-25FA-E542-8548-C58736950C9A}" type="sibTrans" cxnId="{23C9FE1B-36C6-4B46-B13A-926506F0ADB6}">
      <dgm:prSet/>
      <dgm:spPr/>
      <dgm:t>
        <a:bodyPr/>
        <a:lstStyle/>
        <a:p>
          <a:endParaRPr lang="es-ES"/>
        </a:p>
      </dgm:t>
    </dgm:pt>
    <dgm:pt modelId="{3F6A6E63-4D70-7545-94B9-AC297821C5AF}">
      <dgm:prSet phldrT="[Texto]" custT="1"/>
      <dgm:spPr>
        <a:solidFill>
          <a:schemeClr val="bg1">
            <a:lumMod val="85000"/>
            <a:alpha val="35000"/>
          </a:schemeClr>
        </a:solidFill>
      </dgm:spPr>
      <dgm:t>
        <a:bodyPr/>
        <a:lstStyle/>
        <a:p>
          <a:endParaRPr lang="en-US" sz="1900" noProof="0" dirty="0"/>
        </a:p>
      </dgm:t>
    </dgm:pt>
    <dgm:pt modelId="{6B2D5488-29BF-B844-B36A-C6D3612395CB}" type="parTrans" cxnId="{BE38A68A-1B7D-394C-939D-590058DB7EB6}">
      <dgm:prSet/>
      <dgm:spPr/>
      <dgm:t>
        <a:bodyPr/>
        <a:lstStyle/>
        <a:p>
          <a:endParaRPr lang="es-ES"/>
        </a:p>
      </dgm:t>
    </dgm:pt>
    <dgm:pt modelId="{063C29EF-502C-4F43-A329-41ABCB3357F3}" type="sibTrans" cxnId="{BE38A68A-1B7D-394C-939D-590058DB7EB6}">
      <dgm:prSet/>
      <dgm:spPr/>
      <dgm:t>
        <a:bodyPr/>
        <a:lstStyle/>
        <a:p>
          <a:endParaRPr lang="es-ES"/>
        </a:p>
      </dgm:t>
    </dgm:pt>
    <dgm:pt modelId="{9F94288C-7E0F-B84F-B5F6-EB41E2ADD45B}" type="pres">
      <dgm:prSet presAssocID="{B305ED38-F530-C843-B1D1-10AF3EF41E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9CFAB6-E89B-7448-965E-9FBAB9302123}" type="pres">
      <dgm:prSet presAssocID="{B305ED38-F530-C843-B1D1-10AF3EF41E7D}" presName="dummyMaxCanvas" presStyleCnt="0">
        <dgm:presLayoutVars/>
      </dgm:prSet>
      <dgm:spPr/>
    </dgm:pt>
    <dgm:pt modelId="{E81A8C21-8501-204D-B528-4349928EFF0E}" type="pres">
      <dgm:prSet presAssocID="{B305ED38-F530-C843-B1D1-10AF3EF41E7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79959C-9BD4-3F40-8FB3-C0F3DF90D681}" type="pres">
      <dgm:prSet presAssocID="{B305ED38-F530-C843-B1D1-10AF3EF41E7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D74C92-10BA-F44D-9908-F6B41436722D}" type="pres">
      <dgm:prSet presAssocID="{B305ED38-F530-C843-B1D1-10AF3EF41E7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F24317-0A13-A949-BD95-EEBF5986192C}" type="pres">
      <dgm:prSet presAssocID="{B305ED38-F530-C843-B1D1-10AF3EF41E7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EEF6D6-2EB5-A844-B6D7-AD58F0463407}" type="pres">
      <dgm:prSet presAssocID="{B305ED38-F530-C843-B1D1-10AF3EF41E7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AB2DDB-06DE-9C4C-9AC3-8A572A91E0E6}" type="pres">
      <dgm:prSet presAssocID="{B305ED38-F530-C843-B1D1-10AF3EF41E7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140DC4-1624-C54D-881F-CD6D530A084E}" type="pres">
      <dgm:prSet presAssocID="{B305ED38-F530-C843-B1D1-10AF3EF41E7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ADB6AC-980F-5149-B90A-7C88C4EE2CA5}" type="pres">
      <dgm:prSet presAssocID="{B305ED38-F530-C843-B1D1-10AF3EF41E7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CA1D7C-F2FD-3649-A972-562D59306131}" type="pres">
      <dgm:prSet presAssocID="{B305ED38-F530-C843-B1D1-10AF3EF41E7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119BD5-8806-9C40-80C5-0839789E3B18}" type="pres">
      <dgm:prSet presAssocID="{B305ED38-F530-C843-B1D1-10AF3EF41E7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66D4B8-CFEA-1D4B-BDC4-C165F89D0A67}" type="pres">
      <dgm:prSet presAssocID="{B305ED38-F530-C843-B1D1-10AF3EF41E7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5AA192-8D38-2746-AE2F-C5590993B5A1}" type="pres">
      <dgm:prSet presAssocID="{B305ED38-F530-C843-B1D1-10AF3EF41E7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8E31D4-DD5C-C44A-B224-D9624F0406B8}" type="pres">
      <dgm:prSet presAssocID="{B305ED38-F530-C843-B1D1-10AF3EF41E7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54A879-A8A2-1A4C-B6E4-737FE4E2EC30}" type="pres">
      <dgm:prSet presAssocID="{B305ED38-F530-C843-B1D1-10AF3EF41E7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DD2C2F-9ED3-E24F-9DAE-24263B00AE28}" type="presOf" srcId="{FFD1CF78-CAD6-2748-B80B-88694D8CA95E}" destId="{975AA192-8D38-2746-AE2F-C5590993B5A1}" srcOrd="1" destOrd="0" presId="urn:microsoft.com/office/officeart/2005/8/layout/vProcess5"/>
    <dgm:cxn modelId="{23C9FE1B-36C6-4B46-B13A-926506F0ADB6}" srcId="{B305ED38-F530-C843-B1D1-10AF3EF41E7D}" destId="{2B66375A-F341-CE4C-BA09-C2CFEC30B350}" srcOrd="3" destOrd="0" parTransId="{2DB4C0D8-A810-0142-BA3D-226E80884ECC}" sibTransId="{4B6E846C-25FA-E542-8548-C58736950C9A}"/>
    <dgm:cxn modelId="{FCA8F26D-FA4B-5846-961F-C71FFFD25CFF}" type="presOf" srcId="{B305ED38-F530-C843-B1D1-10AF3EF41E7D}" destId="{9F94288C-7E0F-B84F-B5F6-EB41E2ADD45B}" srcOrd="0" destOrd="0" presId="urn:microsoft.com/office/officeart/2005/8/layout/vProcess5"/>
    <dgm:cxn modelId="{A7E55725-493A-6245-BD5D-712F6A026BA7}" type="presOf" srcId="{FFD1CF78-CAD6-2748-B80B-88694D8CA95E}" destId="{AED74C92-10BA-F44D-9908-F6B41436722D}" srcOrd="0" destOrd="0" presId="urn:microsoft.com/office/officeart/2005/8/layout/vProcess5"/>
    <dgm:cxn modelId="{D6471058-97E0-5748-8398-321148E9096B}" type="presOf" srcId="{2B66375A-F341-CE4C-BA09-C2CFEC30B350}" destId="{94F24317-0A13-A949-BD95-EEBF5986192C}" srcOrd="0" destOrd="0" presId="urn:microsoft.com/office/officeart/2005/8/layout/vProcess5"/>
    <dgm:cxn modelId="{1D72A874-EBC3-D149-B982-A12C79311CB0}" type="presOf" srcId="{A16950F4-0A0D-374B-8843-FF25FAA29258}" destId="{61ADB6AC-980F-5149-B90A-7C88C4EE2CA5}" srcOrd="0" destOrd="0" presId="urn:microsoft.com/office/officeart/2005/8/layout/vProcess5"/>
    <dgm:cxn modelId="{BE38A68A-1B7D-394C-939D-590058DB7EB6}" srcId="{B305ED38-F530-C843-B1D1-10AF3EF41E7D}" destId="{3F6A6E63-4D70-7545-94B9-AC297821C5AF}" srcOrd="4" destOrd="0" parTransId="{6B2D5488-29BF-B844-B36A-C6D3612395CB}" sibTransId="{063C29EF-502C-4F43-A329-41ABCB3357F3}"/>
    <dgm:cxn modelId="{96424032-0564-DC40-B367-4B61658A7165}" type="presOf" srcId="{DBE3B06A-A77C-0747-9F53-6DD1269A83B8}" destId="{0579959C-9BD4-3F40-8FB3-C0F3DF90D681}" srcOrd="0" destOrd="0" presId="urn:microsoft.com/office/officeart/2005/8/layout/vProcess5"/>
    <dgm:cxn modelId="{CAEB7646-B383-A246-B316-B414D42A0BD7}" type="presOf" srcId="{A85B2CA5-E8D2-824A-8A3A-CC78402DD2AF}" destId="{D8AB2DDB-06DE-9C4C-9AC3-8A572A91E0E6}" srcOrd="0" destOrd="0" presId="urn:microsoft.com/office/officeart/2005/8/layout/vProcess5"/>
    <dgm:cxn modelId="{A35149CA-0D63-DB42-B12C-27C55D553F6F}" type="presOf" srcId="{3F6A6E63-4D70-7545-94B9-AC297821C5AF}" destId="{6454A879-A8A2-1A4C-B6E4-737FE4E2EC30}" srcOrd="1" destOrd="0" presId="urn:microsoft.com/office/officeart/2005/8/layout/vProcess5"/>
    <dgm:cxn modelId="{101731C8-8783-9B44-843E-9C008061CF15}" type="presOf" srcId="{DBE3B06A-A77C-0747-9F53-6DD1269A83B8}" destId="{7066D4B8-CFEA-1D4B-BDC4-C165F89D0A67}" srcOrd="1" destOrd="0" presId="urn:microsoft.com/office/officeart/2005/8/layout/vProcess5"/>
    <dgm:cxn modelId="{4A03E39B-FB6D-6A41-B290-E6139F00E3C8}" srcId="{B305ED38-F530-C843-B1D1-10AF3EF41E7D}" destId="{DBE3B06A-A77C-0747-9F53-6DD1269A83B8}" srcOrd="1" destOrd="0" parTransId="{C65807F1-53C9-C540-AEFB-BAFBAB56EA9E}" sibTransId="{1E95A1BE-4224-1645-9BCA-940A28285E4B}"/>
    <dgm:cxn modelId="{7D802D57-5241-DE40-A21E-A14FE8662F86}" type="presOf" srcId="{B30E2A98-F02C-D44D-9229-2386CBA73FA3}" destId="{1F119BD5-8806-9C40-80C5-0839789E3B18}" srcOrd="1" destOrd="0" presId="urn:microsoft.com/office/officeart/2005/8/layout/vProcess5"/>
    <dgm:cxn modelId="{AE31C472-12CE-7F4B-A951-C59A774CF890}" type="presOf" srcId="{2B66375A-F341-CE4C-BA09-C2CFEC30B350}" destId="{CC8E31D4-DD5C-C44A-B224-D9624F0406B8}" srcOrd="1" destOrd="0" presId="urn:microsoft.com/office/officeart/2005/8/layout/vProcess5"/>
    <dgm:cxn modelId="{AA522595-3E9B-DC4F-8051-4EA0773701F0}" srcId="{B305ED38-F530-C843-B1D1-10AF3EF41E7D}" destId="{B30E2A98-F02C-D44D-9229-2386CBA73FA3}" srcOrd="0" destOrd="0" parTransId="{DFD0EDFF-213E-F449-AD26-1CF3E7080901}" sibTransId="{A85B2CA5-E8D2-824A-8A3A-CC78402DD2AF}"/>
    <dgm:cxn modelId="{C544A6CF-E55E-2A43-AC23-0D3F43A4C5AB}" type="presOf" srcId="{3F6A6E63-4D70-7545-94B9-AC297821C5AF}" destId="{18EEF6D6-2EB5-A844-B6D7-AD58F0463407}" srcOrd="0" destOrd="0" presId="urn:microsoft.com/office/officeart/2005/8/layout/vProcess5"/>
    <dgm:cxn modelId="{93D8297E-BDBC-9643-BE9E-DF69DBC4D30C}" type="presOf" srcId="{4B6E846C-25FA-E542-8548-C58736950C9A}" destId="{18CA1D7C-F2FD-3649-A972-562D59306131}" srcOrd="0" destOrd="0" presId="urn:microsoft.com/office/officeart/2005/8/layout/vProcess5"/>
    <dgm:cxn modelId="{8CCD49B3-7F40-4245-87C1-6AF11D224A3C}" type="presOf" srcId="{1E95A1BE-4224-1645-9BCA-940A28285E4B}" destId="{85140DC4-1624-C54D-881F-CD6D530A084E}" srcOrd="0" destOrd="0" presId="urn:microsoft.com/office/officeart/2005/8/layout/vProcess5"/>
    <dgm:cxn modelId="{2C93280A-0BC2-F44F-8003-0E71079C0118}" type="presOf" srcId="{B30E2A98-F02C-D44D-9229-2386CBA73FA3}" destId="{E81A8C21-8501-204D-B528-4349928EFF0E}" srcOrd="0" destOrd="0" presId="urn:microsoft.com/office/officeart/2005/8/layout/vProcess5"/>
    <dgm:cxn modelId="{EA961390-D3B4-0E4C-9D78-7D33790DC9B7}" srcId="{B305ED38-F530-C843-B1D1-10AF3EF41E7D}" destId="{FFD1CF78-CAD6-2748-B80B-88694D8CA95E}" srcOrd="2" destOrd="0" parTransId="{590F8CCE-F55B-F14B-897F-5BA7D64369E8}" sibTransId="{A16950F4-0A0D-374B-8843-FF25FAA29258}"/>
    <dgm:cxn modelId="{0CB524BF-2414-0648-B7F4-BCF212EDF9F0}" type="presParOf" srcId="{9F94288C-7E0F-B84F-B5F6-EB41E2ADD45B}" destId="{539CFAB6-E89B-7448-965E-9FBAB9302123}" srcOrd="0" destOrd="0" presId="urn:microsoft.com/office/officeart/2005/8/layout/vProcess5"/>
    <dgm:cxn modelId="{ACEC9405-F051-1146-9D04-89325BE63C82}" type="presParOf" srcId="{9F94288C-7E0F-B84F-B5F6-EB41E2ADD45B}" destId="{E81A8C21-8501-204D-B528-4349928EFF0E}" srcOrd="1" destOrd="0" presId="urn:microsoft.com/office/officeart/2005/8/layout/vProcess5"/>
    <dgm:cxn modelId="{86E674C9-F73E-0D4B-A97F-3E23A3C5E19F}" type="presParOf" srcId="{9F94288C-7E0F-B84F-B5F6-EB41E2ADD45B}" destId="{0579959C-9BD4-3F40-8FB3-C0F3DF90D681}" srcOrd="2" destOrd="0" presId="urn:microsoft.com/office/officeart/2005/8/layout/vProcess5"/>
    <dgm:cxn modelId="{83EC2635-0241-2145-901B-DA9EA222476D}" type="presParOf" srcId="{9F94288C-7E0F-B84F-B5F6-EB41E2ADD45B}" destId="{AED74C92-10BA-F44D-9908-F6B41436722D}" srcOrd="3" destOrd="0" presId="urn:microsoft.com/office/officeart/2005/8/layout/vProcess5"/>
    <dgm:cxn modelId="{A83657DD-024B-A443-9929-76FFC6B835F0}" type="presParOf" srcId="{9F94288C-7E0F-B84F-B5F6-EB41E2ADD45B}" destId="{94F24317-0A13-A949-BD95-EEBF5986192C}" srcOrd="4" destOrd="0" presId="urn:microsoft.com/office/officeart/2005/8/layout/vProcess5"/>
    <dgm:cxn modelId="{EEF8CA44-FC8D-6442-84F6-5FF72A21D3EA}" type="presParOf" srcId="{9F94288C-7E0F-B84F-B5F6-EB41E2ADD45B}" destId="{18EEF6D6-2EB5-A844-B6D7-AD58F0463407}" srcOrd="5" destOrd="0" presId="urn:microsoft.com/office/officeart/2005/8/layout/vProcess5"/>
    <dgm:cxn modelId="{7ACD3D3C-F10A-184D-926A-0C3FE056ED17}" type="presParOf" srcId="{9F94288C-7E0F-B84F-B5F6-EB41E2ADD45B}" destId="{D8AB2DDB-06DE-9C4C-9AC3-8A572A91E0E6}" srcOrd="6" destOrd="0" presId="urn:microsoft.com/office/officeart/2005/8/layout/vProcess5"/>
    <dgm:cxn modelId="{FE5ABDB1-8512-A945-B528-E8871B63B4DD}" type="presParOf" srcId="{9F94288C-7E0F-B84F-B5F6-EB41E2ADD45B}" destId="{85140DC4-1624-C54D-881F-CD6D530A084E}" srcOrd="7" destOrd="0" presId="urn:microsoft.com/office/officeart/2005/8/layout/vProcess5"/>
    <dgm:cxn modelId="{223F516C-9D74-BF4D-95E4-E2FA75E741DB}" type="presParOf" srcId="{9F94288C-7E0F-B84F-B5F6-EB41E2ADD45B}" destId="{61ADB6AC-980F-5149-B90A-7C88C4EE2CA5}" srcOrd="8" destOrd="0" presId="urn:microsoft.com/office/officeart/2005/8/layout/vProcess5"/>
    <dgm:cxn modelId="{CD3E6CDA-7594-8F47-91D7-C624E8A9F54D}" type="presParOf" srcId="{9F94288C-7E0F-B84F-B5F6-EB41E2ADD45B}" destId="{18CA1D7C-F2FD-3649-A972-562D59306131}" srcOrd="9" destOrd="0" presId="urn:microsoft.com/office/officeart/2005/8/layout/vProcess5"/>
    <dgm:cxn modelId="{C874DEF5-FF55-BC48-B9FC-931A8B1C7FB5}" type="presParOf" srcId="{9F94288C-7E0F-B84F-B5F6-EB41E2ADD45B}" destId="{1F119BD5-8806-9C40-80C5-0839789E3B18}" srcOrd="10" destOrd="0" presId="urn:microsoft.com/office/officeart/2005/8/layout/vProcess5"/>
    <dgm:cxn modelId="{A8F70DA6-9DC9-E842-B5B5-739C286EFF35}" type="presParOf" srcId="{9F94288C-7E0F-B84F-B5F6-EB41E2ADD45B}" destId="{7066D4B8-CFEA-1D4B-BDC4-C165F89D0A67}" srcOrd="11" destOrd="0" presId="urn:microsoft.com/office/officeart/2005/8/layout/vProcess5"/>
    <dgm:cxn modelId="{8B1EC93F-9AC7-C443-B052-CF7A9BC0C3E5}" type="presParOf" srcId="{9F94288C-7E0F-B84F-B5F6-EB41E2ADD45B}" destId="{975AA192-8D38-2746-AE2F-C5590993B5A1}" srcOrd="12" destOrd="0" presId="urn:microsoft.com/office/officeart/2005/8/layout/vProcess5"/>
    <dgm:cxn modelId="{9F9AB943-D7FB-5945-B67F-4E97CB087E2F}" type="presParOf" srcId="{9F94288C-7E0F-B84F-B5F6-EB41E2ADD45B}" destId="{CC8E31D4-DD5C-C44A-B224-D9624F0406B8}" srcOrd="13" destOrd="0" presId="urn:microsoft.com/office/officeart/2005/8/layout/vProcess5"/>
    <dgm:cxn modelId="{28977A46-F36D-4B42-9CAF-CF4CC95C86F5}" type="presParOf" srcId="{9F94288C-7E0F-B84F-B5F6-EB41E2ADD45B}" destId="{6454A879-A8A2-1A4C-B6E4-737FE4E2EC3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05ED38-F530-C843-B1D1-10AF3EF41E7D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0E2A98-F02C-D44D-9229-2386CBA73FA3}">
      <dgm:prSet phldrT="[Texto]" custT="1"/>
      <dgm:spPr>
        <a:solidFill>
          <a:schemeClr val="bg1">
            <a:lumMod val="85000"/>
            <a:alpha val="35000"/>
          </a:schemeClr>
        </a:solidFill>
      </dgm:spPr>
      <dgm:t>
        <a:bodyPr/>
        <a:lstStyle/>
        <a:p>
          <a:endParaRPr lang="en-US" sz="2000" noProof="0" dirty="0"/>
        </a:p>
      </dgm:t>
    </dgm:pt>
    <dgm:pt modelId="{DFD0EDFF-213E-F449-AD26-1CF3E7080901}" type="parTrans" cxnId="{AA522595-3E9B-DC4F-8051-4EA0773701F0}">
      <dgm:prSet/>
      <dgm:spPr/>
      <dgm:t>
        <a:bodyPr/>
        <a:lstStyle/>
        <a:p>
          <a:endParaRPr lang="es-ES"/>
        </a:p>
      </dgm:t>
    </dgm:pt>
    <dgm:pt modelId="{A85B2CA5-E8D2-824A-8A3A-CC78402DD2AF}" type="sibTrans" cxnId="{AA522595-3E9B-DC4F-8051-4EA0773701F0}">
      <dgm:prSet/>
      <dgm:spPr/>
      <dgm:t>
        <a:bodyPr/>
        <a:lstStyle/>
        <a:p>
          <a:endParaRPr lang="es-ES"/>
        </a:p>
      </dgm:t>
    </dgm:pt>
    <dgm:pt modelId="{DBE3B06A-A77C-0747-9F53-6DD1269A83B8}">
      <dgm:prSet phldrT="[Texto]" custT="1"/>
      <dgm:spPr>
        <a:solidFill>
          <a:schemeClr val="bg1">
            <a:lumMod val="85000"/>
            <a:alpha val="35000"/>
          </a:schemeClr>
        </a:solidFill>
      </dgm:spPr>
      <dgm:t>
        <a:bodyPr/>
        <a:lstStyle/>
        <a:p>
          <a:endParaRPr lang="en-US" sz="2000" dirty="0"/>
        </a:p>
      </dgm:t>
    </dgm:pt>
    <dgm:pt modelId="{C65807F1-53C9-C540-AEFB-BAFBAB56EA9E}" type="parTrans" cxnId="{4A03E39B-FB6D-6A41-B290-E6139F00E3C8}">
      <dgm:prSet/>
      <dgm:spPr/>
      <dgm:t>
        <a:bodyPr/>
        <a:lstStyle/>
        <a:p>
          <a:endParaRPr lang="es-ES"/>
        </a:p>
      </dgm:t>
    </dgm:pt>
    <dgm:pt modelId="{1E95A1BE-4224-1645-9BCA-940A28285E4B}" type="sibTrans" cxnId="{4A03E39B-FB6D-6A41-B290-E6139F00E3C8}">
      <dgm:prSet/>
      <dgm:spPr/>
      <dgm:t>
        <a:bodyPr/>
        <a:lstStyle/>
        <a:p>
          <a:endParaRPr lang="es-ES"/>
        </a:p>
      </dgm:t>
    </dgm:pt>
    <dgm:pt modelId="{FFD1CF78-CAD6-2748-B80B-88694D8CA95E}">
      <dgm:prSet phldrT="[Texto]" custT="1"/>
      <dgm:spPr>
        <a:solidFill>
          <a:schemeClr val="bg1">
            <a:lumMod val="85000"/>
            <a:alpha val="35000"/>
          </a:schemeClr>
        </a:solidFill>
      </dgm:spPr>
      <dgm:t>
        <a:bodyPr/>
        <a:lstStyle/>
        <a:p>
          <a:endParaRPr lang="en-US" sz="2000" noProof="0" dirty="0"/>
        </a:p>
      </dgm:t>
    </dgm:pt>
    <dgm:pt modelId="{590F8CCE-F55B-F14B-897F-5BA7D64369E8}" type="parTrans" cxnId="{EA961390-D3B4-0E4C-9D78-7D33790DC9B7}">
      <dgm:prSet/>
      <dgm:spPr/>
      <dgm:t>
        <a:bodyPr/>
        <a:lstStyle/>
        <a:p>
          <a:endParaRPr lang="es-ES"/>
        </a:p>
      </dgm:t>
    </dgm:pt>
    <dgm:pt modelId="{A16950F4-0A0D-374B-8843-FF25FAA29258}" type="sibTrans" cxnId="{EA961390-D3B4-0E4C-9D78-7D33790DC9B7}">
      <dgm:prSet/>
      <dgm:spPr/>
      <dgm:t>
        <a:bodyPr/>
        <a:lstStyle/>
        <a:p>
          <a:endParaRPr lang="es-ES"/>
        </a:p>
      </dgm:t>
    </dgm:pt>
    <dgm:pt modelId="{2B66375A-F341-CE4C-BA09-C2CFEC30B350}">
      <dgm:prSet phldrT="[Texto]" custT="1"/>
      <dgm:spPr>
        <a:solidFill>
          <a:schemeClr val="bg1">
            <a:lumMod val="85000"/>
            <a:alpha val="35000"/>
          </a:schemeClr>
        </a:solidFill>
      </dgm:spPr>
      <dgm:t>
        <a:bodyPr rIns="0"/>
        <a:lstStyle/>
        <a:p>
          <a:endParaRPr lang="en-US" sz="1900" spc="-60" noProof="0" dirty="0"/>
        </a:p>
      </dgm:t>
    </dgm:pt>
    <dgm:pt modelId="{2DB4C0D8-A810-0142-BA3D-226E80884ECC}" type="parTrans" cxnId="{23C9FE1B-36C6-4B46-B13A-926506F0ADB6}">
      <dgm:prSet/>
      <dgm:spPr/>
      <dgm:t>
        <a:bodyPr/>
        <a:lstStyle/>
        <a:p>
          <a:endParaRPr lang="es-ES"/>
        </a:p>
      </dgm:t>
    </dgm:pt>
    <dgm:pt modelId="{4B6E846C-25FA-E542-8548-C58736950C9A}" type="sibTrans" cxnId="{23C9FE1B-36C6-4B46-B13A-926506F0ADB6}">
      <dgm:prSet/>
      <dgm:spPr/>
      <dgm:t>
        <a:bodyPr/>
        <a:lstStyle/>
        <a:p>
          <a:endParaRPr lang="es-ES"/>
        </a:p>
      </dgm:t>
    </dgm:pt>
    <dgm:pt modelId="{9F94288C-7E0F-B84F-B5F6-EB41E2ADD45B}" type="pres">
      <dgm:prSet presAssocID="{B305ED38-F530-C843-B1D1-10AF3EF41E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9CFAB6-E89B-7448-965E-9FBAB9302123}" type="pres">
      <dgm:prSet presAssocID="{B305ED38-F530-C843-B1D1-10AF3EF41E7D}" presName="dummyMaxCanvas" presStyleCnt="0">
        <dgm:presLayoutVars/>
      </dgm:prSet>
      <dgm:spPr/>
    </dgm:pt>
    <dgm:pt modelId="{C6D51472-94CE-E349-98D2-92F469B5DF86}" type="pres">
      <dgm:prSet presAssocID="{B305ED38-F530-C843-B1D1-10AF3EF41E7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1B617F-38B7-264F-9F5B-AA4A8D508CA4}" type="pres">
      <dgm:prSet presAssocID="{B305ED38-F530-C843-B1D1-10AF3EF41E7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FD1AAF-CF7F-5042-9CA5-4E8D2BE977B4}" type="pres">
      <dgm:prSet presAssocID="{B305ED38-F530-C843-B1D1-10AF3EF41E7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849B71-87A4-6447-9D7E-0CE3AD850CD2}" type="pres">
      <dgm:prSet presAssocID="{B305ED38-F530-C843-B1D1-10AF3EF41E7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827BC4-50E0-5443-A0E5-FEF1BFF531CB}" type="pres">
      <dgm:prSet presAssocID="{B305ED38-F530-C843-B1D1-10AF3EF41E7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578FED-61BC-FF45-BDAF-071AD4715C32}" type="pres">
      <dgm:prSet presAssocID="{B305ED38-F530-C843-B1D1-10AF3EF41E7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998436-91BB-764C-9828-3A54592345B4}" type="pres">
      <dgm:prSet presAssocID="{B305ED38-F530-C843-B1D1-10AF3EF41E7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E5B786-FD67-234B-B23C-64CA3DC8F4C3}" type="pres">
      <dgm:prSet presAssocID="{B305ED38-F530-C843-B1D1-10AF3EF41E7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DC0B3F-B5FC-B24C-9BAE-BA94788F93CB}" type="pres">
      <dgm:prSet presAssocID="{B305ED38-F530-C843-B1D1-10AF3EF41E7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B4994D-52B5-9C4E-A05B-FBD5F79FB2E5}" type="pres">
      <dgm:prSet presAssocID="{B305ED38-F530-C843-B1D1-10AF3EF41E7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D45000-CD4D-314E-BEBD-49D94340A21D}" type="pres">
      <dgm:prSet presAssocID="{B305ED38-F530-C843-B1D1-10AF3EF41E7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C9FE1B-36C6-4B46-B13A-926506F0ADB6}" srcId="{B305ED38-F530-C843-B1D1-10AF3EF41E7D}" destId="{2B66375A-F341-CE4C-BA09-C2CFEC30B350}" srcOrd="3" destOrd="0" parTransId="{2DB4C0D8-A810-0142-BA3D-226E80884ECC}" sibTransId="{4B6E846C-25FA-E542-8548-C58736950C9A}"/>
    <dgm:cxn modelId="{BB0DFF95-F691-E34A-8587-6CB01789E427}" type="presOf" srcId="{A85B2CA5-E8D2-824A-8A3A-CC78402DD2AF}" destId="{98827BC4-50E0-5443-A0E5-FEF1BFF531CB}" srcOrd="0" destOrd="0" presId="urn:microsoft.com/office/officeart/2005/8/layout/vProcess5"/>
    <dgm:cxn modelId="{6AEE5A25-5A61-E74F-A364-3CA7078122D8}" type="presOf" srcId="{FFD1CF78-CAD6-2748-B80B-88694D8CA95E}" destId="{67FD1AAF-CF7F-5042-9CA5-4E8D2BE977B4}" srcOrd="0" destOrd="0" presId="urn:microsoft.com/office/officeart/2005/8/layout/vProcess5"/>
    <dgm:cxn modelId="{830B174C-B9A8-E349-A324-5079ECE695F9}" type="presOf" srcId="{1E95A1BE-4224-1645-9BCA-940A28285E4B}" destId="{17578FED-61BC-FF45-BDAF-071AD4715C32}" srcOrd="0" destOrd="0" presId="urn:microsoft.com/office/officeart/2005/8/layout/vProcess5"/>
    <dgm:cxn modelId="{FB0F974A-FA1E-4A40-A8BB-8A16C70424D4}" type="presOf" srcId="{B30E2A98-F02C-D44D-9229-2386CBA73FA3}" destId="{C6D51472-94CE-E349-98D2-92F469B5DF86}" srcOrd="0" destOrd="0" presId="urn:microsoft.com/office/officeart/2005/8/layout/vProcess5"/>
    <dgm:cxn modelId="{BF03D342-D34C-D449-BE67-B74569F6A80A}" type="presOf" srcId="{B305ED38-F530-C843-B1D1-10AF3EF41E7D}" destId="{9F94288C-7E0F-B84F-B5F6-EB41E2ADD45B}" srcOrd="0" destOrd="0" presId="urn:microsoft.com/office/officeart/2005/8/layout/vProcess5"/>
    <dgm:cxn modelId="{FE960226-3164-C943-9513-2724A3433756}" type="presOf" srcId="{2B66375A-F341-CE4C-BA09-C2CFEC30B350}" destId="{A2D45000-CD4D-314E-BEBD-49D94340A21D}" srcOrd="1" destOrd="0" presId="urn:microsoft.com/office/officeart/2005/8/layout/vProcess5"/>
    <dgm:cxn modelId="{0235ACAA-C984-3F45-8ABB-A02C0AD4038B}" type="presOf" srcId="{B30E2A98-F02C-D44D-9229-2386CBA73FA3}" destId="{9EE5B786-FD67-234B-B23C-64CA3DC8F4C3}" srcOrd="1" destOrd="0" presId="urn:microsoft.com/office/officeart/2005/8/layout/vProcess5"/>
    <dgm:cxn modelId="{4A03E39B-FB6D-6A41-B290-E6139F00E3C8}" srcId="{B305ED38-F530-C843-B1D1-10AF3EF41E7D}" destId="{DBE3B06A-A77C-0747-9F53-6DD1269A83B8}" srcOrd="1" destOrd="0" parTransId="{C65807F1-53C9-C540-AEFB-BAFBAB56EA9E}" sibTransId="{1E95A1BE-4224-1645-9BCA-940A28285E4B}"/>
    <dgm:cxn modelId="{F89E4F21-FEDF-A546-81B2-DB4261D4D61C}" type="presOf" srcId="{2B66375A-F341-CE4C-BA09-C2CFEC30B350}" destId="{65849B71-87A4-6447-9D7E-0CE3AD850CD2}" srcOrd="0" destOrd="0" presId="urn:microsoft.com/office/officeart/2005/8/layout/vProcess5"/>
    <dgm:cxn modelId="{AA522595-3E9B-DC4F-8051-4EA0773701F0}" srcId="{B305ED38-F530-C843-B1D1-10AF3EF41E7D}" destId="{B30E2A98-F02C-D44D-9229-2386CBA73FA3}" srcOrd="0" destOrd="0" parTransId="{DFD0EDFF-213E-F449-AD26-1CF3E7080901}" sibTransId="{A85B2CA5-E8D2-824A-8A3A-CC78402DD2AF}"/>
    <dgm:cxn modelId="{C2ED5EB7-9441-784A-A29E-F6572912FC1B}" type="presOf" srcId="{DBE3B06A-A77C-0747-9F53-6DD1269A83B8}" destId="{671B617F-38B7-264F-9F5B-AA4A8D508CA4}" srcOrd="0" destOrd="0" presId="urn:microsoft.com/office/officeart/2005/8/layout/vProcess5"/>
    <dgm:cxn modelId="{DF27F5DC-1624-0C45-B113-676DCDBE0CFD}" type="presOf" srcId="{A16950F4-0A0D-374B-8843-FF25FAA29258}" destId="{F9998436-91BB-764C-9828-3A54592345B4}" srcOrd="0" destOrd="0" presId="urn:microsoft.com/office/officeart/2005/8/layout/vProcess5"/>
    <dgm:cxn modelId="{6054DBB0-5DF0-7D45-8724-4F96DD1161E1}" type="presOf" srcId="{DBE3B06A-A77C-0747-9F53-6DD1269A83B8}" destId="{58DC0B3F-B5FC-B24C-9BAE-BA94788F93CB}" srcOrd="1" destOrd="0" presId="urn:microsoft.com/office/officeart/2005/8/layout/vProcess5"/>
    <dgm:cxn modelId="{EA961390-D3B4-0E4C-9D78-7D33790DC9B7}" srcId="{B305ED38-F530-C843-B1D1-10AF3EF41E7D}" destId="{FFD1CF78-CAD6-2748-B80B-88694D8CA95E}" srcOrd="2" destOrd="0" parTransId="{590F8CCE-F55B-F14B-897F-5BA7D64369E8}" sibTransId="{A16950F4-0A0D-374B-8843-FF25FAA29258}"/>
    <dgm:cxn modelId="{4E5FE7BA-2851-A74A-92D0-1FB98D113672}" type="presOf" srcId="{FFD1CF78-CAD6-2748-B80B-88694D8CA95E}" destId="{75B4994D-52B5-9C4E-A05B-FBD5F79FB2E5}" srcOrd="1" destOrd="0" presId="urn:microsoft.com/office/officeart/2005/8/layout/vProcess5"/>
    <dgm:cxn modelId="{904FF146-DB6D-5646-8415-CF2A1F5B36A1}" type="presParOf" srcId="{9F94288C-7E0F-B84F-B5F6-EB41E2ADD45B}" destId="{539CFAB6-E89B-7448-965E-9FBAB9302123}" srcOrd="0" destOrd="0" presId="urn:microsoft.com/office/officeart/2005/8/layout/vProcess5"/>
    <dgm:cxn modelId="{45CA350A-2713-D944-A6B2-E48FA14AC578}" type="presParOf" srcId="{9F94288C-7E0F-B84F-B5F6-EB41E2ADD45B}" destId="{C6D51472-94CE-E349-98D2-92F469B5DF86}" srcOrd="1" destOrd="0" presId="urn:microsoft.com/office/officeart/2005/8/layout/vProcess5"/>
    <dgm:cxn modelId="{78B5EBB5-07B0-F947-A621-F660E3832778}" type="presParOf" srcId="{9F94288C-7E0F-B84F-B5F6-EB41E2ADD45B}" destId="{671B617F-38B7-264F-9F5B-AA4A8D508CA4}" srcOrd="2" destOrd="0" presId="urn:microsoft.com/office/officeart/2005/8/layout/vProcess5"/>
    <dgm:cxn modelId="{8B72A327-E97C-2E42-B3B5-52B19B4A8D06}" type="presParOf" srcId="{9F94288C-7E0F-B84F-B5F6-EB41E2ADD45B}" destId="{67FD1AAF-CF7F-5042-9CA5-4E8D2BE977B4}" srcOrd="3" destOrd="0" presId="urn:microsoft.com/office/officeart/2005/8/layout/vProcess5"/>
    <dgm:cxn modelId="{2E9D1795-24EE-5942-B150-6A86122D98FE}" type="presParOf" srcId="{9F94288C-7E0F-B84F-B5F6-EB41E2ADD45B}" destId="{65849B71-87A4-6447-9D7E-0CE3AD850CD2}" srcOrd="4" destOrd="0" presId="urn:microsoft.com/office/officeart/2005/8/layout/vProcess5"/>
    <dgm:cxn modelId="{DD66C4D4-6E9F-4241-A3DC-08DC274CF857}" type="presParOf" srcId="{9F94288C-7E0F-B84F-B5F6-EB41E2ADD45B}" destId="{98827BC4-50E0-5443-A0E5-FEF1BFF531CB}" srcOrd="5" destOrd="0" presId="urn:microsoft.com/office/officeart/2005/8/layout/vProcess5"/>
    <dgm:cxn modelId="{D26CFA22-6D99-3443-94B8-12186A2209EF}" type="presParOf" srcId="{9F94288C-7E0F-B84F-B5F6-EB41E2ADD45B}" destId="{17578FED-61BC-FF45-BDAF-071AD4715C32}" srcOrd="6" destOrd="0" presId="urn:microsoft.com/office/officeart/2005/8/layout/vProcess5"/>
    <dgm:cxn modelId="{C0FB2725-EB57-EF47-906B-E8FCD5CA9DA0}" type="presParOf" srcId="{9F94288C-7E0F-B84F-B5F6-EB41E2ADD45B}" destId="{F9998436-91BB-764C-9828-3A54592345B4}" srcOrd="7" destOrd="0" presId="urn:microsoft.com/office/officeart/2005/8/layout/vProcess5"/>
    <dgm:cxn modelId="{9CCAB241-5630-B244-8A4E-9675AFBDB8CB}" type="presParOf" srcId="{9F94288C-7E0F-B84F-B5F6-EB41E2ADD45B}" destId="{9EE5B786-FD67-234B-B23C-64CA3DC8F4C3}" srcOrd="8" destOrd="0" presId="urn:microsoft.com/office/officeart/2005/8/layout/vProcess5"/>
    <dgm:cxn modelId="{EF179E30-D5F0-7047-AC77-7B20B7BBBE91}" type="presParOf" srcId="{9F94288C-7E0F-B84F-B5F6-EB41E2ADD45B}" destId="{58DC0B3F-B5FC-B24C-9BAE-BA94788F93CB}" srcOrd="9" destOrd="0" presId="urn:microsoft.com/office/officeart/2005/8/layout/vProcess5"/>
    <dgm:cxn modelId="{8DF48769-3477-2D48-84D2-4F7364255FA4}" type="presParOf" srcId="{9F94288C-7E0F-B84F-B5F6-EB41E2ADD45B}" destId="{75B4994D-52B5-9C4E-A05B-FBD5F79FB2E5}" srcOrd="10" destOrd="0" presId="urn:microsoft.com/office/officeart/2005/8/layout/vProcess5"/>
    <dgm:cxn modelId="{2BCA31B4-58D1-D746-80DE-FFA16B546779}" type="presParOf" srcId="{9F94288C-7E0F-B84F-B5F6-EB41E2ADD45B}" destId="{A2D45000-CD4D-314E-BEBD-49D94340A21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05ED38-F530-C843-B1D1-10AF3EF41E7D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0E2A98-F02C-D44D-9229-2386CBA73FA3}">
      <dgm:prSet phldrT="[Texto]" custT="1"/>
      <dgm:spPr>
        <a:solidFill>
          <a:schemeClr val="bg1">
            <a:lumMod val="85000"/>
            <a:alpha val="35000"/>
          </a:schemeClr>
        </a:solidFill>
      </dgm:spPr>
      <dgm:t>
        <a:bodyPr rIns="0"/>
        <a:lstStyle/>
        <a:p>
          <a:endParaRPr lang="en-US" sz="2500" spc="-80" noProof="0" dirty="0"/>
        </a:p>
      </dgm:t>
    </dgm:pt>
    <dgm:pt modelId="{DFD0EDFF-213E-F449-AD26-1CF3E7080901}" type="parTrans" cxnId="{AA522595-3E9B-DC4F-8051-4EA0773701F0}">
      <dgm:prSet/>
      <dgm:spPr/>
      <dgm:t>
        <a:bodyPr/>
        <a:lstStyle/>
        <a:p>
          <a:endParaRPr lang="es-ES"/>
        </a:p>
      </dgm:t>
    </dgm:pt>
    <dgm:pt modelId="{A85B2CA5-E8D2-824A-8A3A-CC78402DD2AF}" type="sibTrans" cxnId="{AA522595-3E9B-DC4F-8051-4EA0773701F0}">
      <dgm:prSet/>
      <dgm:spPr/>
      <dgm:t>
        <a:bodyPr tIns="0" bIns="0"/>
        <a:lstStyle/>
        <a:p>
          <a:endParaRPr lang="es-ES"/>
        </a:p>
      </dgm:t>
    </dgm:pt>
    <dgm:pt modelId="{DBE3B06A-A77C-0747-9F53-6DD1269A83B8}">
      <dgm:prSet phldrT="[Texto]" custT="1"/>
      <dgm:spPr>
        <a:solidFill>
          <a:schemeClr val="bg1">
            <a:lumMod val="85000"/>
            <a:alpha val="35000"/>
          </a:schemeClr>
        </a:solidFill>
      </dgm:spPr>
      <dgm:t>
        <a:bodyPr vert="horz" lIns="108000" rIns="0" anchor="ctr" anchorCtr="0"/>
        <a:lstStyle/>
        <a:p>
          <a:pPr marL="0" algn="l"/>
          <a:endParaRPr lang="en-US" sz="2500" strike="noStrike" kern="1200" spc="0" baseline="0" dirty="0"/>
        </a:p>
      </dgm:t>
    </dgm:pt>
    <dgm:pt modelId="{C65807F1-53C9-C540-AEFB-BAFBAB56EA9E}" type="parTrans" cxnId="{4A03E39B-FB6D-6A41-B290-E6139F00E3C8}">
      <dgm:prSet/>
      <dgm:spPr/>
      <dgm:t>
        <a:bodyPr/>
        <a:lstStyle/>
        <a:p>
          <a:endParaRPr lang="es-ES"/>
        </a:p>
      </dgm:t>
    </dgm:pt>
    <dgm:pt modelId="{1E95A1BE-4224-1645-9BCA-940A28285E4B}" type="sibTrans" cxnId="{4A03E39B-FB6D-6A41-B290-E6139F00E3C8}">
      <dgm:prSet/>
      <dgm:spPr/>
      <dgm:t>
        <a:bodyPr/>
        <a:lstStyle/>
        <a:p>
          <a:endParaRPr lang="es-ES"/>
        </a:p>
      </dgm:t>
    </dgm:pt>
    <dgm:pt modelId="{9F94288C-7E0F-B84F-B5F6-EB41E2ADD45B}" type="pres">
      <dgm:prSet presAssocID="{B305ED38-F530-C843-B1D1-10AF3EF41E7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9CFAB6-E89B-7448-965E-9FBAB9302123}" type="pres">
      <dgm:prSet presAssocID="{B305ED38-F530-C843-B1D1-10AF3EF41E7D}" presName="dummyMaxCanvas" presStyleCnt="0">
        <dgm:presLayoutVars/>
      </dgm:prSet>
      <dgm:spPr/>
    </dgm:pt>
    <dgm:pt modelId="{EC26FB4B-B713-4945-AE73-9F09E2C3104F}" type="pres">
      <dgm:prSet presAssocID="{B305ED38-F530-C843-B1D1-10AF3EF41E7D}" presName="TwoNodes_1" presStyleLbl="node1" presStyleIdx="0" presStyleCnt="2" custScaleX="99212" custScaleY="47742" custLinFactNeighborX="7320" custLinFactNeighborY="55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BD605E-AC79-214E-8084-B0117B7D8479}" type="pres">
      <dgm:prSet presAssocID="{B305ED38-F530-C843-B1D1-10AF3EF41E7D}" presName="TwoNodes_2" presStyleLbl="node1" presStyleIdx="1" presStyleCnt="2" custScaleX="114093" custScaleY="46837" custLinFactNeighborX="-7112" custLinFactNeighborY="-124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78E81A-024E-2948-9611-A70CDF891FF3}" type="pres">
      <dgm:prSet presAssocID="{B305ED38-F530-C843-B1D1-10AF3EF41E7D}" presName="TwoConn_1-2" presStyleLbl="fgAccFollowNode1" presStyleIdx="0" presStyleCnt="1" custLinFactNeighborX="7448" custLinFactNeighborY="-66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B70548-F827-E14C-8018-7777229D6C75}" type="pres">
      <dgm:prSet presAssocID="{B305ED38-F530-C843-B1D1-10AF3EF41E7D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39A696-A777-0741-B366-DAF51E692D45}" type="pres">
      <dgm:prSet presAssocID="{B305ED38-F530-C843-B1D1-10AF3EF41E7D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9476E6-AE2A-9C49-AA02-9FF968DF287B}" type="presOf" srcId="{B30E2A98-F02C-D44D-9229-2386CBA73FA3}" destId="{EC26FB4B-B713-4945-AE73-9F09E2C3104F}" srcOrd="0" destOrd="0" presId="urn:microsoft.com/office/officeart/2005/8/layout/vProcess5"/>
    <dgm:cxn modelId="{CF3F9D21-6DEC-AF4B-ACA7-31CD1F1AD59A}" type="presOf" srcId="{DBE3B06A-A77C-0747-9F53-6DD1269A83B8}" destId="{92BD605E-AC79-214E-8084-B0117B7D8479}" srcOrd="0" destOrd="0" presId="urn:microsoft.com/office/officeart/2005/8/layout/vProcess5"/>
    <dgm:cxn modelId="{1FB4E47C-E1A1-2E41-965F-7D233C314EC9}" type="presOf" srcId="{A85B2CA5-E8D2-824A-8A3A-CC78402DD2AF}" destId="{4A78E81A-024E-2948-9611-A70CDF891FF3}" srcOrd="0" destOrd="0" presId="urn:microsoft.com/office/officeart/2005/8/layout/vProcess5"/>
    <dgm:cxn modelId="{D233E93B-516B-394E-BCED-B3E28FDD9C95}" type="presOf" srcId="{DBE3B06A-A77C-0747-9F53-6DD1269A83B8}" destId="{ED39A696-A777-0741-B366-DAF51E692D45}" srcOrd="1" destOrd="0" presId="urn:microsoft.com/office/officeart/2005/8/layout/vProcess5"/>
    <dgm:cxn modelId="{ADFE3427-C6F1-CB4A-8E2D-F2E8C2FFAA8B}" type="presOf" srcId="{B30E2A98-F02C-D44D-9229-2386CBA73FA3}" destId="{29B70548-F827-E14C-8018-7777229D6C75}" srcOrd="1" destOrd="0" presId="urn:microsoft.com/office/officeart/2005/8/layout/vProcess5"/>
    <dgm:cxn modelId="{AA522595-3E9B-DC4F-8051-4EA0773701F0}" srcId="{B305ED38-F530-C843-B1D1-10AF3EF41E7D}" destId="{B30E2A98-F02C-D44D-9229-2386CBA73FA3}" srcOrd="0" destOrd="0" parTransId="{DFD0EDFF-213E-F449-AD26-1CF3E7080901}" sibTransId="{A85B2CA5-E8D2-824A-8A3A-CC78402DD2AF}"/>
    <dgm:cxn modelId="{792ACA55-E653-8C4C-8F71-68105E10DF2A}" type="presOf" srcId="{B305ED38-F530-C843-B1D1-10AF3EF41E7D}" destId="{9F94288C-7E0F-B84F-B5F6-EB41E2ADD45B}" srcOrd="0" destOrd="0" presId="urn:microsoft.com/office/officeart/2005/8/layout/vProcess5"/>
    <dgm:cxn modelId="{4A03E39B-FB6D-6A41-B290-E6139F00E3C8}" srcId="{B305ED38-F530-C843-B1D1-10AF3EF41E7D}" destId="{DBE3B06A-A77C-0747-9F53-6DD1269A83B8}" srcOrd="1" destOrd="0" parTransId="{C65807F1-53C9-C540-AEFB-BAFBAB56EA9E}" sibTransId="{1E95A1BE-4224-1645-9BCA-940A28285E4B}"/>
    <dgm:cxn modelId="{47CF9626-8B2E-884A-BF92-2B77B11AD6B0}" type="presParOf" srcId="{9F94288C-7E0F-B84F-B5F6-EB41E2ADD45B}" destId="{539CFAB6-E89B-7448-965E-9FBAB9302123}" srcOrd="0" destOrd="0" presId="urn:microsoft.com/office/officeart/2005/8/layout/vProcess5"/>
    <dgm:cxn modelId="{4F45E892-8E23-C240-804D-20012607B9AF}" type="presParOf" srcId="{9F94288C-7E0F-B84F-B5F6-EB41E2ADD45B}" destId="{EC26FB4B-B713-4945-AE73-9F09E2C3104F}" srcOrd="1" destOrd="0" presId="urn:microsoft.com/office/officeart/2005/8/layout/vProcess5"/>
    <dgm:cxn modelId="{42E343EB-5828-B044-B483-4AC622BDBB12}" type="presParOf" srcId="{9F94288C-7E0F-B84F-B5F6-EB41E2ADD45B}" destId="{92BD605E-AC79-214E-8084-B0117B7D8479}" srcOrd="2" destOrd="0" presId="urn:microsoft.com/office/officeart/2005/8/layout/vProcess5"/>
    <dgm:cxn modelId="{69FCF63A-BA1A-464C-BDC1-FC79B0901D56}" type="presParOf" srcId="{9F94288C-7E0F-B84F-B5F6-EB41E2ADD45B}" destId="{4A78E81A-024E-2948-9611-A70CDF891FF3}" srcOrd="3" destOrd="0" presId="urn:microsoft.com/office/officeart/2005/8/layout/vProcess5"/>
    <dgm:cxn modelId="{849108B0-B06E-CB43-A578-08D2E8961D68}" type="presParOf" srcId="{9F94288C-7E0F-B84F-B5F6-EB41E2ADD45B}" destId="{29B70548-F827-E14C-8018-7777229D6C75}" srcOrd="4" destOrd="0" presId="urn:microsoft.com/office/officeart/2005/8/layout/vProcess5"/>
    <dgm:cxn modelId="{1704CAE2-6D43-4047-85E1-AA55C0260CF2}" type="presParOf" srcId="{9F94288C-7E0F-B84F-B5F6-EB41E2ADD45B}" destId="{ED39A696-A777-0741-B366-DAF51E692D4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8C21-8501-204D-B528-4349928EFF0E}">
      <dsp:nvSpPr>
        <dsp:cNvPr id="0" name=""/>
        <dsp:cNvSpPr/>
      </dsp:nvSpPr>
      <dsp:spPr>
        <a:xfrm>
          <a:off x="-169160" y="0"/>
          <a:ext cx="7013434" cy="8146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noProof="0" dirty="0"/>
        </a:p>
      </dsp:txBody>
      <dsp:txXfrm>
        <a:off x="-145299" y="23861"/>
        <a:ext cx="5940069" cy="766951"/>
      </dsp:txXfrm>
    </dsp:sp>
    <dsp:sp modelId="{0579959C-9BD4-3F40-8FB3-C0F3DF90D681}">
      <dsp:nvSpPr>
        <dsp:cNvPr id="0" name=""/>
        <dsp:cNvSpPr/>
      </dsp:nvSpPr>
      <dsp:spPr>
        <a:xfrm>
          <a:off x="693056" y="927822"/>
          <a:ext cx="6336792" cy="8146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716917" y="951683"/>
        <a:ext cx="5286330" cy="766951"/>
      </dsp:txXfrm>
    </dsp:sp>
    <dsp:sp modelId="{AED74C92-10BA-F44D-9908-F6B41436722D}">
      <dsp:nvSpPr>
        <dsp:cNvPr id="0" name=""/>
        <dsp:cNvSpPr/>
      </dsp:nvSpPr>
      <dsp:spPr>
        <a:xfrm>
          <a:off x="918997" y="1894936"/>
          <a:ext cx="6336792" cy="8146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noProof="0" dirty="0"/>
        </a:p>
      </dsp:txBody>
      <dsp:txXfrm>
        <a:off x="942858" y="1918797"/>
        <a:ext cx="5286330" cy="766951"/>
      </dsp:txXfrm>
    </dsp:sp>
    <dsp:sp modelId="{94F24317-0A13-A949-BD95-EEBF5986192C}">
      <dsp:nvSpPr>
        <dsp:cNvPr id="0" name=""/>
        <dsp:cNvSpPr/>
      </dsp:nvSpPr>
      <dsp:spPr>
        <a:xfrm>
          <a:off x="2042164" y="2783467"/>
          <a:ext cx="5429997" cy="8146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noProof="0" dirty="0"/>
        </a:p>
      </dsp:txBody>
      <dsp:txXfrm>
        <a:off x="2066025" y="2807328"/>
        <a:ext cx="4523027" cy="766951"/>
      </dsp:txXfrm>
    </dsp:sp>
    <dsp:sp modelId="{18EEF6D6-2EB5-A844-B6D7-AD58F0463407}">
      <dsp:nvSpPr>
        <dsp:cNvPr id="0" name=""/>
        <dsp:cNvSpPr/>
      </dsp:nvSpPr>
      <dsp:spPr>
        <a:xfrm>
          <a:off x="2138136" y="3711289"/>
          <a:ext cx="5437981" cy="8146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noProof="0" dirty="0"/>
        </a:p>
      </dsp:txBody>
      <dsp:txXfrm>
        <a:off x="2161997" y="3735150"/>
        <a:ext cx="4529748" cy="766951"/>
      </dsp:txXfrm>
    </dsp:sp>
    <dsp:sp modelId="{D8AB2DDB-06DE-9C4C-9AC3-8A572A91E0E6}">
      <dsp:nvSpPr>
        <dsp:cNvPr id="0" name=""/>
        <dsp:cNvSpPr/>
      </dsp:nvSpPr>
      <dsp:spPr>
        <a:xfrm>
          <a:off x="597641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6095560" y="595164"/>
        <a:ext cx="291245" cy="398477"/>
      </dsp:txXfrm>
    </dsp:sp>
    <dsp:sp modelId="{85140DC4-1624-C54D-881F-CD6D530A084E}">
      <dsp:nvSpPr>
        <dsp:cNvPr id="0" name=""/>
        <dsp:cNvSpPr/>
      </dsp:nvSpPr>
      <dsp:spPr>
        <a:xfrm>
          <a:off x="644961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6568762" y="1522986"/>
        <a:ext cx="291245" cy="398477"/>
      </dsp:txXfrm>
    </dsp:sp>
    <dsp:sp modelId="{61ADB6AC-980F-5149-B90A-7C88C4EE2CA5}">
      <dsp:nvSpPr>
        <dsp:cNvPr id="0" name=""/>
        <dsp:cNvSpPr/>
      </dsp:nvSpPr>
      <dsp:spPr>
        <a:xfrm>
          <a:off x="6710071" y="2476438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6829217" y="2476438"/>
        <a:ext cx="291245" cy="398477"/>
      </dsp:txXfrm>
    </dsp:sp>
    <dsp:sp modelId="{18CA1D7C-F2FD-3649-A972-562D59306131}">
      <dsp:nvSpPr>
        <dsp:cNvPr id="0" name=""/>
        <dsp:cNvSpPr/>
      </dsp:nvSpPr>
      <dsp:spPr>
        <a:xfrm>
          <a:off x="6797039" y="3549398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6916185" y="3549398"/>
        <a:ext cx="291245" cy="398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8C21-8501-204D-B528-4349928EFF0E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noProof="0" dirty="0"/>
        </a:p>
      </dsp:txBody>
      <dsp:txXfrm>
        <a:off x="23861" y="23861"/>
        <a:ext cx="5362379" cy="766951"/>
      </dsp:txXfrm>
    </dsp:sp>
    <dsp:sp modelId="{0579959C-9BD4-3F40-8FB3-C0F3DF90D681}">
      <dsp:nvSpPr>
        <dsp:cNvPr id="0" name=""/>
        <dsp:cNvSpPr/>
      </dsp:nvSpPr>
      <dsp:spPr>
        <a:xfrm>
          <a:off x="473202" y="927822"/>
          <a:ext cx="6336792" cy="8146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97063" y="951683"/>
        <a:ext cx="5286330" cy="766951"/>
      </dsp:txXfrm>
    </dsp:sp>
    <dsp:sp modelId="{AED74C92-10BA-F44D-9908-F6B41436722D}">
      <dsp:nvSpPr>
        <dsp:cNvPr id="0" name=""/>
        <dsp:cNvSpPr/>
      </dsp:nvSpPr>
      <dsp:spPr>
        <a:xfrm>
          <a:off x="946404" y="1855644"/>
          <a:ext cx="6336792" cy="8146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noProof="0" dirty="0"/>
        </a:p>
      </dsp:txBody>
      <dsp:txXfrm>
        <a:off x="970265" y="1879505"/>
        <a:ext cx="5286330" cy="766951"/>
      </dsp:txXfrm>
    </dsp:sp>
    <dsp:sp modelId="{94F24317-0A13-A949-BD95-EEBF5986192C}">
      <dsp:nvSpPr>
        <dsp:cNvPr id="0" name=""/>
        <dsp:cNvSpPr/>
      </dsp:nvSpPr>
      <dsp:spPr>
        <a:xfrm>
          <a:off x="1419605" y="2783467"/>
          <a:ext cx="6336792" cy="8146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noProof="0" dirty="0"/>
        </a:p>
      </dsp:txBody>
      <dsp:txXfrm>
        <a:off x="1443466" y="2807328"/>
        <a:ext cx="5286330" cy="766951"/>
      </dsp:txXfrm>
    </dsp:sp>
    <dsp:sp modelId="{18EEF6D6-2EB5-A844-B6D7-AD58F0463407}">
      <dsp:nvSpPr>
        <dsp:cNvPr id="0" name=""/>
        <dsp:cNvSpPr/>
      </dsp:nvSpPr>
      <dsp:spPr>
        <a:xfrm>
          <a:off x="1892808" y="3711289"/>
          <a:ext cx="6336792" cy="81467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noProof="0" dirty="0"/>
        </a:p>
      </dsp:txBody>
      <dsp:txXfrm>
        <a:off x="1916669" y="3735150"/>
        <a:ext cx="5286330" cy="766951"/>
      </dsp:txXfrm>
    </dsp:sp>
    <dsp:sp modelId="{D8AB2DDB-06DE-9C4C-9AC3-8A572A91E0E6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5926400" y="595164"/>
        <a:ext cx="291245" cy="398477"/>
      </dsp:txXfrm>
    </dsp:sp>
    <dsp:sp modelId="{85140DC4-1624-C54D-881F-CD6D530A084E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6399602" y="1522986"/>
        <a:ext cx="291245" cy="398477"/>
      </dsp:txXfrm>
    </dsp:sp>
    <dsp:sp modelId="{61ADB6AC-980F-5149-B90A-7C88C4EE2CA5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6872804" y="2437231"/>
        <a:ext cx="291245" cy="398477"/>
      </dsp:txXfrm>
    </dsp:sp>
    <dsp:sp modelId="{18CA1D7C-F2FD-3649-A972-562D59306131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7346006" y="3374105"/>
        <a:ext cx="291245" cy="398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51472-94CE-E349-98D2-92F469B5DF86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0" dirty="0"/>
        </a:p>
      </dsp:txBody>
      <dsp:txXfrm>
        <a:off x="29163" y="29163"/>
        <a:ext cx="5425092" cy="937385"/>
      </dsp:txXfrm>
    </dsp:sp>
    <dsp:sp modelId="{671B617F-38B7-264F-9F5B-AA4A8D508CA4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80546" y="1205913"/>
        <a:ext cx="5326758" cy="937385"/>
      </dsp:txXfrm>
    </dsp:sp>
    <dsp:sp modelId="{67FD1AAF-CF7F-5042-9CA5-4E8D2BE977B4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0" dirty="0"/>
        </a:p>
      </dsp:txBody>
      <dsp:txXfrm>
        <a:off x="1123699" y="2382663"/>
        <a:ext cx="5334987" cy="937385"/>
      </dsp:txXfrm>
    </dsp:sp>
    <dsp:sp modelId="{65849B71-87A4-6447-9D7E-0CE3AD850CD2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spc="-60" noProof="0" dirty="0"/>
        </a:p>
      </dsp:txBody>
      <dsp:txXfrm>
        <a:off x="1675083" y="3559414"/>
        <a:ext cx="5326758" cy="937385"/>
      </dsp:txXfrm>
    </dsp:sp>
    <dsp:sp modelId="{98827BC4-50E0-5443-A0E5-FEF1BFF531CB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/>
        </a:p>
      </dsp:txBody>
      <dsp:txXfrm>
        <a:off x="6082090" y="762624"/>
        <a:ext cx="355966" cy="487027"/>
      </dsp:txXfrm>
    </dsp:sp>
    <dsp:sp modelId="{17578FED-61BC-FF45-BDAF-071AD4715C32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/>
        </a:p>
      </dsp:txBody>
      <dsp:txXfrm>
        <a:off x="6633473" y="1939375"/>
        <a:ext cx="355966" cy="487027"/>
      </dsp:txXfrm>
    </dsp:sp>
    <dsp:sp modelId="{F9998436-91BB-764C-9828-3A54592345B4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900" kern="1200"/>
        </a:p>
      </dsp:txBody>
      <dsp:txXfrm>
        <a:off x="7176627" y="3116125"/>
        <a:ext cx="355966" cy="4870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6FB4B-B713-4945-AE73-9F09E2C3104F}">
      <dsp:nvSpPr>
        <dsp:cNvPr id="0" name=""/>
        <dsp:cNvSpPr/>
      </dsp:nvSpPr>
      <dsp:spPr>
        <a:xfrm>
          <a:off x="293149" y="645262"/>
          <a:ext cx="6940038" cy="972353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spc="-80" noProof="0" dirty="0"/>
        </a:p>
      </dsp:txBody>
      <dsp:txXfrm>
        <a:off x="321628" y="673741"/>
        <a:ext cx="4912961" cy="915395"/>
      </dsp:txXfrm>
    </dsp:sp>
    <dsp:sp modelId="{92BD605E-AC79-214E-8084-B0117B7D8479}">
      <dsp:nvSpPr>
        <dsp:cNvPr id="0" name=""/>
        <dsp:cNvSpPr/>
      </dsp:nvSpPr>
      <dsp:spPr>
        <a:xfrm>
          <a:off x="0" y="2776645"/>
          <a:ext cx="7980987" cy="95392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" tIns="95250" rIns="0" bIns="95250" numCol="1" spcCol="1270" anchor="ctr" anchorCtr="0">
          <a:noAutofit/>
        </a:bodyPr>
        <a:lstStyle/>
        <a:p>
          <a:pPr marL="0"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strike="noStrike" kern="1200" spc="0" baseline="0" dirty="0"/>
        </a:p>
      </dsp:txBody>
      <dsp:txXfrm>
        <a:off x="27939" y="2804584"/>
        <a:ext cx="5006286" cy="898043"/>
      </dsp:txXfrm>
    </dsp:sp>
    <dsp:sp modelId="{4A78E81A-024E-2948-9611-A70CDF891FF3}">
      <dsp:nvSpPr>
        <dsp:cNvPr id="0" name=""/>
        <dsp:cNvSpPr/>
      </dsp:nvSpPr>
      <dsp:spPr>
        <a:xfrm>
          <a:off x="5523458" y="1513023"/>
          <a:ext cx="1323844" cy="13238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5821323" y="1513023"/>
        <a:ext cx="728114" cy="996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D57E5-0204-3F4A-B597-DCCC984652D8}" type="datetimeFigureOut">
              <a:rPr lang="es-ES" smtClean="0"/>
              <a:t>20/1/17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1DFAA-9B9D-AF45-8A8E-F3321C5CA55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563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A1F8A-6082-704E-95BC-74245CF32087}" type="datetimeFigureOut">
              <a:rPr lang="es-ES" smtClean="0"/>
              <a:t>20/1/17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9F0B3-A32B-2840-BE6A-B26C9CDC4EB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054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5FEA-AC2D-584C-8448-7DD13439533D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8968-14BE-6F41-AD8D-E004D50BDA4D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5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6BA9-6ABA-CB46-BF55-FC77BE8A4D8D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9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39E1-A295-F54A-B4E2-C709B36EB248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5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CFDF-F83A-8746-BCC5-CD081E5F6724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2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DF16-7257-3148-A47D-BF89E0D432FC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5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18F3-A080-4F40-A33F-1714140F9876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1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B9821-705D-BB47-B0BC-4889626845C2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4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51C7-10B7-204A-A0E0-A429A11F06BD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0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3EDA-FDEB-0E46-A246-106DB7F9303B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4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F476-75D6-6045-BDEA-E95E837A2AE1}" type="datetime2">
              <a:rPr lang="es-ES" smtClean="0"/>
              <a:t>viernes, 20 de enero de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27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619B5-F61C-454D-B99A-C8C28004095B}" type="datetime2">
              <a:rPr lang="es-ES" smtClean="0"/>
              <a:t>viernes, 20 de enero de 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 smtClean="0"/>
              <a:t>There Is an Answer!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8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6005" y="1090401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QUELQUES EFFETS DU PÉCHÉ 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Adam et </a:t>
            </a:r>
            <a:r>
              <a:rPr lang="en-US" dirty="0" err="1">
                <a:solidFill>
                  <a:srgbClr val="FFFFFF"/>
                </a:solidFill>
              </a:rPr>
              <a:t>Ève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3703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6880" y="1661160"/>
            <a:ext cx="660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solidFill>
                  <a:schemeClr val="bg1"/>
                </a:solidFill>
              </a:rPr>
              <a:t>Perte</a:t>
            </a:r>
            <a:r>
              <a:rPr lang="en-US" sz="1900" dirty="0">
                <a:solidFill>
                  <a:schemeClr val="bg1"/>
                </a:solidFill>
              </a:rPr>
              <a:t> de </a:t>
            </a:r>
            <a:r>
              <a:rPr lang="en-US" sz="1900" dirty="0" err="1">
                <a:solidFill>
                  <a:schemeClr val="bg1"/>
                </a:solidFill>
              </a:rPr>
              <a:t>l’innocence</a:t>
            </a:r>
            <a:r>
              <a:rPr lang="en-US" sz="1900" dirty="0">
                <a:solidFill>
                  <a:schemeClr val="bg1"/>
                </a:solidFill>
              </a:rPr>
              <a:t>. </a:t>
            </a:r>
            <a:r>
              <a:rPr lang="en-US" sz="1900" dirty="0" err="1">
                <a:solidFill>
                  <a:schemeClr val="bg1"/>
                </a:solidFill>
              </a:rPr>
              <a:t>Peur</a:t>
            </a:r>
            <a:r>
              <a:rPr lang="en-US" sz="1900" dirty="0">
                <a:solidFill>
                  <a:schemeClr val="bg1"/>
                </a:solidFill>
              </a:rPr>
              <a:t>, </a:t>
            </a:r>
            <a:r>
              <a:rPr lang="en-US" sz="1900" dirty="0" err="1">
                <a:solidFill>
                  <a:schemeClr val="bg1"/>
                </a:solidFill>
              </a:rPr>
              <a:t>honte</a:t>
            </a:r>
            <a:r>
              <a:rPr lang="en-US" sz="1900" dirty="0">
                <a:solidFill>
                  <a:schemeClr val="bg1"/>
                </a:solidFill>
              </a:rPr>
              <a:t> et </a:t>
            </a:r>
            <a:r>
              <a:rPr lang="en-US" sz="1900" dirty="0" err="1" smtClean="0">
                <a:solidFill>
                  <a:schemeClr val="bg1"/>
                </a:solidFill>
              </a:rPr>
              <a:t>culpabilité</a:t>
            </a:r>
            <a:r>
              <a:rPr lang="en-US" sz="1900" dirty="0" smtClean="0">
                <a:solidFill>
                  <a:schemeClr val="bg1"/>
                </a:solidFill>
              </a:rPr>
              <a:t>. </a:t>
            </a:r>
            <a:r>
              <a:rPr lang="en-US" sz="1900" dirty="0" err="1" smtClean="0">
                <a:solidFill>
                  <a:schemeClr val="bg1"/>
                </a:solidFill>
              </a:rPr>
              <a:t>Incapacité</a:t>
            </a:r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à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proﬁ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ter</a:t>
            </a:r>
            <a:r>
              <a:rPr lang="en-US" sz="1900" dirty="0">
                <a:solidFill>
                  <a:schemeClr val="bg1"/>
                </a:solidFill>
              </a:rPr>
              <a:t> de la communion avec </a:t>
            </a:r>
            <a:r>
              <a:rPr lang="en-US" sz="1900" dirty="0" err="1">
                <a:solidFill>
                  <a:schemeClr val="bg1"/>
                </a:solidFill>
              </a:rPr>
              <a:t>Dieu</a:t>
            </a:r>
            <a:r>
              <a:rPr lang="en-US" sz="1900" dirty="0">
                <a:solidFill>
                  <a:schemeClr val="bg1"/>
                </a:solidFill>
              </a:rPr>
              <a:t> face </a:t>
            </a:r>
            <a:r>
              <a:rPr lang="en-US" sz="1900" dirty="0" err="1">
                <a:solidFill>
                  <a:schemeClr val="bg1"/>
                </a:solidFill>
              </a:rPr>
              <a:t>à</a:t>
            </a:r>
            <a:r>
              <a:rPr lang="en-US" sz="1900" dirty="0">
                <a:solidFill>
                  <a:schemeClr val="bg1"/>
                </a:solidFill>
              </a:rPr>
              <a:t> face </a:t>
            </a:r>
            <a:r>
              <a:rPr lang="en-US" sz="1900" dirty="0" smtClean="0">
                <a:solidFill>
                  <a:schemeClr val="bg1"/>
                </a:solidFill>
              </a:rPr>
              <a:t>(</a:t>
            </a:r>
            <a:r>
              <a:rPr lang="en-US" sz="1900" dirty="0" err="1">
                <a:solidFill>
                  <a:schemeClr val="bg1"/>
                </a:solidFill>
              </a:rPr>
              <a:t>Genèse</a:t>
            </a:r>
            <a:r>
              <a:rPr lang="en-US" sz="1900" dirty="0">
                <a:solidFill>
                  <a:schemeClr val="bg1"/>
                </a:solidFill>
              </a:rPr>
              <a:t> 3 : 8-10)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2560" y="2734504"/>
            <a:ext cx="58216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Sang innocent </a:t>
            </a:r>
            <a:r>
              <a:rPr lang="en-US" sz="1900" dirty="0" err="1">
                <a:solidFill>
                  <a:schemeClr val="bg1"/>
                </a:solidFill>
              </a:rPr>
              <a:t>répandu</a:t>
            </a:r>
            <a:r>
              <a:rPr lang="en-US" sz="1900" dirty="0">
                <a:solidFill>
                  <a:schemeClr val="bg1"/>
                </a:solidFill>
              </a:rPr>
              <a:t> (</a:t>
            </a:r>
            <a:r>
              <a:rPr lang="en-US" sz="1900" dirty="0" err="1">
                <a:solidFill>
                  <a:schemeClr val="bg1"/>
                </a:solidFill>
              </a:rPr>
              <a:t>Genèse</a:t>
            </a:r>
            <a:r>
              <a:rPr lang="en-US" sz="1900" dirty="0">
                <a:solidFill>
                  <a:schemeClr val="bg1"/>
                </a:solidFill>
              </a:rPr>
              <a:t> 3 : 21)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0360" y="3579380"/>
            <a:ext cx="5821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solidFill>
                  <a:schemeClr val="bg1"/>
                </a:solidFill>
              </a:rPr>
              <a:t>Reproches</a:t>
            </a:r>
            <a:r>
              <a:rPr lang="en-US" sz="1900" dirty="0">
                <a:solidFill>
                  <a:schemeClr val="bg1"/>
                </a:solidFill>
              </a:rPr>
              <a:t> et </a:t>
            </a:r>
            <a:r>
              <a:rPr lang="en-US" sz="1900" dirty="0" err="1">
                <a:solidFill>
                  <a:schemeClr val="bg1"/>
                </a:solidFill>
              </a:rPr>
              <a:t>réclamation</a:t>
            </a:r>
            <a:r>
              <a:rPr lang="en-US" sz="1900" dirty="0">
                <a:solidFill>
                  <a:schemeClr val="bg1"/>
                </a:solidFill>
              </a:rPr>
              <a:t> du premier couple. Harmonie </a:t>
            </a:r>
            <a:r>
              <a:rPr lang="en-US" sz="1900" dirty="0" err="1">
                <a:solidFill>
                  <a:schemeClr val="bg1"/>
                </a:solidFill>
              </a:rPr>
              <a:t>familiale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rompue</a:t>
            </a:r>
            <a:r>
              <a:rPr lang="en-US" sz="1900" dirty="0">
                <a:solidFill>
                  <a:schemeClr val="bg1"/>
                </a:solidFill>
              </a:rPr>
              <a:t> (</a:t>
            </a:r>
            <a:r>
              <a:rPr lang="en-US" sz="1900" dirty="0" err="1">
                <a:solidFill>
                  <a:schemeClr val="bg1"/>
                </a:solidFill>
              </a:rPr>
              <a:t>Genèse</a:t>
            </a:r>
            <a:r>
              <a:rPr lang="en-US" sz="1900" dirty="0">
                <a:solidFill>
                  <a:schemeClr val="bg1"/>
                </a:solidFill>
              </a:rPr>
              <a:t> 3 : 12)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067" y="4606173"/>
            <a:ext cx="58216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Travail </a:t>
            </a:r>
            <a:r>
              <a:rPr lang="en-US" sz="1900" dirty="0" err="1">
                <a:solidFill>
                  <a:schemeClr val="bg1"/>
                </a:solidFill>
              </a:rPr>
              <a:t>converti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en</a:t>
            </a:r>
            <a:r>
              <a:rPr lang="en-US" sz="1900" dirty="0">
                <a:solidFill>
                  <a:schemeClr val="bg1"/>
                </a:solidFill>
              </a:rPr>
              <a:t> charge (</a:t>
            </a:r>
            <a:r>
              <a:rPr lang="en-US" sz="1900" dirty="0" err="1">
                <a:solidFill>
                  <a:schemeClr val="bg1"/>
                </a:solidFill>
              </a:rPr>
              <a:t>Genèse</a:t>
            </a:r>
            <a:r>
              <a:rPr lang="en-US" sz="1900" dirty="0">
                <a:solidFill>
                  <a:schemeClr val="bg1"/>
                </a:solidFill>
              </a:rPr>
              <a:t> 3 : 19)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6747" y="5360899"/>
            <a:ext cx="50654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Naissance des </a:t>
            </a:r>
            <a:r>
              <a:rPr lang="en-US" sz="1900" dirty="0" err="1">
                <a:solidFill>
                  <a:schemeClr val="bg1"/>
                </a:solidFill>
              </a:rPr>
              <a:t>enfants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devenue</a:t>
            </a:r>
            <a:r>
              <a:rPr lang="en-US" sz="1900" dirty="0">
                <a:solidFill>
                  <a:schemeClr val="bg1"/>
                </a:solidFill>
              </a:rPr>
              <a:t> source de </a:t>
            </a:r>
            <a:endParaRPr lang="en-US" sz="1900" dirty="0" smtClean="0">
              <a:solidFill>
                <a:schemeClr val="bg1"/>
              </a:solidFill>
            </a:endParaRPr>
          </a:p>
          <a:p>
            <a:r>
              <a:rPr lang="en-US" sz="1900" dirty="0" err="1" smtClean="0">
                <a:solidFill>
                  <a:schemeClr val="bg1"/>
                </a:solidFill>
              </a:rPr>
              <a:t>douleur</a:t>
            </a:r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(</a:t>
            </a:r>
            <a:r>
              <a:rPr lang="en-US" sz="1900" dirty="0" err="1">
                <a:solidFill>
                  <a:schemeClr val="bg1"/>
                </a:solidFill>
              </a:rPr>
              <a:t>Genèse</a:t>
            </a:r>
            <a:r>
              <a:rPr lang="en-US" sz="1900" dirty="0">
                <a:solidFill>
                  <a:schemeClr val="bg1"/>
                </a:solidFill>
              </a:rPr>
              <a:t> 3 : 16)</a:t>
            </a:r>
          </a:p>
        </p:txBody>
      </p:sp>
      <p:sp>
        <p:nvSpPr>
          <p:cNvPr id="11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7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La race </a:t>
            </a:r>
            <a:r>
              <a:rPr lang="en-US" dirty="0" err="1">
                <a:solidFill>
                  <a:srgbClr val="FFFFFF"/>
                </a:solidFill>
              </a:rPr>
              <a:t>humaine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7680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680" y="1793240"/>
            <a:ext cx="660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solidFill>
                  <a:schemeClr val="bg1"/>
                </a:solidFill>
              </a:rPr>
              <a:t>Péché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introduit</a:t>
            </a:r>
            <a:r>
              <a:rPr lang="en-US" sz="1900" dirty="0">
                <a:solidFill>
                  <a:schemeClr val="bg1"/>
                </a:solidFill>
              </a:rPr>
              <a:t> partout </a:t>
            </a:r>
            <a:r>
              <a:rPr lang="en-US" sz="1900" dirty="0" err="1">
                <a:solidFill>
                  <a:schemeClr val="bg1"/>
                </a:solidFill>
              </a:rPr>
              <a:t>dans</a:t>
            </a:r>
            <a:r>
              <a:rPr lang="en-US" sz="1900" dirty="0">
                <a:solidFill>
                  <a:schemeClr val="bg1"/>
                </a:solidFill>
              </a:rPr>
              <a:t> le monde (Romains 5 : 12-19)</a:t>
            </a:r>
            <a:br>
              <a:rPr lang="en-US" sz="1900" dirty="0">
                <a:solidFill>
                  <a:schemeClr val="bg1"/>
                </a:solidFill>
              </a:rPr>
            </a:b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0" y="2747575"/>
            <a:ext cx="660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Absence de </a:t>
            </a:r>
            <a:r>
              <a:rPr lang="en-US" sz="1900" dirty="0" err="1">
                <a:solidFill>
                  <a:schemeClr val="bg1"/>
                </a:solidFill>
              </a:rPr>
              <a:t>paix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</a:rPr>
              <a:t>mentale</a:t>
            </a:r>
            <a:r>
              <a:rPr lang="en-US" sz="1900" dirty="0" smtClean="0">
                <a:solidFill>
                  <a:schemeClr val="bg1"/>
                </a:solidFill>
              </a:rPr>
              <a:t> (</a:t>
            </a:r>
            <a:r>
              <a:rPr lang="en-US" sz="1900" dirty="0" err="1" smtClean="0">
                <a:solidFill>
                  <a:schemeClr val="bg1"/>
                </a:solidFill>
              </a:rPr>
              <a:t>Ésaïe</a:t>
            </a:r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57 : 20-21)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3680" y="3621147"/>
            <a:ext cx="660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solidFill>
                  <a:schemeClr val="bg1"/>
                </a:solidFill>
              </a:rPr>
              <a:t>Attachement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à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l’habitude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continuelle</a:t>
            </a:r>
            <a:r>
              <a:rPr lang="en-US" sz="1900" dirty="0">
                <a:solidFill>
                  <a:schemeClr val="bg1"/>
                </a:solidFill>
              </a:rPr>
              <a:t> de </a:t>
            </a:r>
            <a:r>
              <a:rPr lang="en-US" sz="1900" dirty="0" err="1">
                <a:solidFill>
                  <a:schemeClr val="bg1"/>
                </a:solidFill>
              </a:rPr>
              <a:t>pécher</a:t>
            </a:r>
            <a:r>
              <a:rPr lang="en-US" sz="1900" dirty="0">
                <a:solidFill>
                  <a:schemeClr val="bg1"/>
                </a:solidFill>
              </a:rPr>
              <a:t> (Jean 8 : 34)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0880" y="4604216"/>
            <a:ext cx="660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Mort </a:t>
            </a:r>
            <a:r>
              <a:rPr lang="en-US" sz="1900" dirty="0" smtClean="0">
                <a:solidFill>
                  <a:schemeClr val="bg1"/>
                </a:solidFill>
              </a:rPr>
              <a:t>physique (</a:t>
            </a:r>
            <a:r>
              <a:rPr lang="en-US" sz="1900" dirty="0" err="1" smtClean="0">
                <a:solidFill>
                  <a:schemeClr val="bg1"/>
                </a:solidFill>
              </a:rPr>
              <a:t>Genèse</a:t>
            </a:r>
            <a:r>
              <a:rPr lang="en-US" sz="1900" dirty="0" smtClean="0">
                <a:solidFill>
                  <a:schemeClr val="bg1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2 : 17 ; 1 </a:t>
            </a:r>
            <a:r>
              <a:rPr lang="en-US" sz="1900" dirty="0" err="1">
                <a:solidFill>
                  <a:schemeClr val="bg1"/>
                </a:solidFill>
              </a:rPr>
              <a:t>Corinthiens</a:t>
            </a:r>
            <a:r>
              <a:rPr lang="en-US" sz="1900" dirty="0">
                <a:solidFill>
                  <a:schemeClr val="bg1"/>
                </a:solidFill>
              </a:rPr>
              <a:t> 15 : 56)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8560" y="5532920"/>
            <a:ext cx="660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solidFill>
                  <a:schemeClr val="bg1"/>
                </a:solidFill>
              </a:rPr>
              <a:t>Perte</a:t>
            </a:r>
            <a:r>
              <a:rPr lang="en-US" sz="1900" dirty="0">
                <a:solidFill>
                  <a:schemeClr val="bg1"/>
                </a:solidFill>
              </a:rPr>
              <a:t> du </a:t>
            </a:r>
            <a:r>
              <a:rPr lang="en-US" sz="1900" dirty="0" err="1">
                <a:solidFill>
                  <a:schemeClr val="bg1"/>
                </a:solidFill>
              </a:rPr>
              <a:t>sens</a:t>
            </a:r>
            <a:r>
              <a:rPr lang="en-US" sz="1900" dirty="0">
                <a:solidFill>
                  <a:schemeClr val="bg1"/>
                </a:solidFill>
              </a:rPr>
              <a:t> de la vie (</a:t>
            </a:r>
            <a:r>
              <a:rPr lang="en-US" sz="1900" dirty="0" err="1">
                <a:solidFill>
                  <a:schemeClr val="bg1"/>
                </a:solidFill>
              </a:rPr>
              <a:t>Éphésiens</a:t>
            </a:r>
            <a:r>
              <a:rPr lang="en-US" sz="1900" dirty="0">
                <a:solidFill>
                  <a:schemeClr val="bg1"/>
                </a:solidFill>
              </a:rPr>
              <a:t> 2 : 1)</a:t>
            </a:r>
          </a:p>
        </p:txBody>
      </p:sp>
      <p:sp>
        <p:nvSpPr>
          <p:cNvPr id="11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5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La race </a:t>
            </a:r>
            <a:r>
              <a:rPr lang="en-US" dirty="0" err="1" smtClean="0">
                <a:solidFill>
                  <a:srgbClr val="FFFFFF"/>
                </a:solidFill>
              </a:rPr>
              <a:t>humaine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9945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9280" y="1904295"/>
            <a:ext cx="660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dirty="0" smtClean="0">
                <a:solidFill>
                  <a:schemeClr val="bg1"/>
                </a:solidFill>
              </a:rPr>
              <a:t>Souillure (Ésaïe </a:t>
            </a:r>
            <a:r>
              <a:rPr lang="fr-FR" sz="1900" dirty="0">
                <a:solidFill>
                  <a:schemeClr val="bg1"/>
                </a:solidFill>
              </a:rPr>
              <a:t>64 : 6 ; Psaumes 106 : 39)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8400" y="3080743"/>
            <a:ext cx="660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solidFill>
                  <a:schemeClr val="bg1"/>
                </a:solidFill>
              </a:rPr>
              <a:t>Culpabilité</a:t>
            </a:r>
            <a:r>
              <a:rPr lang="en-US" sz="1900" dirty="0">
                <a:solidFill>
                  <a:schemeClr val="bg1"/>
                </a:solidFill>
              </a:rPr>
              <a:t> (Esdras 9 : 6 ; </a:t>
            </a:r>
            <a:r>
              <a:rPr lang="en-US" sz="1900" dirty="0" err="1">
                <a:solidFill>
                  <a:schemeClr val="bg1"/>
                </a:solidFill>
              </a:rPr>
              <a:t>Genèse</a:t>
            </a:r>
            <a:r>
              <a:rPr lang="en-US" sz="1900" dirty="0">
                <a:solidFill>
                  <a:schemeClr val="bg1"/>
                </a:solidFill>
              </a:rPr>
              <a:t> 3 :10)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7040" y="4233972"/>
            <a:ext cx="660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solidFill>
                  <a:schemeClr val="bg1"/>
                </a:solidFill>
              </a:rPr>
              <a:t>Séparation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d’avec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Dieu</a:t>
            </a:r>
            <a:r>
              <a:rPr lang="en-US" sz="1900" dirty="0">
                <a:solidFill>
                  <a:schemeClr val="bg1"/>
                </a:solidFill>
              </a:rPr>
              <a:t> (</a:t>
            </a:r>
            <a:r>
              <a:rPr lang="en-US" sz="1900" dirty="0" err="1">
                <a:solidFill>
                  <a:schemeClr val="bg1"/>
                </a:solidFill>
              </a:rPr>
              <a:t>Ésaïe</a:t>
            </a:r>
            <a:r>
              <a:rPr lang="en-US" sz="1900" dirty="0">
                <a:solidFill>
                  <a:schemeClr val="bg1"/>
                </a:solidFill>
              </a:rPr>
              <a:t> 1 : 15 ;59 : 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5200" y="5432328"/>
            <a:ext cx="660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spc="-50" dirty="0">
                <a:solidFill>
                  <a:schemeClr val="bg1"/>
                </a:solidFill>
              </a:rPr>
              <a:t>Relations </a:t>
            </a:r>
            <a:r>
              <a:rPr lang="en-US" sz="1900" spc="-50" dirty="0" err="1">
                <a:solidFill>
                  <a:schemeClr val="bg1"/>
                </a:solidFill>
              </a:rPr>
              <a:t>humaines</a:t>
            </a:r>
            <a:r>
              <a:rPr lang="en-US" sz="1900" spc="-50" dirty="0">
                <a:solidFill>
                  <a:schemeClr val="bg1"/>
                </a:solidFill>
              </a:rPr>
              <a:t> </a:t>
            </a:r>
            <a:r>
              <a:rPr lang="en-US" sz="1900" spc="-50" dirty="0" err="1">
                <a:solidFill>
                  <a:schemeClr val="bg1"/>
                </a:solidFill>
              </a:rPr>
              <a:t>envenimées</a:t>
            </a:r>
            <a:r>
              <a:rPr lang="en-US" sz="1900" spc="-50" dirty="0">
                <a:solidFill>
                  <a:schemeClr val="bg1"/>
                </a:solidFill>
              </a:rPr>
              <a:t> (</a:t>
            </a:r>
            <a:r>
              <a:rPr lang="en-US" sz="1900" spc="-50" dirty="0" err="1">
                <a:solidFill>
                  <a:schemeClr val="bg1"/>
                </a:solidFill>
              </a:rPr>
              <a:t>Deutéronome</a:t>
            </a:r>
            <a:r>
              <a:rPr lang="en-US" sz="1900" spc="-50" dirty="0">
                <a:solidFill>
                  <a:schemeClr val="bg1"/>
                </a:solidFill>
              </a:rPr>
              <a:t> 15 : 7-8 ; 25 : 13-15)</a:t>
            </a:r>
          </a:p>
        </p:txBody>
      </p:sp>
      <p:sp>
        <p:nvSpPr>
          <p:cNvPr id="11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0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La nature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746196"/>
              </p:ext>
            </p:extLst>
          </p:nvPr>
        </p:nvGraphicFramePr>
        <p:xfrm>
          <a:off x="457200" y="114873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03523" y="4153599"/>
            <a:ext cx="8348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srgbClr val="FFFFFF"/>
                </a:solidFill>
              </a:rPr>
              <a:t>Pollution de la </a:t>
            </a:r>
            <a:r>
              <a:rPr lang="en-US" sz="2200" dirty="0" err="1">
                <a:solidFill>
                  <a:srgbClr val="FFFFFF"/>
                </a:solidFill>
              </a:rPr>
              <a:t>planète</a:t>
            </a:r>
            <a:r>
              <a:rPr lang="en-US" sz="2200" dirty="0">
                <a:solidFill>
                  <a:srgbClr val="FFFFFF"/>
                </a:solidFill>
              </a:rPr>
              <a:t> (</a:t>
            </a:r>
            <a:r>
              <a:rPr lang="en-US" sz="2200" dirty="0" err="1">
                <a:solidFill>
                  <a:srgbClr val="FFFFFF"/>
                </a:solidFill>
              </a:rPr>
              <a:t>Lévitique</a:t>
            </a:r>
            <a:r>
              <a:rPr lang="en-US" sz="2200" dirty="0">
                <a:solidFill>
                  <a:srgbClr val="FFFFFF"/>
                </a:solidFill>
              </a:rPr>
              <a:t> 18 : 25 ; </a:t>
            </a:r>
            <a:r>
              <a:rPr lang="en-US" sz="2200" dirty="0" err="1" smtClean="0">
                <a:solidFill>
                  <a:srgbClr val="FFFFFF"/>
                </a:solidFill>
              </a:rPr>
              <a:t>Genèse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4 : 10-12 ; </a:t>
            </a:r>
            <a:endParaRPr lang="en-US" sz="2200" dirty="0" smtClean="0">
              <a:solidFill>
                <a:srgbClr val="FFFFFF"/>
              </a:solidFill>
            </a:endParaRPr>
          </a:p>
          <a:p>
            <a:pPr lvl="0"/>
            <a:r>
              <a:rPr lang="en-US" sz="2200" dirty="0" smtClean="0">
                <a:solidFill>
                  <a:srgbClr val="FFFFFF"/>
                </a:solidFill>
              </a:rPr>
              <a:t>Romains </a:t>
            </a:r>
            <a:r>
              <a:rPr lang="en-US" sz="2200" dirty="0">
                <a:solidFill>
                  <a:srgbClr val="FFFFFF"/>
                </a:solidFill>
              </a:rPr>
              <a:t>8 : 20-22</a:t>
            </a:r>
            <a:r>
              <a:rPr lang="en-US" sz="2200" dirty="0" smtClean="0">
                <a:solidFill>
                  <a:srgbClr val="FFFFFF"/>
                </a:solidFill>
              </a:rPr>
              <a:t>)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94397" y="1891083"/>
            <a:ext cx="6725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200" dirty="0">
                <a:solidFill>
                  <a:srgbClr val="FFFFFF"/>
                </a:solidFill>
              </a:rPr>
              <a:t>Malédiction de la terre (Genèse 3 : 17-18 ; </a:t>
            </a:r>
            <a:endParaRPr lang="fr-FR" sz="2200" dirty="0" smtClean="0">
              <a:solidFill>
                <a:srgbClr val="FFFFFF"/>
              </a:solidFill>
            </a:endParaRPr>
          </a:p>
          <a:p>
            <a:pPr lvl="0"/>
            <a:r>
              <a:rPr lang="fr-FR" sz="2200" dirty="0" smtClean="0">
                <a:solidFill>
                  <a:srgbClr val="FFFFFF"/>
                </a:solidFill>
              </a:rPr>
              <a:t>Jérémie </a:t>
            </a:r>
            <a:r>
              <a:rPr lang="fr-FR" sz="2200" dirty="0">
                <a:solidFill>
                  <a:srgbClr val="FFFFFF"/>
                </a:solidFill>
              </a:rPr>
              <a:t>12 : 13 ; Romains 8 : 20-22) 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9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47423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GRAINES BONNES ET MAUVAISES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4167444"/>
            <a:ext cx="7772400" cy="56360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Vivre </a:t>
            </a:r>
            <a:r>
              <a:rPr lang="en-US" dirty="0" err="1">
                <a:solidFill>
                  <a:srgbClr val="FFFFFF"/>
                </a:solidFill>
              </a:rPr>
              <a:t>dans</a:t>
            </a:r>
            <a:r>
              <a:rPr lang="en-US" dirty="0">
                <a:solidFill>
                  <a:srgbClr val="FFFFFF"/>
                </a:solidFill>
              </a:rPr>
              <a:t> un monde </a:t>
            </a:r>
            <a:r>
              <a:rPr lang="en-US" dirty="0" err="1">
                <a:solidFill>
                  <a:srgbClr val="FFFFFF"/>
                </a:solidFill>
              </a:rPr>
              <a:t>abîmé</a:t>
            </a:r>
            <a:r>
              <a:rPr lang="en-US" dirty="0">
                <a:solidFill>
                  <a:srgbClr val="FFFFFF"/>
                </a:solidFill>
              </a:rPr>
              <a:t> par le </a:t>
            </a:r>
            <a:r>
              <a:rPr lang="en-US" dirty="0" err="1">
                <a:solidFill>
                  <a:srgbClr val="FFFFFF"/>
                </a:solidFill>
              </a:rPr>
              <a:t>péché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Matthieu 13 : 24-30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8960" y="1417638"/>
            <a:ext cx="800608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100" dirty="0">
                <a:solidFill>
                  <a:srgbClr val="FFFFFF"/>
                </a:solidFill>
              </a:rPr>
              <a:t>« Le </a:t>
            </a:r>
            <a:r>
              <a:rPr lang="en-US" sz="2100" dirty="0" err="1">
                <a:solidFill>
                  <a:srgbClr val="FFFFFF"/>
                </a:solidFill>
              </a:rPr>
              <a:t>royaume</a:t>
            </a:r>
            <a:r>
              <a:rPr lang="en-US" sz="2100" dirty="0">
                <a:solidFill>
                  <a:srgbClr val="FFFFFF"/>
                </a:solidFill>
              </a:rPr>
              <a:t> des </a:t>
            </a:r>
            <a:r>
              <a:rPr lang="en-US" sz="2100" dirty="0" err="1">
                <a:solidFill>
                  <a:srgbClr val="FFFFFF"/>
                </a:solidFill>
              </a:rPr>
              <a:t>cieux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est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semblable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à</a:t>
            </a:r>
            <a:r>
              <a:rPr lang="en-US" sz="2100" dirty="0">
                <a:solidFill>
                  <a:srgbClr val="FFFFFF"/>
                </a:solidFill>
              </a:rPr>
              <a:t> un homme qui a </a:t>
            </a:r>
            <a:r>
              <a:rPr lang="en-US" sz="2100" dirty="0" err="1">
                <a:solidFill>
                  <a:srgbClr val="FFFFFF"/>
                </a:solidFill>
              </a:rPr>
              <a:t>semé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une</a:t>
            </a:r>
            <a:r>
              <a:rPr lang="en-US" sz="2100" dirty="0">
                <a:solidFill>
                  <a:srgbClr val="FFFFFF"/>
                </a:solidFill>
              </a:rPr>
              <a:t> bonne </a:t>
            </a:r>
            <a:r>
              <a:rPr lang="en-US" sz="2100" dirty="0" err="1">
                <a:solidFill>
                  <a:srgbClr val="FFFFFF"/>
                </a:solidFill>
              </a:rPr>
              <a:t>semence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dans</a:t>
            </a:r>
            <a:r>
              <a:rPr lang="en-US" sz="2100" dirty="0">
                <a:solidFill>
                  <a:srgbClr val="FFFFFF"/>
                </a:solidFill>
              </a:rPr>
              <a:t> son champ. </a:t>
            </a:r>
            <a:r>
              <a:rPr lang="en-US" sz="2100" dirty="0" err="1">
                <a:solidFill>
                  <a:srgbClr val="FFFFFF"/>
                </a:solidFill>
              </a:rPr>
              <a:t>Mais</a:t>
            </a:r>
            <a:r>
              <a:rPr lang="en-US" sz="2100" dirty="0">
                <a:solidFill>
                  <a:srgbClr val="FFFFFF"/>
                </a:solidFill>
              </a:rPr>
              <a:t>, pendant que les gens </a:t>
            </a:r>
            <a:r>
              <a:rPr lang="en-US" sz="2100" dirty="0" err="1">
                <a:solidFill>
                  <a:srgbClr val="FFFFFF"/>
                </a:solidFill>
              </a:rPr>
              <a:t>dormaient</a:t>
            </a:r>
            <a:r>
              <a:rPr lang="en-US" sz="2100" dirty="0">
                <a:solidFill>
                  <a:srgbClr val="FFFFFF"/>
                </a:solidFill>
              </a:rPr>
              <a:t>, son </a:t>
            </a:r>
            <a:r>
              <a:rPr lang="en-US" sz="2100" dirty="0" err="1">
                <a:solidFill>
                  <a:srgbClr val="FFFFFF"/>
                </a:solidFill>
              </a:rPr>
              <a:t>ennemi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vint</a:t>
            </a:r>
            <a:r>
              <a:rPr lang="en-US" sz="2100" dirty="0">
                <a:solidFill>
                  <a:srgbClr val="FFFFFF"/>
                </a:solidFill>
              </a:rPr>
              <a:t>, </a:t>
            </a:r>
            <a:r>
              <a:rPr lang="en-US" sz="2100" dirty="0" err="1">
                <a:solidFill>
                  <a:srgbClr val="FFFFFF"/>
                </a:solidFill>
              </a:rPr>
              <a:t>sema</a:t>
            </a:r>
            <a:r>
              <a:rPr lang="en-US" sz="2100" dirty="0">
                <a:solidFill>
                  <a:srgbClr val="FFFFFF"/>
                </a:solidFill>
              </a:rPr>
              <a:t> de </a:t>
            </a:r>
            <a:r>
              <a:rPr lang="en-US" sz="2100" dirty="0" err="1">
                <a:solidFill>
                  <a:srgbClr val="FFFFFF"/>
                </a:solidFill>
              </a:rPr>
              <a:t>l'ivraie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parmi</a:t>
            </a:r>
            <a:r>
              <a:rPr lang="en-US" sz="2100" dirty="0">
                <a:solidFill>
                  <a:srgbClr val="FFFFFF"/>
                </a:solidFill>
              </a:rPr>
              <a:t> le </a:t>
            </a:r>
            <a:r>
              <a:rPr lang="en-US" sz="2100" dirty="0" err="1">
                <a:solidFill>
                  <a:srgbClr val="FFFFFF"/>
                </a:solidFill>
              </a:rPr>
              <a:t>blé</a:t>
            </a:r>
            <a:r>
              <a:rPr lang="en-US" sz="2100" dirty="0">
                <a:solidFill>
                  <a:srgbClr val="FFFFFF"/>
                </a:solidFill>
              </a:rPr>
              <a:t>, et </a:t>
            </a:r>
            <a:r>
              <a:rPr lang="en-US" sz="2100" dirty="0" err="1">
                <a:solidFill>
                  <a:srgbClr val="FFFFFF"/>
                </a:solidFill>
              </a:rPr>
              <a:t>s'en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alla</a:t>
            </a:r>
            <a:r>
              <a:rPr lang="en-US" sz="2100" dirty="0">
                <a:solidFill>
                  <a:srgbClr val="FFFFFF"/>
                </a:solidFill>
              </a:rPr>
              <a:t>. </a:t>
            </a:r>
            <a:r>
              <a:rPr lang="en-US" sz="2100" dirty="0" err="1">
                <a:solidFill>
                  <a:srgbClr val="FFFFFF"/>
                </a:solidFill>
              </a:rPr>
              <a:t>Lorsque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l'herbe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eut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poussé</a:t>
            </a:r>
            <a:r>
              <a:rPr lang="en-US" sz="2100" dirty="0">
                <a:solidFill>
                  <a:srgbClr val="FFFFFF"/>
                </a:solidFill>
              </a:rPr>
              <a:t> et </a:t>
            </a:r>
            <a:r>
              <a:rPr lang="en-US" sz="2100" dirty="0" err="1">
                <a:solidFill>
                  <a:srgbClr val="FFFFFF"/>
                </a:solidFill>
              </a:rPr>
              <a:t>donné</a:t>
            </a:r>
            <a:r>
              <a:rPr lang="en-US" sz="2100" dirty="0">
                <a:solidFill>
                  <a:srgbClr val="FFFFFF"/>
                </a:solidFill>
              </a:rPr>
              <a:t> du fruit, </a:t>
            </a:r>
            <a:r>
              <a:rPr lang="en-US" sz="2100" dirty="0" err="1">
                <a:solidFill>
                  <a:srgbClr val="FFFFFF"/>
                </a:solidFill>
              </a:rPr>
              <a:t>l'ivraie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parut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aussi</a:t>
            </a:r>
            <a:r>
              <a:rPr lang="en-US" sz="2100" dirty="0">
                <a:solidFill>
                  <a:srgbClr val="FFFFFF"/>
                </a:solidFill>
              </a:rPr>
              <a:t>. </a:t>
            </a:r>
            <a:endParaRPr lang="en-US" sz="2100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en-US" sz="2100" dirty="0" smtClean="0">
                <a:solidFill>
                  <a:srgbClr val="FFFFFF"/>
                </a:solidFill>
              </a:rPr>
              <a:t>Les </a:t>
            </a:r>
            <a:r>
              <a:rPr lang="en-US" sz="2100" dirty="0" err="1">
                <a:solidFill>
                  <a:srgbClr val="FFFFFF"/>
                </a:solidFill>
              </a:rPr>
              <a:t>serviteurs</a:t>
            </a:r>
            <a:r>
              <a:rPr lang="en-US" sz="2100" dirty="0">
                <a:solidFill>
                  <a:srgbClr val="FFFFFF"/>
                </a:solidFill>
              </a:rPr>
              <a:t> du maître de la </a:t>
            </a:r>
            <a:r>
              <a:rPr lang="en-US" sz="2100" dirty="0" err="1">
                <a:solidFill>
                  <a:srgbClr val="FFFFFF"/>
                </a:solidFill>
              </a:rPr>
              <a:t>maison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vinrent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lui</a:t>
            </a:r>
            <a:r>
              <a:rPr lang="en-US" sz="2100" dirty="0">
                <a:solidFill>
                  <a:srgbClr val="FFFFFF"/>
                </a:solidFill>
              </a:rPr>
              <a:t> dire: Seigneur, </a:t>
            </a:r>
            <a:r>
              <a:rPr lang="en-US" sz="2100" dirty="0" err="1">
                <a:solidFill>
                  <a:srgbClr val="FFFFFF"/>
                </a:solidFill>
              </a:rPr>
              <a:t>n'as-tu</a:t>
            </a:r>
            <a:r>
              <a:rPr lang="en-US" sz="2100" dirty="0">
                <a:solidFill>
                  <a:srgbClr val="FFFFFF"/>
                </a:solidFill>
              </a:rPr>
              <a:t> pas </a:t>
            </a:r>
            <a:r>
              <a:rPr lang="en-US" sz="2100" dirty="0" err="1">
                <a:solidFill>
                  <a:srgbClr val="FFFFFF"/>
                </a:solidFill>
              </a:rPr>
              <a:t>semé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une</a:t>
            </a:r>
            <a:r>
              <a:rPr lang="en-US" sz="2100" dirty="0">
                <a:solidFill>
                  <a:srgbClr val="FFFFFF"/>
                </a:solidFill>
              </a:rPr>
              <a:t> bonne </a:t>
            </a:r>
            <a:r>
              <a:rPr lang="en-US" sz="2100" dirty="0" err="1">
                <a:solidFill>
                  <a:srgbClr val="FFFFFF"/>
                </a:solidFill>
              </a:rPr>
              <a:t>semence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dans</a:t>
            </a:r>
            <a:r>
              <a:rPr lang="en-US" sz="2100" dirty="0">
                <a:solidFill>
                  <a:srgbClr val="FFFFFF"/>
                </a:solidFill>
              </a:rPr>
              <a:t> ton champ? </a:t>
            </a:r>
            <a:r>
              <a:rPr lang="en-US" sz="2100" dirty="0" err="1">
                <a:solidFill>
                  <a:srgbClr val="FFFFFF"/>
                </a:solidFill>
              </a:rPr>
              <a:t>D'où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vient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donc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qu'il</a:t>
            </a:r>
            <a:r>
              <a:rPr lang="en-US" sz="2100" dirty="0">
                <a:solidFill>
                  <a:srgbClr val="FFFFFF"/>
                </a:solidFill>
              </a:rPr>
              <a:t> y a de </a:t>
            </a:r>
            <a:r>
              <a:rPr lang="en-US" sz="2100" dirty="0" err="1" smtClean="0">
                <a:solidFill>
                  <a:srgbClr val="FFFFFF"/>
                </a:solidFill>
              </a:rPr>
              <a:t>l'ivraie</a:t>
            </a:r>
            <a:r>
              <a:rPr lang="en-US" sz="2100" dirty="0" smtClean="0">
                <a:solidFill>
                  <a:srgbClr val="FFFFFF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sz="2100" dirty="0" smtClean="0">
                <a:solidFill>
                  <a:srgbClr val="FFFFFF"/>
                </a:solidFill>
              </a:rPr>
              <a:t>Il </a:t>
            </a:r>
            <a:r>
              <a:rPr lang="en-US" sz="2100" dirty="0" err="1">
                <a:solidFill>
                  <a:srgbClr val="FFFFFF"/>
                </a:solidFill>
              </a:rPr>
              <a:t>leur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répondit</a:t>
            </a:r>
            <a:r>
              <a:rPr lang="en-US" sz="2100" dirty="0">
                <a:solidFill>
                  <a:srgbClr val="FFFFFF"/>
                </a:solidFill>
              </a:rPr>
              <a:t>: </a:t>
            </a:r>
            <a:r>
              <a:rPr lang="en-US" sz="2100" dirty="0" err="1">
                <a:solidFill>
                  <a:srgbClr val="FFFFFF"/>
                </a:solidFill>
              </a:rPr>
              <a:t>C'est</a:t>
            </a:r>
            <a:r>
              <a:rPr lang="en-US" sz="2100" dirty="0">
                <a:solidFill>
                  <a:srgbClr val="FFFFFF"/>
                </a:solidFill>
              </a:rPr>
              <a:t> un </a:t>
            </a:r>
            <a:r>
              <a:rPr lang="en-US" sz="2100" dirty="0" err="1">
                <a:solidFill>
                  <a:srgbClr val="FFFFFF"/>
                </a:solidFill>
              </a:rPr>
              <a:t>ennemi</a:t>
            </a:r>
            <a:r>
              <a:rPr lang="en-US" sz="2100" dirty="0">
                <a:solidFill>
                  <a:srgbClr val="FFFFFF"/>
                </a:solidFill>
              </a:rPr>
              <a:t> qui a fait </a:t>
            </a:r>
            <a:r>
              <a:rPr lang="en-US" sz="2100" dirty="0" err="1" smtClean="0">
                <a:solidFill>
                  <a:srgbClr val="FFFFFF"/>
                </a:solidFill>
              </a:rPr>
              <a:t>cela</a:t>
            </a:r>
            <a:r>
              <a:rPr lang="en-US" sz="2100" dirty="0" smtClean="0">
                <a:solidFill>
                  <a:srgbClr val="FFFFFF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sz="2100" dirty="0" smtClean="0">
                <a:solidFill>
                  <a:srgbClr val="FFFFFF"/>
                </a:solidFill>
              </a:rPr>
              <a:t>Et </a:t>
            </a:r>
            <a:r>
              <a:rPr lang="en-US" sz="2100" dirty="0">
                <a:solidFill>
                  <a:srgbClr val="FFFFFF"/>
                </a:solidFill>
              </a:rPr>
              <a:t>les </a:t>
            </a:r>
            <a:r>
              <a:rPr lang="en-US" sz="2100" dirty="0" err="1">
                <a:solidFill>
                  <a:srgbClr val="FFFFFF"/>
                </a:solidFill>
              </a:rPr>
              <a:t>serviteurs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lui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dirent</a:t>
            </a:r>
            <a:r>
              <a:rPr lang="en-US" sz="2100" dirty="0">
                <a:solidFill>
                  <a:srgbClr val="FFFFFF"/>
                </a:solidFill>
              </a:rPr>
              <a:t>: </a:t>
            </a:r>
            <a:r>
              <a:rPr lang="en-US" sz="2100" dirty="0" err="1">
                <a:solidFill>
                  <a:srgbClr val="FFFFFF"/>
                </a:solidFill>
              </a:rPr>
              <a:t>Veux-tu</a:t>
            </a:r>
            <a:r>
              <a:rPr lang="en-US" sz="2100" dirty="0">
                <a:solidFill>
                  <a:srgbClr val="FFFFFF"/>
                </a:solidFill>
              </a:rPr>
              <a:t> que nous </a:t>
            </a:r>
            <a:r>
              <a:rPr lang="en-US" sz="2100" dirty="0" err="1">
                <a:solidFill>
                  <a:srgbClr val="FFFFFF"/>
                </a:solidFill>
              </a:rPr>
              <a:t>allions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</a:rPr>
              <a:t>l'arracher</a:t>
            </a:r>
            <a:r>
              <a:rPr lang="en-US" sz="2100" dirty="0" smtClean="0">
                <a:solidFill>
                  <a:srgbClr val="FFFFFF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sz="2100" dirty="0" smtClean="0">
                <a:solidFill>
                  <a:srgbClr val="FFFFFF"/>
                </a:solidFill>
              </a:rPr>
              <a:t>Non</a:t>
            </a:r>
            <a:r>
              <a:rPr lang="en-US" sz="2100" dirty="0">
                <a:solidFill>
                  <a:srgbClr val="FFFFFF"/>
                </a:solidFill>
              </a:rPr>
              <a:t>, </a:t>
            </a:r>
            <a:r>
              <a:rPr lang="en-US" sz="2100" dirty="0" err="1">
                <a:solidFill>
                  <a:srgbClr val="FFFFFF"/>
                </a:solidFill>
              </a:rPr>
              <a:t>dit-il</a:t>
            </a:r>
            <a:r>
              <a:rPr lang="en-US" sz="2100" dirty="0">
                <a:solidFill>
                  <a:srgbClr val="FFFFFF"/>
                </a:solidFill>
              </a:rPr>
              <a:t>, de </a:t>
            </a:r>
            <a:r>
              <a:rPr lang="en-US" sz="2100" dirty="0" err="1">
                <a:solidFill>
                  <a:srgbClr val="FFFFFF"/>
                </a:solidFill>
              </a:rPr>
              <a:t>peur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qu'en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arrachant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l'ivraie</a:t>
            </a:r>
            <a:r>
              <a:rPr lang="en-US" sz="2100" dirty="0">
                <a:solidFill>
                  <a:srgbClr val="FFFFFF"/>
                </a:solidFill>
              </a:rPr>
              <a:t>, </a:t>
            </a:r>
            <a:r>
              <a:rPr lang="en-US" sz="2100" dirty="0" err="1">
                <a:solidFill>
                  <a:srgbClr val="FFFFFF"/>
                </a:solidFill>
              </a:rPr>
              <a:t>vous</a:t>
            </a:r>
            <a:r>
              <a:rPr lang="en-US" sz="2100" dirty="0">
                <a:solidFill>
                  <a:srgbClr val="FFFFFF"/>
                </a:solidFill>
              </a:rPr>
              <a:t> ne </a:t>
            </a:r>
            <a:r>
              <a:rPr lang="en-US" sz="2100" dirty="0" err="1">
                <a:solidFill>
                  <a:srgbClr val="FFFFFF"/>
                </a:solidFill>
              </a:rPr>
              <a:t>déraciniez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en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même</a:t>
            </a:r>
            <a:r>
              <a:rPr lang="en-US" sz="2100" dirty="0">
                <a:solidFill>
                  <a:srgbClr val="FFFFFF"/>
                </a:solidFill>
              </a:rPr>
              <a:t> temps le </a:t>
            </a:r>
            <a:r>
              <a:rPr lang="en-US" sz="2100" dirty="0" err="1">
                <a:solidFill>
                  <a:srgbClr val="FFFFFF"/>
                </a:solidFill>
              </a:rPr>
              <a:t>blé</a:t>
            </a:r>
            <a:r>
              <a:rPr lang="en-US" sz="2100" dirty="0">
                <a:solidFill>
                  <a:srgbClr val="FFFFFF"/>
                </a:solidFill>
              </a:rPr>
              <a:t>. Laissez </a:t>
            </a:r>
            <a:r>
              <a:rPr lang="en-US" sz="2100" dirty="0" err="1">
                <a:solidFill>
                  <a:srgbClr val="FFFFFF"/>
                </a:solidFill>
              </a:rPr>
              <a:t>croître</a:t>
            </a:r>
            <a:r>
              <a:rPr lang="en-US" sz="2100" dirty="0">
                <a:solidFill>
                  <a:srgbClr val="FFFFFF"/>
                </a:solidFill>
              </a:rPr>
              <a:t> ensemble </a:t>
            </a:r>
            <a:r>
              <a:rPr lang="en-US" sz="2100" dirty="0" err="1">
                <a:solidFill>
                  <a:srgbClr val="FFFFFF"/>
                </a:solidFill>
              </a:rPr>
              <a:t>l'un</a:t>
            </a:r>
            <a:r>
              <a:rPr lang="en-US" sz="2100" dirty="0">
                <a:solidFill>
                  <a:srgbClr val="FFFFFF"/>
                </a:solidFill>
              </a:rPr>
              <a:t> et </a:t>
            </a:r>
            <a:r>
              <a:rPr lang="en-US" sz="2100" dirty="0" err="1">
                <a:solidFill>
                  <a:srgbClr val="FFFFFF"/>
                </a:solidFill>
              </a:rPr>
              <a:t>l'autre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jusqu'à</a:t>
            </a:r>
            <a:r>
              <a:rPr lang="en-US" sz="2100" dirty="0">
                <a:solidFill>
                  <a:srgbClr val="FFFFFF"/>
                </a:solidFill>
              </a:rPr>
              <a:t> la </a:t>
            </a:r>
            <a:r>
              <a:rPr lang="en-US" sz="2100" dirty="0" err="1">
                <a:solidFill>
                  <a:srgbClr val="FFFFFF"/>
                </a:solidFill>
              </a:rPr>
              <a:t>moisson</a:t>
            </a:r>
            <a:r>
              <a:rPr lang="en-US" sz="2100" dirty="0">
                <a:solidFill>
                  <a:srgbClr val="FFFFFF"/>
                </a:solidFill>
              </a:rPr>
              <a:t>, et, </a:t>
            </a:r>
            <a:r>
              <a:rPr lang="en-US" sz="2100" dirty="0" err="1">
                <a:solidFill>
                  <a:srgbClr val="FFFFFF"/>
                </a:solidFill>
              </a:rPr>
              <a:t>à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l'époque</a:t>
            </a:r>
            <a:r>
              <a:rPr lang="en-US" sz="2100" dirty="0">
                <a:solidFill>
                  <a:srgbClr val="FFFFFF"/>
                </a:solidFill>
              </a:rPr>
              <a:t> de la </a:t>
            </a:r>
            <a:r>
              <a:rPr lang="en-US" sz="2100" dirty="0" err="1">
                <a:solidFill>
                  <a:srgbClr val="FFFFFF"/>
                </a:solidFill>
              </a:rPr>
              <a:t>moisson</a:t>
            </a:r>
            <a:r>
              <a:rPr lang="en-US" sz="2100" dirty="0">
                <a:solidFill>
                  <a:srgbClr val="FFFFFF"/>
                </a:solidFill>
              </a:rPr>
              <a:t>, je </a:t>
            </a:r>
            <a:r>
              <a:rPr lang="en-US" sz="2100" dirty="0" err="1">
                <a:solidFill>
                  <a:srgbClr val="FFFFFF"/>
                </a:solidFill>
              </a:rPr>
              <a:t>dirai</a:t>
            </a:r>
            <a:r>
              <a:rPr lang="en-US" sz="2100" dirty="0">
                <a:solidFill>
                  <a:srgbClr val="FFFFFF"/>
                </a:solidFill>
              </a:rPr>
              <a:t> aux </a:t>
            </a:r>
            <a:r>
              <a:rPr lang="en-US" sz="2100" dirty="0" err="1">
                <a:solidFill>
                  <a:srgbClr val="FFFFFF"/>
                </a:solidFill>
              </a:rPr>
              <a:t>moissonneurs</a:t>
            </a:r>
            <a:r>
              <a:rPr lang="en-US" sz="2100" dirty="0">
                <a:solidFill>
                  <a:srgbClr val="FFFFFF"/>
                </a:solidFill>
              </a:rPr>
              <a:t>: </a:t>
            </a:r>
            <a:r>
              <a:rPr lang="en-US" sz="2100" dirty="0" err="1">
                <a:solidFill>
                  <a:srgbClr val="FFFFFF"/>
                </a:solidFill>
              </a:rPr>
              <a:t>Arrachez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d'abord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l'ivraie</a:t>
            </a:r>
            <a:r>
              <a:rPr lang="en-US" sz="2100" dirty="0">
                <a:solidFill>
                  <a:srgbClr val="FFFFFF"/>
                </a:solidFill>
              </a:rPr>
              <a:t>, et </a:t>
            </a:r>
            <a:r>
              <a:rPr lang="en-US" sz="2100" dirty="0" err="1">
                <a:solidFill>
                  <a:srgbClr val="FFFFFF"/>
                </a:solidFill>
              </a:rPr>
              <a:t>liez</a:t>
            </a:r>
            <a:r>
              <a:rPr lang="en-US" sz="2100" dirty="0">
                <a:solidFill>
                  <a:srgbClr val="FFFFFF"/>
                </a:solidFill>
              </a:rPr>
              <a:t>-la </a:t>
            </a:r>
            <a:r>
              <a:rPr lang="en-US" sz="2100" dirty="0" err="1">
                <a:solidFill>
                  <a:srgbClr val="FFFFFF"/>
                </a:solidFill>
              </a:rPr>
              <a:t>en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gerbes</a:t>
            </a:r>
            <a:r>
              <a:rPr lang="en-US" sz="2100" dirty="0">
                <a:solidFill>
                  <a:srgbClr val="FFFFFF"/>
                </a:solidFill>
              </a:rPr>
              <a:t> pour la </a:t>
            </a:r>
            <a:r>
              <a:rPr lang="en-US" sz="2100" dirty="0" err="1">
                <a:solidFill>
                  <a:srgbClr val="FFFFFF"/>
                </a:solidFill>
              </a:rPr>
              <a:t>brûler</a:t>
            </a:r>
            <a:r>
              <a:rPr lang="en-US" sz="2100" dirty="0">
                <a:solidFill>
                  <a:srgbClr val="FFFFFF"/>
                </a:solidFill>
              </a:rPr>
              <a:t>, </a:t>
            </a:r>
            <a:r>
              <a:rPr lang="en-US" sz="2100" dirty="0" err="1">
                <a:solidFill>
                  <a:srgbClr val="FFFFFF"/>
                </a:solidFill>
              </a:rPr>
              <a:t>mais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amassez</a:t>
            </a:r>
            <a:r>
              <a:rPr lang="en-US" sz="2100" dirty="0">
                <a:solidFill>
                  <a:srgbClr val="FFFFFF"/>
                </a:solidFill>
              </a:rPr>
              <a:t> le </a:t>
            </a:r>
            <a:r>
              <a:rPr lang="en-US" sz="2100" dirty="0" err="1">
                <a:solidFill>
                  <a:srgbClr val="FFFFFF"/>
                </a:solidFill>
              </a:rPr>
              <a:t>blé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dans</a:t>
            </a:r>
            <a:r>
              <a:rPr lang="en-US" sz="2100" dirty="0">
                <a:solidFill>
                  <a:srgbClr val="FFFFFF"/>
                </a:solidFill>
              </a:rPr>
              <a:t> mon </a:t>
            </a:r>
            <a:r>
              <a:rPr lang="en-US" sz="2100" dirty="0" err="1">
                <a:solidFill>
                  <a:srgbClr val="FFFFFF"/>
                </a:solidFill>
              </a:rPr>
              <a:t>grenier</a:t>
            </a:r>
            <a:r>
              <a:rPr lang="en-US" sz="2100" dirty="0">
                <a:solidFill>
                  <a:srgbClr val="FFFFFF"/>
                </a:solidFill>
              </a:rPr>
              <a:t>. »</a:t>
            </a:r>
            <a:endParaRPr lang="en-US" sz="2100" dirty="0" smtClean="0">
              <a:solidFill>
                <a:srgbClr val="FFFFFF"/>
              </a:solidFill>
            </a:endParaRP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650" y="658690"/>
            <a:ext cx="5584224" cy="1192137"/>
          </a:xfrm>
        </p:spPr>
        <p:txBody>
          <a:bodyPr>
            <a:noAutofit/>
          </a:bodyPr>
          <a:lstStyle/>
          <a:p>
            <a:r>
              <a:rPr lang="en-US" sz="4000" b="0" dirty="0" err="1">
                <a:solidFill>
                  <a:srgbClr val="FFFFFF"/>
                </a:solidFill>
              </a:rPr>
              <a:t>Dieu</a:t>
            </a:r>
            <a:r>
              <a:rPr lang="en-US" sz="4000" b="0" dirty="0">
                <a:solidFill>
                  <a:srgbClr val="FFFFFF"/>
                </a:solidFill>
              </a:rPr>
              <a:t> </a:t>
            </a:r>
            <a:r>
              <a:rPr lang="en-US" sz="4000" b="0" dirty="0" err="1">
                <a:solidFill>
                  <a:srgbClr val="FFFFFF"/>
                </a:solidFill>
              </a:rPr>
              <a:t>n'a</a:t>
            </a:r>
            <a:r>
              <a:rPr lang="en-US" sz="4000" b="0" dirty="0">
                <a:solidFill>
                  <a:srgbClr val="FFFFFF"/>
                </a:solidFill>
              </a:rPr>
              <a:t> pas </a:t>
            </a:r>
            <a:r>
              <a:rPr lang="en-US" sz="4000" b="0" dirty="0" err="1">
                <a:solidFill>
                  <a:srgbClr val="FFFFFF"/>
                </a:solidFill>
              </a:rPr>
              <a:t>semé</a:t>
            </a:r>
            <a:r>
              <a:rPr lang="en-US" sz="4000" b="0" dirty="0">
                <a:solidFill>
                  <a:srgbClr val="FFFFFF"/>
                </a:solidFill>
              </a:rPr>
              <a:t> le </a:t>
            </a:r>
            <a:r>
              <a:rPr lang="en-US" sz="4000" b="0" dirty="0" err="1">
                <a:solidFill>
                  <a:srgbClr val="FFFFFF"/>
                </a:solidFill>
              </a:rPr>
              <a:t>péché</a:t>
            </a:r>
            <a:r>
              <a:rPr lang="en-US" sz="4000" b="0" dirty="0">
                <a:solidFill>
                  <a:srgbClr val="FFFFFF"/>
                </a:solidFill>
              </a:rPr>
              <a:t> </a:t>
            </a:r>
            <a:r>
              <a:rPr lang="en-US" sz="4000" b="0" dirty="0" err="1">
                <a:solidFill>
                  <a:srgbClr val="FFFFFF"/>
                </a:solidFill>
              </a:rPr>
              <a:t>dans</a:t>
            </a:r>
            <a:r>
              <a:rPr lang="en-US" sz="4000" b="0" dirty="0">
                <a:solidFill>
                  <a:srgbClr val="FFFFFF"/>
                </a:solidFill>
              </a:rPr>
              <a:t> </a:t>
            </a:r>
            <a:r>
              <a:rPr lang="en-US" sz="4000" b="0" dirty="0" err="1">
                <a:solidFill>
                  <a:srgbClr val="FFFFFF"/>
                </a:solidFill>
              </a:rPr>
              <a:t>ce</a:t>
            </a:r>
            <a:r>
              <a:rPr lang="en-US" sz="4000" b="0" dirty="0">
                <a:solidFill>
                  <a:srgbClr val="FFFFFF"/>
                </a:solidFill>
              </a:rPr>
              <a:t> monde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body" sz="half" idx="2"/>
          </p:nvPr>
        </p:nvSpPr>
        <p:spPr>
          <a:xfrm>
            <a:off x="469651" y="2136577"/>
            <a:ext cx="3289793" cy="343542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Satan </a:t>
            </a:r>
            <a:r>
              <a:rPr lang="en-US" sz="2200" dirty="0" err="1">
                <a:solidFill>
                  <a:srgbClr val="FFFFFF"/>
                </a:solidFill>
              </a:rPr>
              <a:t>introduit</a:t>
            </a:r>
            <a:r>
              <a:rPr lang="en-US" sz="2200" dirty="0">
                <a:solidFill>
                  <a:srgbClr val="FFFFFF"/>
                </a:solidFill>
              </a:rPr>
              <a:t> le </a:t>
            </a:r>
            <a:r>
              <a:rPr lang="en-US" sz="2200" dirty="0" err="1">
                <a:solidFill>
                  <a:srgbClr val="FFFFFF"/>
                </a:solidFill>
              </a:rPr>
              <a:t>péché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dans</a:t>
            </a:r>
            <a:r>
              <a:rPr lang="en-US" sz="2200" dirty="0">
                <a:solidFill>
                  <a:srgbClr val="FFFFFF"/>
                </a:solidFill>
              </a:rPr>
              <a:t> le monde. Il </a:t>
            </a:r>
            <a:r>
              <a:rPr lang="en-US" sz="2200" dirty="0" err="1">
                <a:solidFill>
                  <a:srgbClr val="FFFFFF"/>
                </a:solidFill>
              </a:rPr>
              <a:t>accusa</a:t>
            </a:r>
            <a:r>
              <a:rPr lang="en-US" sz="2200" dirty="0">
                <a:solidFill>
                  <a:srgbClr val="FFFFFF"/>
                </a:solidFill>
              </a:rPr>
              <a:t> le Seigneur d'être le </a:t>
            </a:r>
            <a:r>
              <a:rPr lang="en-US" sz="2200" dirty="0" err="1">
                <a:solidFill>
                  <a:srgbClr val="FFFFFF"/>
                </a:solidFill>
              </a:rPr>
              <a:t>responsable</a:t>
            </a:r>
            <a:r>
              <a:rPr lang="en-US" sz="2200" dirty="0">
                <a:solidFill>
                  <a:srgbClr val="FFFFFF"/>
                </a:solidFill>
              </a:rPr>
              <a:t> de la </a:t>
            </a:r>
            <a:r>
              <a:rPr lang="en-US" sz="2200" dirty="0" err="1">
                <a:solidFill>
                  <a:srgbClr val="FFFFFF"/>
                </a:solidFill>
              </a:rPr>
              <a:t>mauvaise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graine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076" y="1215833"/>
            <a:ext cx="6001964" cy="1192137"/>
          </a:xfrm>
        </p:spPr>
        <p:txBody>
          <a:bodyPr>
            <a:noAutofit/>
          </a:bodyPr>
          <a:lstStyle/>
          <a:p>
            <a:r>
              <a:rPr lang="en-US" sz="4000" b="0" dirty="0">
                <a:solidFill>
                  <a:srgbClr val="FFFFFF"/>
                </a:solidFill>
              </a:rPr>
              <a:t>Un monde avec des </a:t>
            </a:r>
            <a:r>
              <a:rPr lang="en-US" sz="4000" b="0" dirty="0" err="1">
                <a:solidFill>
                  <a:srgbClr val="FFFFFF"/>
                </a:solidFill>
              </a:rPr>
              <a:t>graines</a:t>
            </a:r>
            <a:r>
              <a:rPr lang="en-US" sz="4000" b="0" dirty="0">
                <a:solidFill>
                  <a:srgbClr val="FFFFFF"/>
                </a:solidFill>
              </a:rPr>
              <a:t> </a:t>
            </a:r>
            <a:r>
              <a:rPr lang="en-US" sz="4000" b="0" dirty="0" err="1">
                <a:solidFill>
                  <a:srgbClr val="FFFFFF"/>
                </a:solidFill>
              </a:rPr>
              <a:t>bonnes</a:t>
            </a:r>
            <a:r>
              <a:rPr lang="en-US" sz="4000" b="0" dirty="0">
                <a:solidFill>
                  <a:srgbClr val="FFFFFF"/>
                </a:solidFill>
              </a:rPr>
              <a:t> et </a:t>
            </a:r>
            <a:r>
              <a:rPr lang="en-US" sz="4000" b="0" dirty="0" err="1">
                <a:solidFill>
                  <a:srgbClr val="FFFFFF"/>
                </a:solidFill>
              </a:rPr>
              <a:t>mauvaises</a:t>
            </a:r>
            <a:endParaRPr lang="en-US" sz="4000" b="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body" sz="half" idx="2"/>
          </p:nvPr>
        </p:nvSpPr>
        <p:spPr>
          <a:xfrm>
            <a:off x="581717" y="2693720"/>
            <a:ext cx="4772603" cy="2601129"/>
          </a:xfrm>
        </p:spPr>
        <p:txBody>
          <a:bodyPr>
            <a:norm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Sur </a:t>
            </a:r>
            <a:r>
              <a:rPr lang="en-US" sz="2200" dirty="0" err="1">
                <a:solidFill>
                  <a:srgbClr val="FFFFFF"/>
                </a:solidFill>
              </a:rPr>
              <a:t>ce</a:t>
            </a:r>
            <a:r>
              <a:rPr lang="en-US" sz="2200" dirty="0">
                <a:solidFill>
                  <a:srgbClr val="FFFFFF"/>
                </a:solidFill>
              </a:rPr>
              <a:t> monde </a:t>
            </a:r>
            <a:r>
              <a:rPr lang="en-US" sz="2200" dirty="0" err="1">
                <a:solidFill>
                  <a:srgbClr val="FFFFFF"/>
                </a:solidFill>
              </a:rPr>
              <a:t>il</a:t>
            </a:r>
            <a:r>
              <a:rPr lang="en-US" sz="2200" dirty="0">
                <a:solidFill>
                  <a:srgbClr val="FFFFFF"/>
                </a:solidFill>
              </a:rPr>
              <a:t> existent des </a:t>
            </a:r>
            <a:r>
              <a:rPr lang="en-US" sz="2200" dirty="0" err="1">
                <a:solidFill>
                  <a:srgbClr val="FFFFFF"/>
                </a:solidFill>
              </a:rPr>
              <a:t>bonnes</a:t>
            </a:r>
            <a:r>
              <a:rPr lang="en-US" sz="2200" dirty="0">
                <a:solidFill>
                  <a:srgbClr val="FFFFFF"/>
                </a:solidFill>
              </a:rPr>
              <a:t> et des </a:t>
            </a:r>
            <a:r>
              <a:rPr lang="en-US" sz="2200" dirty="0" err="1">
                <a:solidFill>
                  <a:srgbClr val="FFFFFF"/>
                </a:solidFill>
              </a:rPr>
              <a:t>mauvaises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personnes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  <a:endParaRPr lang="en-US" sz="2200" dirty="0" smtClean="0">
              <a:solidFill>
                <a:srgbClr val="FFFFFF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 err="1" smtClean="0">
                <a:solidFill>
                  <a:srgbClr val="FFFFFF"/>
                </a:solidFill>
              </a:rPr>
              <a:t>Ceci</a:t>
            </a:r>
            <a:r>
              <a:rPr lang="en-US" sz="2200" dirty="0" smtClean="0">
                <a:solidFill>
                  <a:srgbClr val="FFFFFF"/>
                </a:solidFill>
              </a:rPr>
              <a:t> </a:t>
            </a:r>
            <a:r>
              <a:rPr lang="en-US" sz="2200" dirty="0">
                <a:solidFill>
                  <a:srgbClr val="FFFFFF"/>
                </a:solidFill>
              </a:rPr>
              <a:t>ne </a:t>
            </a:r>
            <a:r>
              <a:rPr lang="en-US" sz="2200" dirty="0" err="1">
                <a:solidFill>
                  <a:srgbClr val="FFFFFF"/>
                </a:solidFill>
              </a:rPr>
              <a:t>changera</a:t>
            </a:r>
            <a:r>
              <a:rPr lang="en-US" sz="2200" dirty="0">
                <a:solidFill>
                  <a:srgbClr val="FFFFFF"/>
                </a:solidFill>
              </a:rPr>
              <a:t> pas </a:t>
            </a:r>
            <a:r>
              <a:rPr lang="en-US" sz="2200" dirty="0" err="1">
                <a:solidFill>
                  <a:srgbClr val="FFFFFF"/>
                </a:solidFill>
              </a:rPr>
              <a:t>avant</a:t>
            </a:r>
            <a:r>
              <a:rPr lang="en-US" sz="2200" dirty="0">
                <a:solidFill>
                  <a:srgbClr val="FFFFFF"/>
                </a:solidFill>
              </a:rPr>
              <a:t> le retour du Seigneur </a:t>
            </a:r>
            <a:r>
              <a:rPr lang="en-US" sz="2200" dirty="0" err="1">
                <a:solidFill>
                  <a:srgbClr val="FFFFFF"/>
                </a:solidFill>
              </a:rPr>
              <a:t>dans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gloire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454" y="535935"/>
            <a:ext cx="8136591" cy="823852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solidFill>
                  <a:srgbClr val="FFFFFF"/>
                </a:solidFill>
              </a:rPr>
              <a:t>BLÉ </a:t>
            </a:r>
            <a:r>
              <a:rPr lang="en-US" sz="4400" b="0" dirty="0" smtClean="0">
                <a:solidFill>
                  <a:srgbClr val="FFFFFF"/>
                </a:solidFill>
              </a:rPr>
              <a:t>            IVRAIE</a:t>
            </a:r>
            <a:endParaRPr lang="en-US" sz="4400" b="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body" sz="half" idx="2"/>
          </p:nvPr>
        </p:nvSpPr>
        <p:spPr>
          <a:xfrm>
            <a:off x="622647" y="1645557"/>
            <a:ext cx="7962277" cy="1067164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solidFill>
                  <a:srgbClr val="FFFFFF"/>
                </a:solidFill>
              </a:rPr>
              <a:t>Le </a:t>
            </a:r>
            <a:r>
              <a:rPr lang="en-US" sz="2200" dirty="0" err="1">
                <a:solidFill>
                  <a:srgbClr val="FFFFFF"/>
                </a:solidFill>
              </a:rPr>
              <a:t>blé</a:t>
            </a:r>
            <a:r>
              <a:rPr lang="en-US" sz="2200" dirty="0">
                <a:solidFill>
                  <a:srgbClr val="FFFFFF"/>
                </a:solidFill>
              </a:rPr>
              <a:t> et </a:t>
            </a:r>
            <a:r>
              <a:rPr lang="en-US" sz="2200" dirty="0" err="1">
                <a:solidFill>
                  <a:srgbClr val="FFFFFF"/>
                </a:solidFill>
              </a:rPr>
              <a:t>l'ivraie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sont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très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similaires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  <a:r>
              <a:rPr lang="en-US" sz="2200" dirty="0" err="1">
                <a:solidFill>
                  <a:srgbClr val="FFFFFF"/>
                </a:solidFill>
              </a:rPr>
              <a:t>Seulement</a:t>
            </a:r>
            <a:r>
              <a:rPr lang="en-US" sz="2200" dirty="0">
                <a:solidFill>
                  <a:srgbClr val="FFFFFF"/>
                </a:solidFill>
              </a:rPr>
              <a:t> un </a:t>
            </a:r>
            <a:r>
              <a:rPr lang="en-US" sz="2200" dirty="0" err="1">
                <a:solidFill>
                  <a:srgbClr val="FFFFFF"/>
                </a:solidFill>
              </a:rPr>
              <a:t>oeil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entraîné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peut</a:t>
            </a:r>
            <a:r>
              <a:rPr lang="en-US" sz="2200" dirty="0">
                <a:solidFill>
                  <a:srgbClr val="FFFFFF"/>
                </a:solidFill>
              </a:rPr>
              <a:t> les </a:t>
            </a:r>
            <a:r>
              <a:rPr lang="en-US" sz="2200" dirty="0" err="1">
                <a:solidFill>
                  <a:srgbClr val="FFFFFF"/>
                </a:solidFill>
              </a:rPr>
              <a:t>différentier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96" y="2851193"/>
            <a:ext cx="3431505" cy="34782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n 8" descr="sub_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81" y="3631810"/>
            <a:ext cx="4918619" cy="1127080"/>
          </a:xfrm>
          <a:prstGeom prst="rect">
            <a:avLst/>
          </a:prstGeom>
        </p:spPr>
      </p:pic>
      <p:pic>
        <p:nvPicPr>
          <p:cNvPr id="6" name="Imagen 5" descr="tit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160"/>
            <a:ext cx="9144000" cy="24931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4910" y="2154280"/>
            <a:ext cx="7196048" cy="1470025"/>
          </a:xfrm>
        </p:spPr>
        <p:txBody>
          <a:bodyPr>
            <a:noAutofit/>
          </a:bodyPr>
          <a:lstStyle/>
          <a:p>
            <a:pPr algn="r">
              <a:lnSpc>
                <a:spcPts val="4760"/>
              </a:lnSpc>
            </a:pPr>
            <a:r>
              <a:rPr lang="en-US" sz="4800" dirty="0" err="1">
                <a:solidFill>
                  <a:schemeClr val="bg1"/>
                </a:solidFill>
              </a:rPr>
              <a:t>Pourquoi</a:t>
            </a:r>
            <a:r>
              <a:rPr lang="en-US" sz="4800" dirty="0">
                <a:solidFill>
                  <a:schemeClr val="bg1"/>
                </a:solidFill>
              </a:rPr>
              <a:t> la </a:t>
            </a:r>
            <a:r>
              <a:rPr lang="en-US" sz="4800" dirty="0" err="1">
                <a:solidFill>
                  <a:schemeClr val="bg1"/>
                </a:solidFill>
              </a:rPr>
              <a:t>douleur</a:t>
            </a:r>
            <a:r>
              <a:rPr lang="en-US" sz="4800" dirty="0">
                <a:solidFill>
                  <a:schemeClr val="bg1"/>
                </a:solidFill>
              </a:rPr>
              <a:t>, la </a:t>
            </a:r>
            <a:r>
              <a:rPr lang="en-US" sz="4800" dirty="0" err="1">
                <a:solidFill>
                  <a:schemeClr val="bg1"/>
                </a:solidFill>
              </a:rPr>
              <a:t>souffrance</a:t>
            </a:r>
            <a:r>
              <a:rPr lang="en-US" sz="4800" dirty="0">
                <a:solidFill>
                  <a:schemeClr val="bg1"/>
                </a:solidFill>
              </a:rPr>
              <a:t> et la mort 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63886" y="3886200"/>
            <a:ext cx="4354703" cy="943212"/>
          </a:xfrm>
        </p:spPr>
        <p:txBody>
          <a:bodyPr/>
          <a:lstStyle/>
          <a:p>
            <a:pPr algn="l"/>
            <a:r>
              <a:rPr lang="en-US" dirty="0" err="1">
                <a:solidFill>
                  <a:srgbClr val="FFFFFF"/>
                </a:solidFill>
              </a:rPr>
              <a:t>Sujet</a:t>
            </a:r>
            <a:r>
              <a:rPr lang="en-US" dirty="0">
                <a:solidFill>
                  <a:srgbClr val="FFFFFF"/>
                </a:solidFill>
              </a:rPr>
              <a:t> 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33" y="1387646"/>
            <a:ext cx="2332421" cy="23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422" y="271236"/>
            <a:ext cx="7567476" cy="870399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err="1">
                <a:solidFill>
                  <a:srgbClr val="FFFFFF"/>
                </a:solidFill>
              </a:rPr>
              <a:t>Seulement</a:t>
            </a:r>
            <a:r>
              <a:rPr lang="en-US" sz="4000" b="0" dirty="0">
                <a:solidFill>
                  <a:srgbClr val="FFFFFF"/>
                </a:solidFill>
              </a:rPr>
              <a:t> </a:t>
            </a:r>
            <a:r>
              <a:rPr lang="en-US" sz="4000" b="0" dirty="0" err="1">
                <a:solidFill>
                  <a:srgbClr val="FFFFFF"/>
                </a:solidFill>
              </a:rPr>
              <a:t>Dieu</a:t>
            </a:r>
            <a:r>
              <a:rPr lang="en-US" sz="4000" b="0" dirty="0">
                <a:solidFill>
                  <a:srgbClr val="FFFFFF"/>
                </a:solidFill>
              </a:rPr>
              <a:t> </a:t>
            </a:r>
            <a:r>
              <a:rPr lang="en-US" sz="4000" b="0" dirty="0" err="1">
                <a:solidFill>
                  <a:srgbClr val="FFFFFF"/>
                </a:solidFill>
              </a:rPr>
              <a:t>peut</a:t>
            </a:r>
            <a:r>
              <a:rPr lang="en-US" sz="4000" b="0" dirty="0">
                <a:solidFill>
                  <a:srgbClr val="FFFFFF"/>
                </a:solidFill>
              </a:rPr>
              <a:t> </a:t>
            </a:r>
            <a:r>
              <a:rPr lang="en-US" sz="4000" b="0" dirty="0" err="1">
                <a:solidFill>
                  <a:srgbClr val="FFFFFF"/>
                </a:solidFill>
              </a:rPr>
              <a:t>juger</a:t>
            </a:r>
            <a:endParaRPr lang="en-US" sz="4000" b="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body" sz="half" idx="2"/>
          </p:nvPr>
        </p:nvSpPr>
        <p:spPr>
          <a:xfrm>
            <a:off x="1104732" y="1337687"/>
            <a:ext cx="7223365" cy="1842913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solidFill>
                  <a:srgbClr val="FFFFFF"/>
                </a:solidFill>
              </a:rPr>
              <a:t>Il ne nous </a:t>
            </a:r>
            <a:r>
              <a:rPr lang="en-US" sz="2200" dirty="0" err="1">
                <a:solidFill>
                  <a:srgbClr val="FFFFFF"/>
                </a:solidFill>
              </a:rPr>
              <a:t>incombe</a:t>
            </a:r>
            <a:r>
              <a:rPr lang="en-US" sz="2200" dirty="0">
                <a:solidFill>
                  <a:srgbClr val="FFFFFF"/>
                </a:solidFill>
              </a:rPr>
              <a:t> pas de </a:t>
            </a:r>
            <a:r>
              <a:rPr lang="en-US" sz="2200" dirty="0" err="1">
                <a:solidFill>
                  <a:srgbClr val="FFFFFF"/>
                </a:solidFill>
              </a:rPr>
              <a:t>décider</a:t>
            </a:r>
            <a:r>
              <a:rPr lang="en-US" sz="2200" dirty="0">
                <a:solidFill>
                  <a:srgbClr val="FFFFFF"/>
                </a:solidFill>
              </a:rPr>
              <a:t> qui </a:t>
            </a:r>
            <a:r>
              <a:rPr lang="en-US" sz="2200" dirty="0" err="1">
                <a:solidFill>
                  <a:srgbClr val="FFFFFF"/>
                </a:solidFill>
              </a:rPr>
              <a:t>sont</a:t>
            </a:r>
            <a:r>
              <a:rPr lang="en-US" sz="2200" dirty="0">
                <a:solidFill>
                  <a:srgbClr val="FFFFFF"/>
                </a:solidFill>
              </a:rPr>
              <a:t> les </a:t>
            </a:r>
            <a:r>
              <a:rPr lang="en-US" sz="2200" dirty="0" err="1">
                <a:solidFill>
                  <a:srgbClr val="FFFFFF"/>
                </a:solidFill>
              </a:rPr>
              <a:t>bons</a:t>
            </a:r>
            <a:r>
              <a:rPr lang="en-US" sz="2200" dirty="0">
                <a:solidFill>
                  <a:srgbClr val="FFFFFF"/>
                </a:solidFill>
              </a:rPr>
              <a:t> et les </a:t>
            </a:r>
            <a:r>
              <a:rPr lang="en-US" sz="2200" dirty="0" err="1">
                <a:solidFill>
                  <a:srgbClr val="FFFFFF"/>
                </a:solidFill>
              </a:rPr>
              <a:t>mauvais</a:t>
            </a:r>
            <a:r>
              <a:rPr lang="en-US" sz="2200" dirty="0">
                <a:solidFill>
                  <a:srgbClr val="FFFFFF"/>
                </a:solidFill>
              </a:rPr>
              <a:t>. Il </a:t>
            </a:r>
            <a:r>
              <a:rPr lang="en-US" sz="2200" dirty="0" err="1">
                <a:solidFill>
                  <a:srgbClr val="FFFFFF"/>
                </a:solidFill>
              </a:rPr>
              <a:t>est</a:t>
            </a:r>
            <a:r>
              <a:rPr lang="en-US" sz="2200" dirty="0">
                <a:solidFill>
                  <a:srgbClr val="FFFFFF"/>
                </a:solidFill>
              </a:rPr>
              <a:t> le </a:t>
            </a:r>
            <a:r>
              <a:rPr lang="en-US" sz="2200" dirty="0" err="1">
                <a:solidFill>
                  <a:srgbClr val="FFFFFF"/>
                </a:solidFill>
              </a:rPr>
              <a:t>seul</a:t>
            </a:r>
            <a:r>
              <a:rPr lang="en-US" sz="2200" dirty="0">
                <a:solidFill>
                  <a:srgbClr val="FFFFFF"/>
                </a:solidFill>
              </a:rPr>
              <a:t> qui </a:t>
            </a:r>
            <a:r>
              <a:rPr lang="en-US" sz="2200" dirty="0" err="1">
                <a:solidFill>
                  <a:srgbClr val="FFFFFF"/>
                </a:solidFill>
              </a:rPr>
              <a:t>peut</a:t>
            </a:r>
            <a:r>
              <a:rPr lang="en-US" sz="2200" dirty="0">
                <a:solidFill>
                  <a:srgbClr val="FFFFFF"/>
                </a:solidFill>
              </a:rPr>
              <a:t> faire le travail de </a:t>
            </a:r>
            <a:r>
              <a:rPr lang="en-US" sz="2200" dirty="0" err="1">
                <a:solidFill>
                  <a:srgbClr val="FFFFFF"/>
                </a:solidFill>
              </a:rPr>
              <a:t>séparation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7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454" y="535935"/>
            <a:ext cx="8136591" cy="823852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solidFill>
                  <a:srgbClr val="FFFFFF"/>
                </a:solidFill>
              </a:rPr>
              <a:t>Nous </a:t>
            </a:r>
            <a:r>
              <a:rPr lang="en-US" sz="4400" b="0" dirty="0" err="1">
                <a:solidFill>
                  <a:srgbClr val="FFFFFF"/>
                </a:solidFill>
              </a:rPr>
              <a:t>devons</a:t>
            </a:r>
            <a:r>
              <a:rPr lang="en-US" sz="4400" b="0" dirty="0">
                <a:solidFill>
                  <a:srgbClr val="FFFFFF"/>
                </a:solidFill>
              </a:rPr>
              <a:t> </a:t>
            </a:r>
            <a:r>
              <a:rPr lang="en-US" sz="4400" b="0" dirty="0" err="1">
                <a:solidFill>
                  <a:srgbClr val="FFFFFF"/>
                </a:solidFill>
              </a:rPr>
              <a:t>attendre</a:t>
            </a:r>
            <a:endParaRPr lang="en-US" sz="4400" b="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body" sz="half" idx="2"/>
          </p:nvPr>
        </p:nvSpPr>
        <p:spPr>
          <a:xfrm>
            <a:off x="693768" y="2214516"/>
            <a:ext cx="3633950" cy="3086949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solidFill>
                  <a:srgbClr val="FFFFFF"/>
                </a:solidFill>
              </a:rPr>
              <a:t>Les </a:t>
            </a:r>
            <a:r>
              <a:rPr lang="en-US" sz="2200" dirty="0" err="1">
                <a:solidFill>
                  <a:srgbClr val="FFFFFF"/>
                </a:solidFill>
              </a:rPr>
              <a:t>bonnes</a:t>
            </a:r>
            <a:r>
              <a:rPr lang="en-US" sz="2200" dirty="0">
                <a:solidFill>
                  <a:srgbClr val="FFFFFF"/>
                </a:solidFill>
              </a:rPr>
              <a:t> et les </a:t>
            </a:r>
            <a:r>
              <a:rPr lang="en-US" sz="2200" dirty="0" err="1">
                <a:solidFill>
                  <a:srgbClr val="FFFFFF"/>
                </a:solidFill>
              </a:rPr>
              <a:t>mauvaises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graines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doivent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pousser</a:t>
            </a:r>
            <a:r>
              <a:rPr lang="en-US" sz="2200" dirty="0">
                <a:solidFill>
                  <a:srgbClr val="FFFFFF"/>
                </a:solidFill>
              </a:rPr>
              <a:t> ensemble pour ne pas </a:t>
            </a:r>
            <a:r>
              <a:rPr lang="en-US" sz="2200" dirty="0" err="1">
                <a:solidFill>
                  <a:srgbClr val="FFFFFF"/>
                </a:solidFill>
              </a:rPr>
              <a:t>endommager</a:t>
            </a:r>
            <a:r>
              <a:rPr lang="en-US" sz="2200" dirty="0">
                <a:solidFill>
                  <a:srgbClr val="FFFFFF"/>
                </a:solidFill>
              </a:rPr>
              <a:t> le </a:t>
            </a:r>
            <a:r>
              <a:rPr lang="en-US" sz="2200" dirty="0" err="1">
                <a:solidFill>
                  <a:srgbClr val="FFFFFF"/>
                </a:solidFill>
              </a:rPr>
              <a:t>blé</a:t>
            </a:r>
            <a:r>
              <a:rPr lang="en-US" sz="2200" dirty="0">
                <a:solidFill>
                  <a:srgbClr val="FFFFFF"/>
                </a:solidFill>
              </a:rPr>
              <a:t>. </a:t>
            </a:r>
            <a:r>
              <a:rPr lang="en-US" sz="2200" dirty="0" err="1">
                <a:solidFill>
                  <a:srgbClr val="FFFFFF"/>
                </a:solidFill>
              </a:rPr>
              <a:t>L'ivraie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doit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montrer</a:t>
            </a:r>
            <a:r>
              <a:rPr lang="en-US" sz="2200" dirty="0">
                <a:solidFill>
                  <a:srgbClr val="FFFFFF"/>
                </a:solidFill>
              </a:rPr>
              <a:t> son « </a:t>
            </a:r>
            <a:r>
              <a:rPr lang="en-US" sz="2200" dirty="0" err="1">
                <a:solidFill>
                  <a:srgbClr val="FFFFFF"/>
                </a:solidFill>
              </a:rPr>
              <a:t>vrai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caractère</a:t>
            </a:r>
            <a:r>
              <a:rPr lang="en-US" sz="2200" dirty="0">
                <a:solidFill>
                  <a:srgbClr val="FFFFFF"/>
                </a:solidFill>
              </a:rPr>
              <a:t> » et </a:t>
            </a:r>
            <a:r>
              <a:rPr lang="en-US" sz="2200" dirty="0" err="1">
                <a:solidFill>
                  <a:srgbClr val="FFFFFF"/>
                </a:solidFill>
              </a:rPr>
              <a:t>ensuite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elle</a:t>
            </a:r>
            <a:r>
              <a:rPr lang="en-US" sz="2200" dirty="0">
                <a:solidFill>
                  <a:srgbClr val="FFFFFF"/>
                </a:solidFill>
              </a:rPr>
              <a:t> sera </a:t>
            </a:r>
            <a:r>
              <a:rPr lang="en-US" sz="2200" dirty="0" err="1">
                <a:solidFill>
                  <a:srgbClr val="FFFFFF"/>
                </a:solidFill>
              </a:rPr>
              <a:t>déracinée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Imagen 5" descr="ThinkstockPhotos-50763338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3" r="15135"/>
          <a:stretch/>
        </p:blipFill>
        <p:spPr>
          <a:xfrm>
            <a:off x="4623649" y="1881633"/>
            <a:ext cx="3846860" cy="3810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5453" y="1094173"/>
            <a:ext cx="5471436" cy="1192137"/>
          </a:xfrm>
        </p:spPr>
        <p:txBody>
          <a:bodyPr>
            <a:noAutofit/>
          </a:bodyPr>
          <a:lstStyle/>
          <a:p>
            <a:r>
              <a:rPr lang="en-US" sz="4400" b="0" dirty="0">
                <a:solidFill>
                  <a:srgbClr val="FFFFFF"/>
                </a:solidFill>
              </a:rPr>
              <a:t>Le mal ne </a:t>
            </a:r>
            <a:r>
              <a:rPr lang="en-US" sz="4400" b="0" dirty="0" err="1">
                <a:solidFill>
                  <a:srgbClr val="FFFFFF"/>
                </a:solidFill>
              </a:rPr>
              <a:t>prévaut</a:t>
            </a:r>
            <a:r>
              <a:rPr lang="en-US" sz="4400" b="0" dirty="0">
                <a:solidFill>
                  <a:srgbClr val="FFFFFF"/>
                </a:solidFill>
              </a:rPr>
              <a:t> pas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body" sz="half" idx="2"/>
          </p:nvPr>
        </p:nvSpPr>
        <p:spPr>
          <a:xfrm>
            <a:off x="545453" y="2609048"/>
            <a:ext cx="4311688" cy="2988314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« Il </a:t>
            </a:r>
            <a:r>
              <a:rPr lang="en-US" sz="2200" dirty="0" err="1">
                <a:solidFill>
                  <a:srgbClr val="FFFFFF"/>
                </a:solidFill>
              </a:rPr>
              <a:t>essuiera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toute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larme</a:t>
            </a:r>
            <a:r>
              <a:rPr lang="en-US" sz="2200" dirty="0">
                <a:solidFill>
                  <a:srgbClr val="FFFFFF"/>
                </a:solidFill>
              </a:rPr>
              <a:t> de </a:t>
            </a:r>
            <a:r>
              <a:rPr lang="en-US" sz="2200" dirty="0" err="1">
                <a:solidFill>
                  <a:srgbClr val="FFFFFF"/>
                </a:solidFill>
              </a:rPr>
              <a:t>leurs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yeux</a:t>
            </a:r>
            <a:r>
              <a:rPr lang="en-US" sz="2200" dirty="0">
                <a:solidFill>
                  <a:srgbClr val="FFFFFF"/>
                </a:solidFill>
              </a:rPr>
              <a:t>, et la mort ne sera plus, et </a:t>
            </a:r>
            <a:r>
              <a:rPr lang="en-US" sz="2200" dirty="0" err="1">
                <a:solidFill>
                  <a:srgbClr val="FFFFFF"/>
                </a:solidFill>
              </a:rPr>
              <a:t>il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n'y</a:t>
            </a:r>
            <a:r>
              <a:rPr lang="en-US" sz="2200" dirty="0">
                <a:solidFill>
                  <a:srgbClr val="FFFFFF"/>
                </a:solidFill>
              </a:rPr>
              <a:t> aura plus </a:t>
            </a:r>
            <a:r>
              <a:rPr lang="en-US" sz="2200" dirty="0" err="1">
                <a:solidFill>
                  <a:srgbClr val="FFFFFF"/>
                </a:solidFill>
              </a:rPr>
              <a:t>ni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deuil</a:t>
            </a:r>
            <a:r>
              <a:rPr lang="en-US" sz="2200" dirty="0">
                <a:solidFill>
                  <a:srgbClr val="FFFFFF"/>
                </a:solidFill>
              </a:rPr>
              <a:t>, </a:t>
            </a:r>
            <a:r>
              <a:rPr lang="en-US" sz="2200" dirty="0" err="1">
                <a:solidFill>
                  <a:srgbClr val="FFFFFF"/>
                </a:solidFill>
              </a:rPr>
              <a:t>ni</a:t>
            </a:r>
            <a:r>
              <a:rPr lang="en-US" sz="2200" dirty="0">
                <a:solidFill>
                  <a:srgbClr val="FFFFFF"/>
                </a:solidFill>
              </a:rPr>
              <a:t> cri, </a:t>
            </a:r>
            <a:r>
              <a:rPr lang="en-US" sz="2200" dirty="0" err="1">
                <a:solidFill>
                  <a:srgbClr val="FFFFFF"/>
                </a:solidFill>
              </a:rPr>
              <a:t>ni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douleur</a:t>
            </a:r>
            <a:r>
              <a:rPr lang="en-US" sz="2200" dirty="0">
                <a:solidFill>
                  <a:srgbClr val="FFFFFF"/>
                </a:solidFill>
              </a:rPr>
              <a:t>, car les premières choses </a:t>
            </a:r>
            <a:r>
              <a:rPr lang="en-US" sz="2200" dirty="0" err="1">
                <a:solidFill>
                  <a:srgbClr val="FFFFFF"/>
                </a:solidFill>
              </a:rPr>
              <a:t>ont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disparu</a:t>
            </a:r>
            <a:r>
              <a:rPr lang="en-US" sz="2200" dirty="0">
                <a:solidFill>
                  <a:srgbClr val="FFFFFF"/>
                </a:solidFill>
              </a:rPr>
              <a:t>. » (Apocalypse 21 : 4)</a:t>
            </a: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PT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22313" y="1068133"/>
            <a:ext cx="7476925" cy="1323691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rgbClr val="FFFFFF"/>
                </a:solidFill>
              </a:rPr>
              <a:t>PLUS QUE VAINQUEURS</a:t>
            </a: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Une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grande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vérité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7490" y="1600200"/>
            <a:ext cx="7939313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FFFFFF"/>
                </a:solidFill>
              </a:rPr>
              <a:t>« Qui nous </a:t>
            </a:r>
            <a:r>
              <a:rPr lang="en-US" sz="2500" dirty="0" err="1">
                <a:solidFill>
                  <a:srgbClr val="FFFFFF"/>
                </a:solidFill>
              </a:rPr>
              <a:t>séparera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l'amour</a:t>
            </a:r>
            <a:r>
              <a:rPr lang="en-US" sz="2500" dirty="0">
                <a:solidFill>
                  <a:srgbClr val="FFFFFF"/>
                </a:solidFill>
              </a:rPr>
              <a:t> de Christ? Sera-</a:t>
            </a:r>
            <a:r>
              <a:rPr lang="en-US" sz="2500" dirty="0" err="1">
                <a:solidFill>
                  <a:srgbClr val="FFFFFF"/>
                </a:solidFill>
              </a:rPr>
              <a:t>ce</a:t>
            </a:r>
            <a:r>
              <a:rPr lang="en-US" sz="2500" dirty="0">
                <a:solidFill>
                  <a:srgbClr val="FFFFFF"/>
                </a:solidFill>
              </a:rPr>
              <a:t> la tribulation, </a:t>
            </a:r>
            <a:r>
              <a:rPr lang="en-US" sz="2500" dirty="0" err="1">
                <a:solidFill>
                  <a:srgbClr val="FFFFFF"/>
                </a:solidFill>
              </a:rPr>
              <a:t>ou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l'angoisse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ou</a:t>
            </a:r>
            <a:r>
              <a:rPr lang="en-US" sz="2500" dirty="0">
                <a:solidFill>
                  <a:srgbClr val="FFFFFF"/>
                </a:solidFill>
              </a:rPr>
              <a:t> la </a:t>
            </a:r>
            <a:r>
              <a:rPr lang="en-US" sz="2500" dirty="0" err="1">
                <a:solidFill>
                  <a:srgbClr val="FFFFFF"/>
                </a:solidFill>
              </a:rPr>
              <a:t>persécution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ou</a:t>
            </a:r>
            <a:r>
              <a:rPr lang="en-US" sz="2500" dirty="0">
                <a:solidFill>
                  <a:srgbClr val="FFFFFF"/>
                </a:solidFill>
              </a:rPr>
              <a:t> la </a:t>
            </a:r>
            <a:r>
              <a:rPr lang="en-US" sz="2500" dirty="0" err="1">
                <a:solidFill>
                  <a:srgbClr val="FFFFFF"/>
                </a:solidFill>
              </a:rPr>
              <a:t>faim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ou</a:t>
            </a:r>
            <a:r>
              <a:rPr lang="en-US" sz="2500" dirty="0">
                <a:solidFill>
                  <a:srgbClr val="FFFFFF"/>
                </a:solidFill>
              </a:rPr>
              <a:t> la </a:t>
            </a:r>
            <a:r>
              <a:rPr lang="en-US" sz="2500" dirty="0" err="1">
                <a:solidFill>
                  <a:srgbClr val="FFFFFF"/>
                </a:solidFill>
              </a:rPr>
              <a:t>nudité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ou</a:t>
            </a:r>
            <a:r>
              <a:rPr lang="en-US" sz="2500" dirty="0">
                <a:solidFill>
                  <a:srgbClr val="FFFFFF"/>
                </a:solidFill>
              </a:rPr>
              <a:t> le </a:t>
            </a:r>
            <a:r>
              <a:rPr lang="en-US" sz="2500" dirty="0" err="1">
                <a:solidFill>
                  <a:srgbClr val="FFFFFF"/>
                </a:solidFill>
              </a:rPr>
              <a:t>péril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ou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l'épée</a:t>
            </a:r>
            <a:r>
              <a:rPr lang="en-US" sz="2500" dirty="0">
                <a:solidFill>
                  <a:srgbClr val="FFFFFF"/>
                </a:solidFill>
              </a:rPr>
              <a:t>? </a:t>
            </a:r>
            <a:r>
              <a:rPr lang="en-US" sz="2500" dirty="0" err="1">
                <a:solidFill>
                  <a:srgbClr val="FFFFFF"/>
                </a:solidFill>
              </a:rPr>
              <a:t>selon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qu'il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est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écrit</a:t>
            </a:r>
            <a:r>
              <a:rPr lang="en-US" sz="2500" dirty="0">
                <a:solidFill>
                  <a:srgbClr val="FFFFFF"/>
                </a:solidFill>
              </a:rPr>
              <a:t>: </a:t>
            </a:r>
            <a:r>
              <a:rPr lang="en-US" sz="2500" dirty="0" err="1">
                <a:solidFill>
                  <a:srgbClr val="FFFFFF"/>
                </a:solidFill>
              </a:rPr>
              <a:t>C'est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cause de </a:t>
            </a:r>
            <a:r>
              <a:rPr lang="en-US" sz="2500" dirty="0" err="1">
                <a:solidFill>
                  <a:srgbClr val="FFFFFF"/>
                </a:solidFill>
              </a:rPr>
              <a:t>toi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qu'on</a:t>
            </a:r>
            <a:r>
              <a:rPr lang="en-US" sz="2500" dirty="0">
                <a:solidFill>
                  <a:srgbClr val="FFFFFF"/>
                </a:solidFill>
              </a:rPr>
              <a:t> nous met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mort tout le jour, </a:t>
            </a:r>
            <a:r>
              <a:rPr lang="en-US" sz="2500" dirty="0" err="1">
                <a:solidFill>
                  <a:srgbClr val="FFFFFF"/>
                </a:solidFill>
              </a:rPr>
              <a:t>Qu'on</a:t>
            </a:r>
            <a:r>
              <a:rPr lang="en-US" sz="2500" dirty="0">
                <a:solidFill>
                  <a:srgbClr val="FFFFFF"/>
                </a:solidFill>
              </a:rPr>
              <a:t> nous </a:t>
            </a:r>
            <a:r>
              <a:rPr lang="en-US" sz="2500" dirty="0" err="1">
                <a:solidFill>
                  <a:srgbClr val="FFFFFF"/>
                </a:solidFill>
              </a:rPr>
              <a:t>regarde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comme</a:t>
            </a:r>
            <a:r>
              <a:rPr lang="en-US" sz="2500" dirty="0">
                <a:solidFill>
                  <a:srgbClr val="FFFFFF"/>
                </a:solidFill>
              </a:rPr>
              <a:t> des </a:t>
            </a:r>
            <a:r>
              <a:rPr lang="en-US" sz="2500" dirty="0" err="1">
                <a:solidFill>
                  <a:srgbClr val="FFFFFF"/>
                </a:solidFill>
              </a:rPr>
              <a:t>brebis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destinées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la </a:t>
            </a:r>
            <a:r>
              <a:rPr lang="en-US" sz="2500" dirty="0" err="1">
                <a:solidFill>
                  <a:srgbClr val="FFFFFF"/>
                </a:solidFill>
              </a:rPr>
              <a:t>boucherie</a:t>
            </a:r>
            <a:r>
              <a:rPr lang="en-US" sz="2500" dirty="0">
                <a:solidFill>
                  <a:srgbClr val="FFFFFF"/>
                </a:solidFill>
              </a:rPr>
              <a:t>. </a:t>
            </a:r>
            <a:r>
              <a:rPr lang="en-US" sz="2500" dirty="0" err="1">
                <a:solidFill>
                  <a:srgbClr val="FFFFFF"/>
                </a:solidFill>
              </a:rPr>
              <a:t>Mais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dans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toutes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ces</a:t>
            </a:r>
            <a:r>
              <a:rPr lang="en-US" sz="2500" dirty="0">
                <a:solidFill>
                  <a:srgbClr val="FFFFFF"/>
                </a:solidFill>
              </a:rPr>
              <a:t> choses nous </a:t>
            </a:r>
            <a:r>
              <a:rPr lang="en-US" sz="2500" dirty="0" err="1">
                <a:solidFill>
                  <a:srgbClr val="FFFFFF"/>
                </a:solidFill>
              </a:rPr>
              <a:t>sommes</a:t>
            </a:r>
            <a:r>
              <a:rPr lang="en-US" sz="2500" dirty="0">
                <a:solidFill>
                  <a:srgbClr val="FFFFFF"/>
                </a:solidFill>
              </a:rPr>
              <a:t> plus que </a:t>
            </a:r>
            <a:r>
              <a:rPr lang="en-US" sz="2500" dirty="0" err="1">
                <a:solidFill>
                  <a:srgbClr val="FFFFFF"/>
                </a:solidFill>
              </a:rPr>
              <a:t>vainqueurs</a:t>
            </a:r>
            <a:r>
              <a:rPr lang="en-US" sz="2500" dirty="0">
                <a:solidFill>
                  <a:srgbClr val="FFFFFF"/>
                </a:solidFill>
              </a:rPr>
              <a:t> par </a:t>
            </a:r>
            <a:r>
              <a:rPr lang="en-US" sz="2500" dirty="0" err="1">
                <a:solidFill>
                  <a:srgbClr val="FFFFFF"/>
                </a:solidFill>
              </a:rPr>
              <a:t>celui</a:t>
            </a:r>
            <a:r>
              <a:rPr lang="en-US" sz="2500" dirty="0">
                <a:solidFill>
                  <a:srgbClr val="FFFFFF"/>
                </a:solidFill>
              </a:rPr>
              <a:t> qui nous a </a:t>
            </a:r>
            <a:r>
              <a:rPr lang="en-US" sz="2500" dirty="0" err="1">
                <a:solidFill>
                  <a:srgbClr val="FFFFFF"/>
                </a:solidFill>
              </a:rPr>
              <a:t>aimés</a:t>
            </a:r>
            <a:r>
              <a:rPr lang="en-US" sz="2500" dirty="0">
                <a:solidFill>
                  <a:srgbClr val="FFFFFF"/>
                </a:solidFill>
              </a:rPr>
              <a:t>. Car </a:t>
            </a:r>
            <a:r>
              <a:rPr lang="en-US" sz="2500" dirty="0" err="1">
                <a:solidFill>
                  <a:srgbClr val="FFFFFF"/>
                </a:solidFill>
              </a:rPr>
              <a:t>j'ai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l'assurance</a:t>
            </a:r>
            <a:r>
              <a:rPr lang="en-US" sz="2500" dirty="0">
                <a:solidFill>
                  <a:srgbClr val="FFFFFF"/>
                </a:solidFill>
              </a:rPr>
              <a:t> que </a:t>
            </a:r>
            <a:r>
              <a:rPr lang="en-US" sz="2500" dirty="0" err="1">
                <a:solidFill>
                  <a:srgbClr val="FFFFFF"/>
                </a:solidFill>
              </a:rPr>
              <a:t>ni</a:t>
            </a:r>
            <a:r>
              <a:rPr lang="en-US" sz="2500" dirty="0">
                <a:solidFill>
                  <a:srgbClr val="FFFFFF"/>
                </a:solidFill>
              </a:rPr>
              <a:t> la mort </a:t>
            </a:r>
            <a:r>
              <a:rPr lang="en-US" sz="2500" dirty="0" err="1">
                <a:solidFill>
                  <a:srgbClr val="FFFFFF"/>
                </a:solidFill>
              </a:rPr>
              <a:t>ni</a:t>
            </a:r>
            <a:r>
              <a:rPr lang="en-US" sz="2500" dirty="0">
                <a:solidFill>
                  <a:srgbClr val="FFFFFF"/>
                </a:solidFill>
              </a:rPr>
              <a:t> la vie, </a:t>
            </a:r>
            <a:r>
              <a:rPr lang="en-US" sz="2500" dirty="0" err="1">
                <a:solidFill>
                  <a:srgbClr val="FFFFFF"/>
                </a:solidFill>
              </a:rPr>
              <a:t>ni</a:t>
            </a:r>
            <a:r>
              <a:rPr lang="en-US" sz="2500" dirty="0">
                <a:solidFill>
                  <a:srgbClr val="FFFFFF"/>
                </a:solidFill>
              </a:rPr>
              <a:t> les </a:t>
            </a:r>
            <a:r>
              <a:rPr lang="en-US" sz="2500" dirty="0" err="1">
                <a:solidFill>
                  <a:srgbClr val="FFFFFF"/>
                </a:solidFill>
              </a:rPr>
              <a:t>anges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ni</a:t>
            </a:r>
            <a:r>
              <a:rPr lang="en-US" sz="2500" dirty="0">
                <a:solidFill>
                  <a:srgbClr val="FFFFFF"/>
                </a:solidFill>
              </a:rPr>
              <a:t> les dominations, </a:t>
            </a:r>
            <a:r>
              <a:rPr lang="en-US" sz="2500" dirty="0" err="1">
                <a:solidFill>
                  <a:srgbClr val="FFFFFF"/>
                </a:solidFill>
              </a:rPr>
              <a:t>ni</a:t>
            </a:r>
            <a:r>
              <a:rPr lang="en-US" sz="2500" dirty="0">
                <a:solidFill>
                  <a:srgbClr val="FFFFFF"/>
                </a:solidFill>
              </a:rPr>
              <a:t> les choses </a:t>
            </a:r>
            <a:r>
              <a:rPr lang="en-US" sz="2500" dirty="0" err="1">
                <a:solidFill>
                  <a:srgbClr val="FFFFFF"/>
                </a:solidFill>
              </a:rPr>
              <a:t>présentes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ni</a:t>
            </a:r>
            <a:r>
              <a:rPr lang="en-US" sz="2500" dirty="0">
                <a:solidFill>
                  <a:srgbClr val="FFFFFF"/>
                </a:solidFill>
              </a:rPr>
              <a:t> les choses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venir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ni</a:t>
            </a:r>
            <a:r>
              <a:rPr lang="en-US" sz="2500" dirty="0">
                <a:solidFill>
                  <a:srgbClr val="FFFFFF"/>
                </a:solidFill>
              </a:rPr>
              <a:t> les </a:t>
            </a:r>
            <a:r>
              <a:rPr lang="en-US" sz="2500" dirty="0" err="1">
                <a:solidFill>
                  <a:srgbClr val="FFFFFF"/>
                </a:solidFill>
              </a:rPr>
              <a:t>puissances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ni</a:t>
            </a:r>
            <a:r>
              <a:rPr lang="en-US" sz="2500" dirty="0">
                <a:solidFill>
                  <a:srgbClr val="FFFFFF"/>
                </a:solidFill>
              </a:rPr>
              <a:t> la hauteur, </a:t>
            </a:r>
            <a:r>
              <a:rPr lang="en-US" sz="2500" dirty="0" err="1">
                <a:solidFill>
                  <a:srgbClr val="FFFFFF"/>
                </a:solidFill>
              </a:rPr>
              <a:t>ni</a:t>
            </a:r>
            <a:r>
              <a:rPr lang="en-US" sz="2500" dirty="0">
                <a:solidFill>
                  <a:srgbClr val="FFFFFF"/>
                </a:solidFill>
              </a:rPr>
              <a:t> la </a:t>
            </a:r>
            <a:r>
              <a:rPr lang="en-US" sz="2500" dirty="0" err="1">
                <a:solidFill>
                  <a:srgbClr val="FFFFFF"/>
                </a:solidFill>
              </a:rPr>
              <a:t>profondeur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ni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aucune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autre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créature</a:t>
            </a:r>
            <a:r>
              <a:rPr lang="en-US" sz="2500" dirty="0">
                <a:solidFill>
                  <a:srgbClr val="FFFFFF"/>
                </a:solidFill>
              </a:rPr>
              <a:t> ne </a:t>
            </a:r>
            <a:r>
              <a:rPr lang="en-US" sz="2500" dirty="0" err="1">
                <a:solidFill>
                  <a:srgbClr val="FFFFFF"/>
                </a:solidFill>
              </a:rPr>
              <a:t>pourra</a:t>
            </a:r>
            <a:r>
              <a:rPr lang="en-US" sz="2500" dirty="0">
                <a:solidFill>
                  <a:srgbClr val="FFFFFF"/>
                </a:solidFill>
              </a:rPr>
              <a:t> nous </a:t>
            </a:r>
            <a:r>
              <a:rPr lang="en-US" sz="2500" dirty="0" err="1">
                <a:solidFill>
                  <a:srgbClr val="FFFFFF"/>
                </a:solidFill>
              </a:rPr>
              <a:t>séparer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l'amour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Dieu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manifesté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en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Jésus</a:t>
            </a:r>
            <a:r>
              <a:rPr lang="en-US" sz="2500" dirty="0">
                <a:solidFill>
                  <a:srgbClr val="FFFFFF"/>
                </a:solidFill>
              </a:rPr>
              <a:t> Christ </a:t>
            </a:r>
            <a:r>
              <a:rPr lang="en-US" sz="2500" dirty="0" err="1">
                <a:solidFill>
                  <a:srgbClr val="FFFFFF"/>
                </a:solidFill>
              </a:rPr>
              <a:t>notre</a:t>
            </a:r>
            <a:r>
              <a:rPr lang="en-US" sz="2500" dirty="0">
                <a:solidFill>
                  <a:srgbClr val="FFFFFF"/>
                </a:solidFill>
              </a:rPr>
              <a:t> Seigneur. » (Romains 8 : 35-39)</a:t>
            </a:r>
            <a:endParaRPr lang="en-US" sz="2500" dirty="0" smtClean="0">
              <a:solidFill>
                <a:srgbClr val="FFFFFF"/>
              </a:solidFill>
            </a:endParaRP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Rien</a:t>
            </a:r>
            <a:r>
              <a:rPr lang="en-US" dirty="0">
                <a:solidFill>
                  <a:srgbClr val="FFFFFF"/>
                </a:solidFill>
              </a:rPr>
              <a:t> ne </a:t>
            </a:r>
            <a:r>
              <a:rPr lang="en-US" dirty="0" err="1">
                <a:solidFill>
                  <a:srgbClr val="FFFFFF"/>
                </a:solidFill>
              </a:rPr>
              <a:t>peut</a:t>
            </a:r>
            <a:r>
              <a:rPr lang="en-US" dirty="0">
                <a:solidFill>
                  <a:srgbClr val="FFFFFF"/>
                </a:solidFill>
              </a:rPr>
              <a:t> nous </a:t>
            </a:r>
            <a:r>
              <a:rPr lang="en-US" dirty="0" err="1">
                <a:solidFill>
                  <a:srgbClr val="FFFFFF"/>
                </a:solidFill>
              </a:rPr>
              <a:t>séparer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Jésus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2800" dirty="0">
                <a:solidFill>
                  <a:srgbClr val="FFFFFF"/>
                </a:solidFill>
              </a:rPr>
              <a:t>La </a:t>
            </a:r>
            <a:r>
              <a:rPr lang="en-US" sz="2800" dirty="0" err="1">
                <a:solidFill>
                  <a:srgbClr val="FFFFFF"/>
                </a:solidFill>
              </a:rPr>
              <a:t>souffrance</a:t>
            </a:r>
            <a:r>
              <a:rPr lang="en-US" sz="2800" dirty="0">
                <a:solidFill>
                  <a:srgbClr val="FFFFFF"/>
                </a:solidFill>
              </a:rPr>
              <a:t> ne </a:t>
            </a:r>
            <a:r>
              <a:rPr lang="en-US" sz="2800" dirty="0" err="1">
                <a:solidFill>
                  <a:srgbClr val="FFFFFF"/>
                </a:solidFill>
              </a:rPr>
              <a:t>peut</a:t>
            </a:r>
            <a:r>
              <a:rPr lang="en-US" sz="2800" dirty="0">
                <a:solidFill>
                  <a:srgbClr val="FFFFFF"/>
                </a:solidFill>
              </a:rPr>
              <a:t> pas nous </a:t>
            </a:r>
            <a:r>
              <a:rPr lang="en-US" sz="2800" dirty="0" err="1">
                <a:solidFill>
                  <a:srgbClr val="FFFFFF"/>
                </a:solidFill>
              </a:rPr>
              <a:t>séparer</a:t>
            </a:r>
            <a:r>
              <a:rPr lang="en-US" sz="2800" dirty="0">
                <a:solidFill>
                  <a:srgbClr val="FFFFFF"/>
                </a:solidFill>
              </a:rPr>
              <a:t> de </a:t>
            </a:r>
            <a:r>
              <a:rPr lang="en-US" sz="2800" dirty="0" err="1" smtClean="0">
                <a:solidFill>
                  <a:srgbClr val="FFFFFF"/>
                </a:solidFill>
              </a:rPr>
              <a:t>Dieu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FFFF"/>
                </a:solidFill>
              </a:rPr>
              <a:t>La </a:t>
            </a:r>
            <a:r>
              <a:rPr lang="en-US" sz="2800" dirty="0" err="1">
                <a:solidFill>
                  <a:srgbClr val="FFFFFF"/>
                </a:solidFill>
              </a:rPr>
              <a:t>douleur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n'a</a:t>
            </a:r>
            <a:r>
              <a:rPr lang="en-US" sz="2800" dirty="0">
                <a:solidFill>
                  <a:srgbClr val="FFFFFF"/>
                </a:solidFill>
              </a:rPr>
              <a:t> pas </a:t>
            </a:r>
            <a:r>
              <a:rPr lang="en-US" sz="2800" dirty="0" err="1">
                <a:solidFill>
                  <a:srgbClr val="FFFFFF"/>
                </a:solidFill>
              </a:rPr>
              <a:t>besoin</a:t>
            </a:r>
            <a:r>
              <a:rPr lang="en-US" sz="2800" dirty="0">
                <a:solidFill>
                  <a:srgbClr val="FFFFFF"/>
                </a:solidFill>
              </a:rPr>
              <a:t> de nous </a:t>
            </a:r>
            <a:r>
              <a:rPr lang="en-US" sz="2800" dirty="0" err="1">
                <a:solidFill>
                  <a:srgbClr val="FFFFFF"/>
                </a:solidFill>
              </a:rPr>
              <a:t>séparer</a:t>
            </a:r>
            <a:r>
              <a:rPr lang="en-US" sz="2800" dirty="0">
                <a:solidFill>
                  <a:srgbClr val="FFFFFF"/>
                </a:solidFill>
              </a:rPr>
              <a:t> du </a:t>
            </a:r>
            <a:r>
              <a:rPr lang="en-US" sz="2800" dirty="0" smtClean="0">
                <a:solidFill>
                  <a:srgbClr val="FFFFFF"/>
                </a:solidFill>
              </a:rPr>
              <a:t>Seigneur.</a:t>
            </a:r>
          </a:p>
          <a:p>
            <a:pPr algn="just"/>
            <a:r>
              <a:rPr lang="en-US" sz="2800" dirty="0" smtClean="0">
                <a:solidFill>
                  <a:srgbClr val="FFFFFF"/>
                </a:solidFill>
              </a:rPr>
              <a:t>La </a:t>
            </a:r>
            <a:r>
              <a:rPr lang="en-US" sz="2800" dirty="0">
                <a:solidFill>
                  <a:srgbClr val="FFFFFF"/>
                </a:solidFill>
              </a:rPr>
              <a:t>Bible </a:t>
            </a:r>
            <a:r>
              <a:rPr lang="en-US" sz="2800" dirty="0" err="1">
                <a:solidFill>
                  <a:srgbClr val="FFFFFF"/>
                </a:solidFill>
              </a:rPr>
              <a:t>dit</a:t>
            </a:r>
            <a:r>
              <a:rPr lang="en-US" sz="2800" dirty="0">
                <a:solidFill>
                  <a:srgbClr val="FFFFFF"/>
                </a:solidFill>
              </a:rPr>
              <a:t> : « Au chef des </a:t>
            </a:r>
            <a:r>
              <a:rPr lang="en-US" sz="2800" dirty="0" err="1">
                <a:solidFill>
                  <a:srgbClr val="FFFFFF"/>
                </a:solidFill>
              </a:rPr>
              <a:t>chantres</a:t>
            </a:r>
            <a:r>
              <a:rPr lang="en-US" sz="2800" dirty="0">
                <a:solidFill>
                  <a:srgbClr val="FFFFFF"/>
                </a:solidFill>
              </a:rPr>
              <a:t>. Des </a:t>
            </a:r>
            <a:r>
              <a:rPr lang="en-US" sz="2800" dirty="0" err="1">
                <a:solidFill>
                  <a:srgbClr val="FFFFFF"/>
                </a:solidFill>
              </a:rPr>
              <a:t>fils</a:t>
            </a:r>
            <a:r>
              <a:rPr lang="en-US" sz="2800" dirty="0">
                <a:solidFill>
                  <a:srgbClr val="FFFFFF"/>
                </a:solidFill>
              </a:rPr>
              <a:t> de </a:t>
            </a:r>
            <a:r>
              <a:rPr lang="en-US" sz="2800" dirty="0" err="1">
                <a:solidFill>
                  <a:srgbClr val="FFFFFF"/>
                </a:solidFill>
              </a:rPr>
              <a:t>Koré</a:t>
            </a:r>
            <a:r>
              <a:rPr lang="en-US" sz="2800" dirty="0">
                <a:solidFill>
                  <a:srgbClr val="FFFFFF"/>
                </a:solidFill>
              </a:rPr>
              <a:t>. Sur </a:t>
            </a:r>
            <a:r>
              <a:rPr lang="en-US" sz="2800" dirty="0" err="1">
                <a:solidFill>
                  <a:srgbClr val="FFFFFF"/>
                </a:solidFill>
              </a:rPr>
              <a:t>alamoth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  <a:r>
              <a:rPr lang="en-US" sz="2800" dirty="0" err="1">
                <a:solidFill>
                  <a:srgbClr val="FFFFFF"/>
                </a:solidFill>
              </a:rPr>
              <a:t>Cantique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  <a:r>
              <a:rPr lang="en-US" sz="2800" dirty="0" err="1">
                <a:solidFill>
                  <a:srgbClr val="FFFFFF"/>
                </a:solidFill>
              </a:rPr>
              <a:t>Dieu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est</a:t>
            </a:r>
            <a:r>
              <a:rPr lang="en-US" sz="2800" dirty="0">
                <a:solidFill>
                  <a:srgbClr val="FFFFFF"/>
                </a:solidFill>
              </a:rPr>
              <a:t> pour nous un refuge et un </a:t>
            </a:r>
            <a:r>
              <a:rPr lang="en-US" sz="2800" dirty="0" err="1">
                <a:solidFill>
                  <a:srgbClr val="FFFFFF"/>
                </a:solidFill>
              </a:rPr>
              <a:t>appui</a:t>
            </a:r>
            <a:r>
              <a:rPr lang="en-US" sz="2800" dirty="0">
                <a:solidFill>
                  <a:srgbClr val="FFFFFF"/>
                </a:solidFill>
              </a:rPr>
              <a:t>, Un </a:t>
            </a:r>
            <a:r>
              <a:rPr lang="en-US" sz="2800" dirty="0" err="1">
                <a:solidFill>
                  <a:srgbClr val="FFFFFF"/>
                </a:solidFill>
              </a:rPr>
              <a:t>secours</a:t>
            </a:r>
            <a:r>
              <a:rPr lang="en-US" sz="2800" dirty="0">
                <a:solidFill>
                  <a:srgbClr val="FFFFFF"/>
                </a:solidFill>
              </a:rPr>
              <a:t> qui ne </a:t>
            </a:r>
            <a:r>
              <a:rPr lang="en-US" sz="2800" dirty="0" err="1">
                <a:solidFill>
                  <a:srgbClr val="FFFFFF"/>
                </a:solidFill>
              </a:rPr>
              <a:t>manque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jamais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dans</a:t>
            </a:r>
            <a:r>
              <a:rPr lang="en-US" sz="2800" dirty="0">
                <a:solidFill>
                  <a:srgbClr val="FFFFFF"/>
                </a:solidFill>
              </a:rPr>
              <a:t> la </a:t>
            </a:r>
            <a:r>
              <a:rPr lang="en-US" sz="2800" dirty="0" err="1">
                <a:solidFill>
                  <a:srgbClr val="FFFFFF"/>
                </a:solidFill>
              </a:rPr>
              <a:t>détresse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  <a:r>
              <a:rPr lang="en-US" sz="2800" dirty="0" err="1">
                <a:solidFill>
                  <a:srgbClr val="FFFFFF"/>
                </a:solidFill>
              </a:rPr>
              <a:t>C'est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pourquoi</a:t>
            </a:r>
            <a:r>
              <a:rPr lang="en-US" sz="2800" dirty="0">
                <a:solidFill>
                  <a:srgbClr val="FFFFFF"/>
                </a:solidFill>
              </a:rPr>
              <a:t> nous </a:t>
            </a:r>
            <a:r>
              <a:rPr lang="en-US" sz="2800" dirty="0" err="1">
                <a:solidFill>
                  <a:srgbClr val="FFFFFF"/>
                </a:solidFill>
              </a:rPr>
              <a:t>sommes</a:t>
            </a:r>
            <a:r>
              <a:rPr lang="en-US" sz="2800" dirty="0">
                <a:solidFill>
                  <a:srgbClr val="FFFFFF"/>
                </a:solidFill>
              </a:rPr>
              <a:t> sans </a:t>
            </a:r>
            <a:r>
              <a:rPr lang="en-US" sz="2800" dirty="0" err="1">
                <a:solidFill>
                  <a:srgbClr val="FFFFFF"/>
                </a:solidFill>
              </a:rPr>
              <a:t>crainte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quand</a:t>
            </a:r>
            <a:r>
              <a:rPr lang="en-US" sz="2800" dirty="0">
                <a:solidFill>
                  <a:srgbClr val="FFFFFF"/>
                </a:solidFill>
              </a:rPr>
              <a:t> la </a:t>
            </a:r>
            <a:r>
              <a:rPr lang="en-US" sz="2800" dirty="0" err="1">
                <a:solidFill>
                  <a:srgbClr val="FFFFFF"/>
                </a:solidFill>
              </a:rPr>
              <a:t>terre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est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bouleversée</a:t>
            </a:r>
            <a:r>
              <a:rPr lang="en-US" sz="2800" dirty="0">
                <a:solidFill>
                  <a:srgbClr val="FFFFFF"/>
                </a:solidFill>
              </a:rPr>
              <a:t>, Et que les </a:t>
            </a:r>
            <a:r>
              <a:rPr lang="en-US" sz="2800" dirty="0" err="1">
                <a:solidFill>
                  <a:srgbClr val="FFFFFF"/>
                </a:solidFill>
              </a:rPr>
              <a:t>montagnes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chancellent</a:t>
            </a:r>
            <a:r>
              <a:rPr lang="en-US" sz="2800" dirty="0">
                <a:solidFill>
                  <a:srgbClr val="FFFFFF"/>
                </a:solidFill>
              </a:rPr>
              <a:t> au </a:t>
            </a:r>
            <a:r>
              <a:rPr lang="en-US" sz="2800" dirty="0" err="1">
                <a:solidFill>
                  <a:srgbClr val="FFFFFF"/>
                </a:solidFill>
              </a:rPr>
              <a:t>coeur</a:t>
            </a:r>
            <a:r>
              <a:rPr lang="en-US" sz="2800" dirty="0">
                <a:solidFill>
                  <a:srgbClr val="FFFFFF"/>
                </a:solidFill>
              </a:rPr>
              <a:t> des </a:t>
            </a:r>
            <a:r>
              <a:rPr lang="en-US" sz="2800" dirty="0" err="1">
                <a:solidFill>
                  <a:srgbClr val="FFFFFF"/>
                </a:solidFill>
              </a:rPr>
              <a:t>mers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Quand</a:t>
            </a:r>
            <a:r>
              <a:rPr lang="en-US" sz="2800" dirty="0">
                <a:solidFill>
                  <a:srgbClr val="FFFFFF"/>
                </a:solidFill>
              </a:rPr>
              <a:t> les </a:t>
            </a:r>
            <a:r>
              <a:rPr lang="en-US" sz="2800" dirty="0" err="1">
                <a:solidFill>
                  <a:srgbClr val="FFFFFF"/>
                </a:solidFill>
              </a:rPr>
              <a:t>flots</a:t>
            </a:r>
            <a:r>
              <a:rPr lang="en-US" sz="2800" dirty="0">
                <a:solidFill>
                  <a:srgbClr val="FFFFFF"/>
                </a:solidFill>
              </a:rPr>
              <a:t> de la </a:t>
            </a:r>
            <a:r>
              <a:rPr lang="en-US" sz="2800" dirty="0" err="1">
                <a:solidFill>
                  <a:srgbClr val="FFFFFF"/>
                </a:solidFill>
              </a:rPr>
              <a:t>mer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mugissent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écument</a:t>
            </a:r>
            <a:r>
              <a:rPr lang="en-US" sz="2800" dirty="0">
                <a:solidFill>
                  <a:srgbClr val="FFFFFF"/>
                </a:solidFill>
              </a:rPr>
              <a:t>, Se </a:t>
            </a:r>
            <a:r>
              <a:rPr lang="en-US" sz="2800" dirty="0" err="1">
                <a:solidFill>
                  <a:srgbClr val="FFFFFF"/>
                </a:solidFill>
              </a:rPr>
              <a:t>soulèvent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jusqu'à</a:t>
            </a:r>
            <a:r>
              <a:rPr lang="en-US" sz="2800" dirty="0">
                <a:solidFill>
                  <a:srgbClr val="FFFFFF"/>
                </a:solidFill>
              </a:rPr>
              <a:t> faire trembler les </a:t>
            </a:r>
            <a:r>
              <a:rPr lang="en-US" sz="2800" dirty="0" err="1">
                <a:solidFill>
                  <a:srgbClr val="FFFFFF"/>
                </a:solidFill>
              </a:rPr>
              <a:t>montagnes</a:t>
            </a:r>
            <a:r>
              <a:rPr lang="en-US" sz="2800" dirty="0">
                <a:solidFill>
                  <a:srgbClr val="FFFFFF"/>
                </a:solidFill>
              </a:rPr>
              <a:t>. » (</a:t>
            </a:r>
            <a:r>
              <a:rPr lang="en-US" sz="2800" dirty="0" err="1">
                <a:solidFill>
                  <a:srgbClr val="FFFFFF"/>
                </a:solidFill>
              </a:rPr>
              <a:t>Psaumes</a:t>
            </a:r>
            <a:r>
              <a:rPr lang="en-US" sz="2800" dirty="0">
                <a:solidFill>
                  <a:srgbClr val="FFFFFF"/>
                </a:solidFill>
              </a:rPr>
              <a:t> 46 : 1-3)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80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hinkstockPhotos-49060889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r="6463"/>
          <a:stretch/>
        </p:blipFill>
        <p:spPr>
          <a:xfrm>
            <a:off x="5570656" y="1915148"/>
            <a:ext cx="3307615" cy="287828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Le </a:t>
            </a:r>
            <a:r>
              <a:rPr lang="en-US" dirty="0" err="1">
                <a:solidFill>
                  <a:srgbClr val="FFFFFF"/>
                </a:solidFill>
              </a:rPr>
              <a:t>pouvoir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l'amour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Dieu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82880" y="2164969"/>
            <a:ext cx="5225216" cy="3528044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« De loin </a:t>
            </a:r>
            <a:r>
              <a:rPr lang="en-US" sz="2600" dirty="0" err="1">
                <a:solidFill>
                  <a:srgbClr val="FFFFFF"/>
                </a:solidFill>
              </a:rPr>
              <a:t>l'Éternel</a:t>
            </a:r>
            <a:r>
              <a:rPr lang="en-US" sz="2600" dirty="0">
                <a:solidFill>
                  <a:srgbClr val="FFFFFF"/>
                </a:solidFill>
              </a:rPr>
              <a:t> se </a:t>
            </a:r>
            <a:r>
              <a:rPr lang="en-US" sz="2600" dirty="0" err="1">
                <a:solidFill>
                  <a:srgbClr val="FFFFFF"/>
                </a:solidFill>
              </a:rPr>
              <a:t>montre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à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moi</a:t>
            </a:r>
            <a:r>
              <a:rPr lang="en-US" sz="2600" dirty="0">
                <a:solidFill>
                  <a:srgbClr val="FFFFFF"/>
                </a:solidFill>
              </a:rPr>
              <a:t>: Je </a:t>
            </a:r>
            <a:r>
              <a:rPr lang="en-US" sz="2600" dirty="0" err="1">
                <a:solidFill>
                  <a:srgbClr val="FFFFFF"/>
                </a:solidFill>
              </a:rPr>
              <a:t>t'aime</a:t>
            </a:r>
            <a:r>
              <a:rPr lang="en-US" sz="2600" dirty="0">
                <a:solidFill>
                  <a:srgbClr val="FFFFFF"/>
                </a:solidFill>
              </a:rPr>
              <a:t> d'un amour </a:t>
            </a:r>
            <a:r>
              <a:rPr lang="en-US" sz="2600" dirty="0" err="1">
                <a:solidFill>
                  <a:srgbClr val="FFFFFF"/>
                </a:solidFill>
              </a:rPr>
              <a:t>éternel</a:t>
            </a:r>
            <a:r>
              <a:rPr lang="en-US" sz="2600" dirty="0">
                <a:solidFill>
                  <a:srgbClr val="FFFFFF"/>
                </a:solidFill>
              </a:rPr>
              <a:t>; </a:t>
            </a:r>
            <a:r>
              <a:rPr lang="en-US" sz="2600" dirty="0" err="1">
                <a:solidFill>
                  <a:srgbClr val="FFFFFF"/>
                </a:solidFill>
              </a:rPr>
              <a:t>C'est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pourquoi</a:t>
            </a:r>
            <a:r>
              <a:rPr lang="en-US" sz="2600" dirty="0">
                <a:solidFill>
                  <a:srgbClr val="FFFFFF"/>
                </a:solidFill>
              </a:rPr>
              <a:t> je </a:t>
            </a:r>
            <a:r>
              <a:rPr lang="en-US" sz="2600" dirty="0" err="1">
                <a:solidFill>
                  <a:srgbClr val="FFFFFF"/>
                </a:solidFill>
              </a:rPr>
              <a:t>te</a:t>
            </a:r>
            <a:r>
              <a:rPr lang="en-US" sz="2600" dirty="0">
                <a:solidFill>
                  <a:srgbClr val="FFFFFF"/>
                </a:solidFill>
              </a:rPr>
              <a:t> conserve ma </a:t>
            </a:r>
            <a:r>
              <a:rPr lang="en-US" sz="2600" dirty="0" err="1">
                <a:solidFill>
                  <a:srgbClr val="FFFFFF"/>
                </a:solidFill>
              </a:rPr>
              <a:t>bonté</a:t>
            </a:r>
            <a:r>
              <a:rPr lang="en-US" sz="2600" dirty="0">
                <a:solidFill>
                  <a:srgbClr val="FFFFFF"/>
                </a:solidFill>
              </a:rPr>
              <a:t>. </a:t>
            </a:r>
            <a:r>
              <a:rPr lang="en-US" sz="2600" dirty="0" smtClean="0">
                <a:solidFill>
                  <a:srgbClr val="FFFFFF"/>
                </a:solidFill>
              </a:rPr>
              <a:t>» (</a:t>
            </a:r>
            <a:r>
              <a:rPr lang="en-US" sz="2600" dirty="0" err="1">
                <a:solidFill>
                  <a:srgbClr val="FFFFFF"/>
                </a:solidFill>
              </a:rPr>
              <a:t>Jérémie</a:t>
            </a:r>
            <a:r>
              <a:rPr lang="en-US" sz="2600" dirty="0">
                <a:solidFill>
                  <a:srgbClr val="FFFFFF"/>
                </a:solidFill>
              </a:rPr>
              <a:t> 31 : 3)</a:t>
            </a: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7374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Sommaire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5362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500" dirty="0" err="1">
                <a:solidFill>
                  <a:srgbClr val="FFFFFF"/>
                </a:solidFill>
              </a:rPr>
              <a:t>Dieu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n'a</a:t>
            </a:r>
            <a:r>
              <a:rPr lang="en-US" sz="2500" dirty="0">
                <a:solidFill>
                  <a:srgbClr val="FFFFFF"/>
                </a:solidFill>
              </a:rPr>
              <a:t> pas </a:t>
            </a:r>
            <a:r>
              <a:rPr lang="en-US" sz="2500" dirty="0" err="1">
                <a:solidFill>
                  <a:srgbClr val="FFFFFF"/>
                </a:solidFill>
              </a:rPr>
              <a:t>créé</a:t>
            </a:r>
            <a:r>
              <a:rPr lang="en-US" sz="2500" dirty="0">
                <a:solidFill>
                  <a:srgbClr val="FFFFFF"/>
                </a:solidFill>
              </a:rPr>
              <a:t> le </a:t>
            </a:r>
            <a:r>
              <a:rPr lang="en-US" sz="2500" dirty="0" err="1">
                <a:solidFill>
                  <a:srgbClr val="FFFFFF"/>
                </a:solidFill>
              </a:rPr>
              <a:t>diable</a:t>
            </a:r>
            <a:r>
              <a:rPr lang="en-US" sz="2500" dirty="0">
                <a:solidFill>
                  <a:srgbClr val="FFFFFF"/>
                </a:solidFill>
              </a:rPr>
              <a:t> ; </a:t>
            </a:r>
            <a:r>
              <a:rPr lang="en-US" sz="2500" dirty="0" err="1">
                <a:solidFill>
                  <a:srgbClr val="FFFFFF"/>
                </a:solidFill>
              </a:rPr>
              <a:t>il</a:t>
            </a:r>
            <a:r>
              <a:rPr lang="en-US" sz="2500" dirty="0">
                <a:solidFill>
                  <a:srgbClr val="FFFFFF"/>
                </a:solidFill>
              </a:rPr>
              <a:t> a </a:t>
            </a:r>
            <a:r>
              <a:rPr lang="en-US" sz="2500" dirty="0" err="1">
                <a:solidFill>
                  <a:srgbClr val="FFFFFF"/>
                </a:solidFill>
              </a:rPr>
              <a:t>créé</a:t>
            </a:r>
            <a:r>
              <a:rPr lang="en-US" sz="2500" dirty="0">
                <a:solidFill>
                  <a:srgbClr val="FFFFFF"/>
                </a:solidFill>
              </a:rPr>
              <a:t> un </a:t>
            </a:r>
            <a:r>
              <a:rPr lang="en-US" sz="2500" dirty="0" err="1">
                <a:solidFill>
                  <a:srgbClr val="FFFFFF"/>
                </a:solidFill>
              </a:rPr>
              <a:t>ange</a:t>
            </a:r>
            <a:r>
              <a:rPr lang="en-US" sz="2500" dirty="0">
                <a:solidFill>
                  <a:srgbClr val="FFFFFF"/>
                </a:solidFill>
              </a:rPr>
              <a:t> parfait. La perfection de Lucifer </a:t>
            </a:r>
            <a:r>
              <a:rPr lang="en-US" sz="2500" dirty="0" err="1">
                <a:solidFill>
                  <a:srgbClr val="FFFFFF"/>
                </a:solidFill>
              </a:rPr>
              <a:t>était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contrainte</a:t>
            </a:r>
            <a:r>
              <a:rPr lang="en-US" sz="2500" dirty="0">
                <a:solidFill>
                  <a:srgbClr val="FFFFFF"/>
                </a:solidFill>
              </a:rPr>
              <a:t> par la </a:t>
            </a:r>
            <a:r>
              <a:rPr lang="en-US" sz="2500" dirty="0" err="1">
                <a:solidFill>
                  <a:srgbClr val="FFFFFF"/>
                </a:solidFill>
              </a:rPr>
              <a:t>liberté</a:t>
            </a:r>
            <a:r>
              <a:rPr lang="en-US" sz="2500" dirty="0">
                <a:solidFill>
                  <a:srgbClr val="FFFFFF"/>
                </a:solidFill>
              </a:rPr>
              <a:t> ; un </a:t>
            </a:r>
            <a:r>
              <a:rPr lang="en-US" sz="2500" dirty="0" err="1">
                <a:solidFill>
                  <a:srgbClr val="FFFFFF"/>
                </a:solidFill>
              </a:rPr>
              <a:t>esclave</a:t>
            </a:r>
            <a:r>
              <a:rPr lang="en-US" sz="2500" dirty="0">
                <a:solidFill>
                  <a:srgbClr val="FFFFFF"/>
                </a:solidFill>
              </a:rPr>
              <a:t> ne </a:t>
            </a:r>
            <a:r>
              <a:rPr lang="en-US" sz="2500" dirty="0" err="1">
                <a:solidFill>
                  <a:srgbClr val="FFFFFF"/>
                </a:solidFill>
              </a:rPr>
              <a:t>pouvait</a:t>
            </a:r>
            <a:r>
              <a:rPr lang="en-US" sz="2500" dirty="0">
                <a:solidFill>
                  <a:srgbClr val="FFFFFF"/>
                </a:solidFill>
              </a:rPr>
              <a:t> pas </a:t>
            </a:r>
            <a:r>
              <a:rPr lang="en-US" sz="2500" dirty="0" err="1">
                <a:solidFill>
                  <a:srgbClr val="FFFFFF"/>
                </a:solidFill>
              </a:rPr>
              <a:t>être</a:t>
            </a:r>
            <a:r>
              <a:rPr lang="en-US" sz="2500" dirty="0">
                <a:solidFill>
                  <a:srgbClr val="FFFFFF"/>
                </a:solidFill>
              </a:rPr>
              <a:t> parfait. </a:t>
            </a:r>
            <a:r>
              <a:rPr lang="en-US" sz="2500" dirty="0" err="1">
                <a:solidFill>
                  <a:srgbClr val="FFFFFF"/>
                </a:solidFill>
              </a:rPr>
              <a:t>Malheureusement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il</a:t>
            </a:r>
            <a:r>
              <a:rPr lang="en-US" sz="2500" dirty="0">
                <a:solidFill>
                  <a:srgbClr val="FFFFFF"/>
                </a:solidFill>
              </a:rPr>
              <a:t> se </a:t>
            </a:r>
            <a:r>
              <a:rPr lang="en-US" sz="2500" dirty="0" err="1">
                <a:solidFill>
                  <a:srgbClr val="FFFFFF"/>
                </a:solidFill>
              </a:rPr>
              <a:t>rebella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contre</a:t>
            </a:r>
            <a:r>
              <a:rPr lang="en-US" sz="2500" dirty="0">
                <a:solidFill>
                  <a:srgbClr val="FFFFFF"/>
                </a:solidFill>
              </a:rPr>
              <a:t> le Seigneur. Le Seigneur </a:t>
            </a:r>
            <a:r>
              <a:rPr lang="en-US" sz="2500" dirty="0" err="1">
                <a:solidFill>
                  <a:srgbClr val="FFFFFF"/>
                </a:solidFill>
              </a:rPr>
              <a:t>avertit</a:t>
            </a:r>
            <a:r>
              <a:rPr lang="en-US" sz="2500" dirty="0">
                <a:solidFill>
                  <a:srgbClr val="FFFFFF"/>
                </a:solidFill>
              </a:rPr>
              <a:t> Adam et </a:t>
            </a:r>
            <a:r>
              <a:rPr lang="en-US" sz="2500" dirty="0" err="1">
                <a:solidFill>
                  <a:srgbClr val="FFFFFF"/>
                </a:solidFill>
              </a:rPr>
              <a:t>Ève</a:t>
            </a:r>
            <a:r>
              <a:rPr lang="en-US" sz="2500" dirty="0">
                <a:solidFill>
                  <a:srgbClr val="FFFFFF"/>
                </a:solidFill>
              </a:rPr>
              <a:t> sur la </a:t>
            </a:r>
            <a:r>
              <a:rPr lang="en-US" sz="2500" dirty="0" err="1">
                <a:solidFill>
                  <a:srgbClr val="FFFFFF"/>
                </a:solidFill>
              </a:rPr>
              <a:t>présence</a:t>
            </a:r>
            <a:r>
              <a:rPr lang="en-US" sz="2500" dirty="0">
                <a:solidFill>
                  <a:srgbClr val="FFFFFF"/>
                </a:solidFill>
              </a:rPr>
              <a:t> d'un </a:t>
            </a:r>
            <a:r>
              <a:rPr lang="en-US" sz="2500" dirty="0" err="1">
                <a:solidFill>
                  <a:srgbClr val="FFFFFF"/>
                </a:solidFill>
              </a:rPr>
              <a:t>ennemi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mais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ils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désobéirent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toute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manière</a:t>
            </a:r>
            <a:r>
              <a:rPr lang="en-US" sz="2500" dirty="0">
                <a:solidFill>
                  <a:srgbClr val="FFFFFF"/>
                </a:solidFill>
              </a:rPr>
              <a:t>. Les </a:t>
            </a:r>
            <a:r>
              <a:rPr lang="en-US" sz="2500" dirty="0" err="1">
                <a:solidFill>
                  <a:srgbClr val="FFFFFF"/>
                </a:solidFill>
              </a:rPr>
              <a:t>effets</a:t>
            </a:r>
            <a:r>
              <a:rPr lang="en-US" sz="2500" dirty="0">
                <a:solidFill>
                  <a:srgbClr val="FFFFFF"/>
                </a:solidFill>
              </a:rPr>
              <a:t> du </a:t>
            </a:r>
            <a:r>
              <a:rPr lang="en-US" sz="2500" dirty="0" err="1">
                <a:solidFill>
                  <a:srgbClr val="FFFFFF"/>
                </a:solidFill>
              </a:rPr>
              <a:t>péché</a:t>
            </a:r>
            <a:r>
              <a:rPr lang="en-US" sz="2500" dirty="0">
                <a:solidFill>
                  <a:srgbClr val="FFFFFF"/>
                </a:solidFill>
              </a:rPr>
              <a:t> se </a:t>
            </a:r>
            <a:r>
              <a:rPr lang="en-US" sz="2500" dirty="0" err="1">
                <a:solidFill>
                  <a:srgbClr val="FFFFFF"/>
                </a:solidFill>
              </a:rPr>
              <a:t>manifestèrent</a:t>
            </a:r>
            <a:r>
              <a:rPr lang="en-US" sz="2500" dirty="0">
                <a:solidFill>
                  <a:srgbClr val="FFFFFF"/>
                </a:solidFill>
              </a:rPr>
              <a:t> sur Adam et </a:t>
            </a:r>
            <a:r>
              <a:rPr lang="en-US" sz="2500" dirty="0" err="1">
                <a:solidFill>
                  <a:srgbClr val="FFFFFF"/>
                </a:solidFill>
              </a:rPr>
              <a:t>Ève</a:t>
            </a:r>
            <a:r>
              <a:rPr lang="en-US" sz="2500" dirty="0">
                <a:solidFill>
                  <a:srgbClr val="FFFFFF"/>
                </a:solidFill>
              </a:rPr>
              <a:t>, les </a:t>
            </a:r>
            <a:r>
              <a:rPr lang="en-US" sz="2500" dirty="0" err="1">
                <a:solidFill>
                  <a:srgbClr val="FFFFFF"/>
                </a:solidFill>
              </a:rPr>
              <a:t>êtres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humains</a:t>
            </a:r>
            <a:r>
              <a:rPr lang="en-US" sz="2500" dirty="0">
                <a:solidFill>
                  <a:srgbClr val="FFFFFF"/>
                </a:solidFill>
              </a:rPr>
              <a:t> et la nature. 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La </a:t>
            </a:r>
            <a:r>
              <a:rPr lang="en-US" sz="2500" dirty="0" err="1">
                <a:solidFill>
                  <a:srgbClr val="FFFFFF"/>
                </a:solidFill>
              </a:rPr>
              <a:t>souffrance</a:t>
            </a:r>
            <a:r>
              <a:rPr lang="en-US" sz="2500" dirty="0">
                <a:solidFill>
                  <a:srgbClr val="FFFFFF"/>
                </a:solidFill>
              </a:rPr>
              <a:t> et la </a:t>
            </a:r>
            <a:r>
              <a:rPr lang="en-US" sz="2500" dirty="0" err="1">
                <a:solidFill>
                  <a:srgbClr val="FFFFFF"/>
                </a:solidFill>
              </a:rPr>
              <a:t>douleur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sont</a:t>
            </a:r>
            <a:r>
              <a:rPr lang="en-US" sz="2500" dirty="0">
                <a:solidFill>
                  <a:srgbClr val="FFFFFF"/>
                </a:solidFill>
              </a:rPr>
              <a:t> des </a:t>
            </a:r>
            <a:r>
              <a:rPr lang="en-US" sz="2500" dirty="0" err="1">
                <a:solidFill>
                  <a:srgbClr val="FFFFFF"/>
                </a:solidFill>
              </a:rPr>
              <a:t>conséquences</a:t>
            </a:r>
            <a:r>
              <a:rPr lang="en-US" sz="2500" dirty="0">
                <a:solidFill>
                  <a:srgbClr val="FFFFFF"/>
                </a:solidFill>
              </a:rPr>
              <a:t> du </a:t>
            </a:r>
            <a:r>
              <a:rPr lang="en-US" sz="2500" dirty="0" err="1">
                <a:solidFill>
                  <a:srgbClr val="FFFFFF"/>
                </a:solidFill>
              </a:rPr>
              <a:t>péché</a:t>
            </a:r>
            <a:r>
              <a:rPr lang="en-US" sz="2500" dirty="0">
                <a:solidFill>
                  <a:srgbClr val="FFFFFF"/>
                </a:solidFill>
              </a:rPr>
              <a:t> que Satan </a:t>
            </a:r>
            <a:r>
              <a:rPr lang="en-US" sz="2500" dirty="0" err="1">
                <a:solidFill>
                  <a:srgbClr val="FFFFFF"/>
                </a:solidFill>
              </a:rPr>
              <a:t>introduit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dans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ce</a:t>
            </a:r>
            <a:r>
              <a:rPr lang="en-US" sz="2500" dirty="0">
                <a:solidFill>
                  <a:srgbClr val="FFFFFF"/>
                </a:solidFill>
              </a:rPr>
              <a:t> monde. 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 err="1">
                <a:solidFill>
                  <a:srgbClr val="FFFFFF"/>
                </a:solidFill>
              </a:rPr>
              <a:t>Néanmoins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ni</a:t>
            </a:r>
            <a:r>
              <a:rPr lang="en-US" sz="2500" dirty="0">
                <a:solidFill>
                  <a:srgbClr val="FFFFFF"/>
                </a:solidFill>
              </a:rPr>
              <a:t> le </a:t>
            </a:r>
            <a:r>
              <a:rPr lang="en-US" sz="2500" dirty="0" err="1">
                <a:solidFill>
                  <a:srgbClr val="FFFFFF"/>
                </a:solidFill>
              </a:rPr>
              <a:t>péché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ni</a:t>
            </a:r>
            <a:r>
              <a:rPr lang="en-US" sz="2500" dirty="0">
                <a:solidFill>
                  <a:srgbClr val="FFFFFF"/>
                </a:solidFill>
              </a:rPr>
              <a:t> la </a:t>
            </a:r>
            <a:r>
              <a:rPr lang="en-US" sz="2500" dirty="0" err="1">
                <a:solidFill>
                  <a:srgbClr val="FFFFFF"/>
                </a:solidFill>
              </a:rPr>
              <a:t>souffrance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ni</a:t>
            </a:r>
            <a:r>
              <a:rPr lang="en-US" sz="2500" dirty="0">
                <a:solidFill>
                  <a:srgbClr val="FFFFFF"/>
                </a:solidFill>
              </a:rPr>
              <a:t> la </a:t>
            </a:r>
            <a:r>
              <a:rPr lang="en-US" sz="2500" dirty="0" err="1">
                <a:solidFill>
                  <a:srgbClr val="FFFFFF"/>
                </a:solidFill>
              </a:rPr>
              <a:t>douleur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peuvent</a:t>
            </a:r>
            <a:r>
              <a:rPr lang="en-US" sz="2500" dirty="0">
                <a:solidFill>
                  <a:srgbClr val="FFFFFF"/>
                </a:solidFill>
              </a:rPr>
              <a:t> nous </a:t>
            </a:r>
            <a:r>
              <a:rPr lang="en-US" sz="2500" dirty="0" err="1">
                <a:solidFill>
                  <a:srgbClr val="FFFFFF"/>
                </a:solidFill>
              </a:rPr>
              <a:t>séparer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Jésus</a:t>
            </a:r>
            <a:r>
              <a:rPr lang="en-US" sz="2500" dirty="0">
                <a:solidFill>
                  <a:srgbClr val="FFFFFF"/>
                </a:solidFill>
              </a:rPr>
              <a:t>. Il nous aide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être</a:t>
            </a:r>
            <a:r>
              <a:rPr lang="en-US" sz="2500" dirty="0">
                <a:solidFill>
                  <a:srgbClr val="FFFFFF"/>
                </a:solidFill>
              </a:rPr>
              <a:t> plus que des </a:t>
            </a:r>
            <a:r>
              <a:rPr lang="en-US" sz="2500" dirty="0" err="1">
                <a:solidFill>
                  <a:srgbClr val="FFFFFF"/>
                </a:solidFill>
              </a:rPr>
              <a:t>vainqueurs</a:t>
            </a:r>
            <a:r>
              <a:rPr lang="en-US" sz="2500" dirty="0">
                <a:solidFill>
                  <a:srgbClr val="FFFFFF"/>
                </a:solidFill>
              </a:rPr>
              <a:t>.</a:t>
            </a:r>
            <a:endParaRPr lang="es-ES" sz="2500" dirty="0">
              <a:solidFill>
                <a:srgbClr val="FFFFFF"/>
              </a:solidFill>
            </a:endParaRP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03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6886" cy="1143000"/>
          </a:xfrm>
        </p:spPr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L'amour</a:t>
            </a:r>
            <a:r>
              <a:rPr lang="en-US" dirty="0">
                <a:solidFill>
                  <a:srgbClr val="FFFFFF"/>
                </a:solidFill>
              </a:rPr>
              <a:t> d'un </a:t>
            </a:r>
            <a:r>
              <a:rPr lang="en-US" dirty="0" err="1">
                <a:solidFill>
                  <a:srgbClr val="FFFFFF"/>
                </a:solidFill>
              </a:rPr>
              <a:t>missionnaire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810" y="1600200"/>
            <a:ext cx="7729708" cy="4525963"/>
          </a:xfrm>
        </p:spPr>
        <p:txBody>
          <a:bodyPr>
            <a:noAutofit/>
          </a:bodyPr>
          <a:lstStyle/>
          <a:p>
            <a:pPr algn="just"/>
            <a:r>
              <a:rPr lang="en-US" sz="2500" dirty="0">
                <a:solidFill>
                  <a:srgbClr val="FFFFFF"/>
                </a:solidFill>
              </a:rPr>
              <a:t>Le </a:t>
            </a:r>
            <a:r>
              <a:rPr lang="en-US" sz="2500" dirty="0" err="1">
                <a:solidFill>
                  <a:srgbClr val="FFFFFF"/>
                </a:solidFill>
              </a:rPr>
              <a:t>renommé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missionnaire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Adoniram</a:t>
            </a:r>
            <a:r>
              <a:rPr lang="en-US" sz="2500" dirty="0">
                <a:solidFill>
                  <a:srgbClr val="FFFFFF"/>
                </a:solidFill>
              </a:rPr>
              <a:t> Judson </a:t>
            </a:r>
            <a:r>
              <a:rPr lang="en-US" sz="2500" dirty="0" err="1">
                <a:solidFill>
                  <a:srgbClr val="FFFFFF"/>
                </a:solidFill>
              </a:rPr>
              <a:t>supporta</a:t>
            </a:r>
            <a:r>
              <a:rPr lang="en-US" sz="2500" dirty="0">
                <a:solidFill>
                  <a:srgbClr val="FFFFFF"/>
                </a:solidFill>
              </a:rPr>
              <a:t> des </a:t>
            </a:r>
            <a:r>
              <a:rPr lang="en-US" sz="2500" dirty="0" err="1">
                <a:solidFill>
                  <a:srgbClr val="FFFFFF"/>
                </a:solidFill>
              </a:rPr>
              <a:t>épreuves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très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dures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en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essayant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d'atteindre</a:t>
            </a:r>
            <a:r>
              <a:rPr lang="en-US" sz="2500" dirty="0">
                <a:solidFill>
                  <a:srgbClr val="FFFFFF"/>
                </a:solidFill>
              </a:rPr>
              <a:t> les </a:t>
            </a:r>
            <a:r>
              <a:rPr lang="en-US" sz="2500" dirty="0" err="1" smtClean="0">
                <a:solidFill>
                  <a:srgbClr val="FFFFFF"/>
                </a:solidFill>
              </a:rPr>
              <a:t>égarés</a:t>
            </a:r>
            <a:r>
              <a:rPr lang="en-US" sz="2500" dirty="0" smtClean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en-US" sz="2500" dirty="0" smtClean="0">
                <a:solidFill>
                  <a:srgbClr val="FFFFFF"/>
                </a:solidFill>
              </a:rPr>
              <a:t>Pendant </a:t>
            </a:r>
            <a:r>
              <a:rPr lang="en-US" sz="2500" dirty="0">
                <a:solidFill>
                  <a:srgbClr val="FFFFFF"/>
                </a:solidFill>
              </a:rPr>
              <a:t>sept </a:t>
            </a:r>
            <a:r>
              <a:rPr lang="en-US" sz="2500" dirty="0" err="1">
                <a:solidFill>
                  <a:srgbClr val="FFFFFF"/>
                </a:solidFill>
              </a:rPr>
              <a:t>années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douloureuses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il</a:t>
            </a:r>
            <a:r>
              <a:rPr lang="en-US" sz="2500" dirty="0">
                <a:solidFill>
                  <a:srgbClr val="FFFFFF"/>
                </a:solidFill>
              </a:rPr>
              <a:t> a </a:t>
            </a:r>
            <a:r>
              <a:rPr lang="en-US" sz="2500" dirty="0" err="1">
                <a:solidFill>
                  <a:srgbClr val="FFFFFF"/>
                </a:solidFill>
              </a:rPr>
              <a:t>souffert</a:t>
            </a:r>
            <a:r>
              <a:rPr lang="en-US" sz="2500" dirty="0">
                <a:solidFill>
                  <a:srgbClr val="FFFFFF"/>
                </a:solidFill>
              </a:rPr>
              <a:t> de la </a:t>
            </a:r>
            <a:r>
              <a:rPr lang="en-US" sz="2500" dirty="0" err="1">
                <a:solidFill>
                  <a:srgbClr val="FFFFFF"/>
                </a:solidFill>
              </a:rPr>
              <a:t>faim</a:t>
            </a:r>
            <a:r>
              <a:rPr lang="en-US" sz="2500" dirty="0">
                <a:solidFill>
                  <a:srgbClr val="FFFFFF"/>
                </a:solidFill>
              </a:rPr>
              <a:t> et de la misère. Pendant tout </a:t>
            </a:r>
            <a:r>
              <a:rPr lang="en-US" sz="2500" dirty="0" err="1">
                <a:solidFill>
                  <a:srgbClr val="FFFFFF"/>
                </a:solidFill>
              </a:rPr>
              <a:t>ce</a:t>
            </a:r>
            <a:r>
              <a:rPr lang="en-US" sz="2500" dirty="0">
                <a:solidFill>
                  <a:srgbClr val="FFFFFF"/>
                </a:solidFill>
              </a:rPr>
              <a:t> temps </a:t>
            </a:r>
            <a:r>
              <a:rPr lang="en-US" sz="2500" dirty="0" err="1">
                <a:solidFill>
                  <a:srgbClr val="FFFFFF"/>
                </a:solidFill>
              </a:rPr>
              <a:t>il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fut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prisonnier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Ava, et </a:t>
            </a:r>
            <a:r>
              <a:rPr lang="en-US" sz="2500" dirty="0" err="1">
                <a:solidFill>
                  <a:srgbClr val="FFFFFF"/>
                </a:solidFill>
              </a:rPr>
              <a:t>il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fut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en</a:t>
            </a:r>
            <a:r>
              <a:rPr lang="en-US" sz="2500" dirty="0">
                <a:solidFill>
                  <a:srgbClr val="FFFFFF"/>
                </a:solidFill>
              </a:rPr>
              <a:t> plus, exposé aux plus </a:t>
            </a:r>
            <a:r>
              <a:rPr lang="en-US" sz="2500" dirty="0" err="1">
                <a:solidFill>
                  <a:srgbClr val="FFFFFF"/>
                </a:solidFill>
              </a:rPr>
              <a:t>terribles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maltraitances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durant</a:t>
            </a:r>
            <a:r>
              <a:rPr lang="en-US" sz="2500" dirty="0">
                <a:solidFill>
                  <a:srgbClr val="FFFFFF"/>
                </a:solidFill>
              </a:rPr>
              <a:t> 17 </a:t>
            </a:r>
            <a:r>
              <a:rPr lang="en-US" sz="2500" dirty="0" err="1" smtClean="0">
                <a:solidFill>
                  <a:srgbClr val="FFFFFF"/>
                </a:solidFill>
              </a:rPr>
              <a:t>mois</a:t>
            </a:r>
            <a:r>
              <a:rPr lang="en-US" sz="2500" dirty="0" smtClean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en-US" sz="2500" dirty="0" err="1" smtClean="0">
                <a:solidFill>
                  <a:srgbClr val="FFFFFF"/>
                </a:solidFill>
              </a:rPr>
              <a:t>En</a:t>
            </a:r>
            <a:r>
              <a:rPr lang="en-US" sz="2500" dirty="0" smtClean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conséquence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il</a:t>
            </a:r>
            <a:r>
              <a:rPr lang="en-US" sz="2500" dirty="0">
                <a:solidFill>
                  <a:srgbClr val="FFFFFF"/>
                </a:solidFill>
              </a:rPr>
              <a:t> porta pour le </a:t>
            </a:r>
            <a:r>
              <a:rPr lang="en-US" sz="2500" dirty="0" err="1">
                <a:solidFill>
                  <a:srgbClr val="FFFFFF"/>
                </a:solidFill>
              </a:rPr>
              <a:t>reste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sa</a:t>
            </a:r>
            <a:r>
              <a:rPr lang="en-US" sz="2500" dirty="0">
                <a:solidFill>
                  <a:srgbClr val="FFFFFF"/>
                </a:solidFill>
              </a:rPr>
              <a:t> vie des marques </a:t>
            </a:r>
            <a:r>
              <a:rPr lang="en-US" sz="2500" dirty="0" err="1">
                <a:solidFill>
                  <a:srgbClr val="FFFFFF"/>
                </a:solidFill>
              </a:rPr>
              <a:t>provoquées</a:t>
            </a:r>
            <a:r>
              <a:rPr lang="en-US" sz="2500" dirty="0">
                <a:solidFill>
                  <a:srgbClr val="FFFFFF"/>
                </a:solidFill>
              </a:rPr>
              <a:t> par les </a:t>
            </a:r>
            <a:r>
              <a:rPr lang="en-US" sz="2500" dirty="0" err="1">
                <a:solidFill>
                  <a:srgbClr val="FFFFFF"/>
                </a:solidFill>
              </a:rPr>
              <a:t>chaînes</a:t>
            </a:r>
            <a:r>
              <a:rPr lang="en-US" sz="2500" dirty="0">
                <a:solidFill>
                  <a:srgbClr val="FFFFFF"/>
                </a:solidFill>
              </a:rPr>
              <a:t> et les </a:t>
            </a:r>
            <a:r>
              <a:rPr lang="en-US" sz="2500" dirty="0" err="1">
                <a:solidFill>
                  <a:srgbClr val="FFFFFF"/>
                </a:solidFill>
              </a:rPr>
              <a:t>menottes</a:t>
            </a:r>
            <a:r>
              <a:rPr lang="en-US" sz="2500" dirty="0">
                <a:solidFill>
                  <a:srgbClr val="FFFFFF"/>
                </a:solidFill>
              </a:rPr>
              <a:t> qui le </a:t>
            </a:r>
            <a:r>
              <a:rPr lang="en-US" sz="2500" dirty="0" err="1">
                <a:solidFill>
                  <a:srgbClr val="FFFFFF"/>
                </a:solidFill>
              </a:rPr>
              <a:t>tenaient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si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cruellement</a:t>
            </a:r>
            <a:r>
              <a:rPr lang="en-US" sz="2500" dirty="0">
                <a:solidFill>
                  <a:srgbClr val="FFFFFF"/>
                </a:solidFill>
              </a:rPr>
              <a:t> attaché.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7165" r="27430"/>
          <a:stretch/>
        </p:blipFill>
        <p:spPr>
          <a:xfrm>
            <a:off x="7674086" y="382754"/>
            <a:ext cx="1020680" cy="112395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13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6886" cy="1143000"/>
          </a:xfrm>
        </p:spPr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L'amour</a:t>
            </a:r>
            <a:r>
              <a:rPr lang="en-US" dirty="0">
                <a:solidFill>
                  <a:srgbClr val="FFFFFF"/>
                </a:solidFill>
              </a:rPr>
              <a:t> d'un </a:t>
            </a:r>
            <a:r>
              <a:rPr lang="en-US" dirty="0" err="1">
                <a:solidFill>
                  <a:srgbClr val="FFFFFF"/>
                </a:solidFill>
              </a:rPr>
              <a:t>missionnaire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1144" y="1687364"/>
            <a:ext cx="7804688" cy="4525963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>
                <a:solidFill>
                  <a:srgbClr val="FFFFFF"/>
                </a:solidFill>
              </a:rPr>
              <a:t>Refusant</a:t>
            </a:r>
            <a:r>
              <a:rPr lang="en-US" sz="2600" dirty="0">
                <a:solidFill>
                  <a:srgbClr val="FFFFFF"/>
                </a:solidFill>
              </a:rPr>
              <a:t> d'être </a:t>
            </a:r>
            <a:r>
              <a:rPr lang="en-US" sz="2600" dirty="0" err="1">
                <a:solidFill>
                  <a:srgbClr val="FFFFFF"/>
                </a:solidFill>
              </a:rPr>
              <a:t>découragé</a:t>
            </a:r>
            <a:r>
              <a:rPr lang="en-US" sz="2600" dirty="0">
                <a:solidFill>
                  <a:srgbClr val="FFFFFF"/>
                </a:solidFill>
              </a:rPr>
              <a:t>, </a:t>
            </a:r>
            <a:r>
              <a:rPr lang="en-US" sz="2600" dirty="0" err="1">
                <a:solidFill>
                  <a:srgbClr val="FFFFFF"/>
                </a:solidFill>
              </a:rPr>
              <a:t>une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fois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libéré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il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demanda</a:t>
            </a:r>
            <a:r>
              <a:rPr lang="en-US" sz="2600" dirty="0">
                <a:solidFill>
                  <a:srgbClr val="FFFFFF"/>
                </a:solidFill>
              </a:rPr>
              <a:t> la permission </a:t>
            </a:r>
            <a:r>
              <a:rPr lang="en-US" sz="2600" dirty="0" err="1">
                <a:solidFill>
                  <a:srgbClr val="FFFFFF"/>
                </a:solidFill>
              </a:rPr>
              <a:t>d'entrer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dans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une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autre</a:t>
            </a:r>
            <a:r>
              <a:rPr lang="en-US" sz="2600" dirty="0">
                <a:solidFill>
                  <a:srgbClr val="FFFFFF"/>
                </a:solidFill>
              </a:rPr>
              <a:t> province </a:t>
            </a:r>
            <a:r>
              <a:rPr lang="en-US" sz="2600" dirty="0" err="1">
                <a:solidFill>
                  <a:srgbClr val="FFFFFF"/>
                </a:solidFill>
              </a:rPr>
              <a:t>où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il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pourrait</a:t>
            </a:r>
            <a:r>
              <a:rPr lang="en-US" sz="2600" dirty="0">
                <a:solidFill>
                  <a:srgbClr val="FFFFFF"/>
                </a:solidFill>
              </a:rPr>
              <a:t> continuer </a:t>
            </a:r>
            <a:r>
              <a:rPr lang="en-US" sz="2600" dirty="0" err="1">
                <a:solidFill>
                  <a:srgbClr val="FFFFFF"/>
                </a:solidFill>
              </a:rPr>
              <a:t>à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prêcher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l'Évangile</a:t>
            </a:r>
            <a:r>
              <a:rPr lang="en-US" sz="2600" dirty="0">
                <a:solidFill>
                  <a:srgbClr val="FFFFFF"/>
                </a:solidFill>
              </a:rPr>
              <a:t>. </a:t>
            </a:r>
            <a:endParaRPr lang="en-US" sz="2600" dirty="0" smtClean="0">
              <a:solidFill>
                <a:srgbClr val="FFFFFF"/>
              </a:solidFill>
            </a:endParaRPr>
          </a:p>
          <a:p>
            <a:pPr algn="just"/>
            <a:r>
              <a:rPr lang="en-US" sz="2600" dirty="0" err="1" smtClean="0">
                <a:solidFill>
                  <a:srgbClr val="FFFFFF"/>
                </a:solidFill>
              </a:rPr>
              <a:t>L'impie</a:t>
            </a:r>
            <a:r>
              <a:rPr lang="en-US" sz="2600" dirty="0" smtClean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souverain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refusa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indigné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sa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pétition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en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disant</a:t>
            </a:r>
            <a:r>
              <a:rPr lang="en-US" sz="2600" dirty="0">
                <a:solidFill>
                  <a:srgbClr val="FFFFFF"/>
                </a:solidFill>
              </a:rPr>
              <a:t> : « Mon </a:t>
            </a:r>
            <a:r>
              <a:rPr lang="en-US" sz="2600" dirty="0" err="1">
                <a:solidFill>
                  <a:srgbClr val="FFFFFF"/>
                </a:solidFill>
              </a:rPr>
              <a:t>peuple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n'est</a:t>
            </a:r>
            <a:r>
              <a:rPr lang="en-US" sz="2600" dirty="0">
                <a:solidFill>
                  <a:srgbClr val="FFFFFF"/>
                </a:solidFill>
              </a:rPr>
              <a:t> pas </a:t>
            </a:r>
            <a:r>
              <a:rPr lang="en-US" sz="2600" dirty="0" err="1">
                <a:solidFill>
                  <a:srgbClr val="FFFFFF"/>
                </a:solidFill>
              </a:rPr>
              <a:t>suffisamment</a:t>
            </a:r>
            <a:r>
              <a:rPr lang="en-US" sz="2600" dirty="0">
                <a:solidFill>
                  <a:srgbClr val="FFFFFF"/>
                </a:solidFill>
              </a:rPr>
              <a:t> sot pour </a:t>
            </a:r>
            <a:r>
              <a:rPr lang="en-US" sz="2600" dirty="0" err="1">
                <a:solidFill>
                  <a:srgbClr val="FFFFFF"/>
                </a:solidFill>
              </a:rPr>
              <a:t>écouter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ce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qu'un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missionnaire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puisse</a:t>
            </a:r>
            <a:r>
              <a:rPr lang="en-US" sz="2600" dirty="0">
                <a:solidFill>
                  <a:srgbClr val="FFFFFF"/>
                </a:solidFill>
              </a:rPr>
              <a:t> dire, </a:t>
            </a:r>
            <a:r>
              <a:rPr lang="en-US" sz="2600" dirty="0" err="1">
                <a:solidFill>
                  <a:srgbClr val="FFFFFF"/>
                </a:solidFill>
              </a:rPr>
              <a:t>mais</a:t>
            </a:r>
            <a:r>
              <a:rPr lang="en-US" sz="2600" dirty="0">
                <a:solidFill>
                  <a:srgbClr val="FFFFFF"/>
                </a:solidFill>
              </a:rPr>
              <a:t> je </a:t>
            </a:r>
            <a:r>
              <a:rPr lang="en-US" sz="2600" dirty="0" err="1">
                <a:solidFill>
                  <a:srgbClr val="FFFFFF"/>
                </a:solidFill>
              </a:rPr>
              <a:t>crains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qu'ils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puissent</a:t>
            </a:r>
            <a:r>
              <a:rPr lang="en-US" sz="2600" dirty="0">
                <a:solidFill>
                  <a:srgbClr val="FFFFFF"/>
                </a:solidFill>
              </a:rPr>
              <a:t> se </a:t>
            </a:r>
            <a:r>
              <a:rPr lang="en-US" sz="2600" dirty="0" err="1">
                <a:solidFill>
                  <a:srgbClr val="FFFFFF"/>
                </a:solidFill>
              </a:rPr>
              <a:t>convertir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à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votre</a:t>
            </a:r>
            <a:r>
              <a:rPr lang="en-US" sz="2600" dirty="0">
                <a:solidFill>
                  <a:srgbClr val="FFFFFF"/>
                </a:solidFill>
              </a:rPr>
              <a:t> religion </a:t>
            </a:r>
            <a:r>
              <a:rPr lang="en-US" sz="2600" dirty="0" err="1">
                <a:solidFill>
                  <a:srgbClr val="FFFFFF"/>
                </a:solidFill>
              </a:rPr>
              <a:t>impressionnés</a:t>
            </a:r>
            <a:r>
              <a:rPr lang="en-US" sz="2600" dirty="0">
                <a:solidFill>
                  <a:srgbClr val="FFFFFF"/>
                </a:solidFill>
              </a:rPr>
              <a:t> par </a:t>
            </a:r>
            <a:r>
              <a:rPr lang="en-US" sz="2600" dirty="0" err="1">
                <a:solidFill>
                  <a:srgbClr val="FFFFFF"/>
                </a:solidFill>
              </a:rPr>
              <a:t>vos</a:t>
            </a:r>
            <a:r>
              <a:rPr lang="en-US" sz="2600" dirty="0">
                <a:solidFill>
                  <a:srgbClr val="FFFFFF"/>
                </a:solidFill>
              </a:rPr>
              <a:t> cicatrices ! »</a:t>
            </a:r>
            <a:endParaRPr lang="en-US" sz="2600" spc="60" dirty="0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165" r="27430"/>
          <a:stretch/>
        </p:blipFill>
        <p:spPr>
          <a:xfrm>
            <a:off x="7674086" y="382754"/>
            <a:ext cx="1020680" cy="112395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8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P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609" y="746125"/>
            <a:ext cx="3771153" cy="1561827"/>
          </a:xfrm>
        </p:spPr>
        <p:txBody>
          <a:bodyPr>
            <a:noAutofit/>
          </a:bodyPr>
          <a:lstStyle/>
          <a:p>
            <a:r>
              <a:rPr lang="en-US" sz="4800" b="0" dirty="0">
                <a:solidFill>
                  <a:srgbClr val="FFFFFF"/>
                </a:solidFill>
              </a:rPr>
              <a:t>Le </a:t>
            </a:r>
            <a:r>
              <a:rPr lang="en-US" sz="4800" b="0" dirty="0" err="1">
                <a:solidFill>
                  <a:srgbClr val="FFFFFF"/>
                </a:solidFill>
              </a:rPr>
              <a:t>mystère</a:t>
            </a:r>
            <a:r>
              <a:rPr lang="en-US" sz="4800" b="0" dirty="0">
                <a:solidFill>
                  <a:srgbClr val="FFFFFF"/>
                </a:solidFill>
              </a:rPr>
              <a:t> de la </a:t>
            </a:r>
            <a:r>
              <a:rPr lang="en-US" sz="4800" b="0" dirty="0" err="1">
                <a:solidFill>
                  <a:srgbClr val="FFFFFF"/>
                </a:solidFill>
              </a:rPr>
              <a:t>douleur</a:t>
            </a:r>
            <a:endParaRPr lang="en-US" sz="4800" b="0" dirty="0">
              <a:solidFill>
                <a:srgbClr val="FFFFFF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6611" y="2746375"/>
            <a:ext cx="3337860" cy="24680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Si </a:t>
            </a:r>
            <a:r>
              <a:rPr lang="en-US" sz="2200" dirty="0" err="1">
                <a:solidFill>
                  <a:srgbClr val="FFFFFF"/>
                </a:solidFill>
              </a:rPr>
              <a:t>Dieu</a:t>
            </a:r>
            <a:r>
              <a:rPr lang="en-US" sz="2200" dirty="0">
                <a:solidFill>
                  <a:srgbClr val="FFFFFF"/>
                </a:solidFill>
              </a:rPr>
              <a:t> a </a:t>
            </a:r>
            <a:r>
              <a:rPr lang="en-US" sz="2200" dirty="0" err="1">
                <a:solidFill>
                  <a:srgbClr val="FFFFFF"/>
                </a:solidFill>
              </a:rPr>
              <a:t>créé</a:t>
            </a:r>
            <a:r>
              <a:rPr lang="en-US" sz="2200" dirty="0">
                <a:solidFill>
                  <a:srgbClr val="FFFFFF"/>
                </a:solidFill>
              </a:rPr>
              <a:t> un monde parfait, </a:t>
            </a:r>
            <a:r>
              <a:rPr lang="en-US" sz="2200" dirty="0" err="1">
                <a:solidFill>
                  <a:srgbClr val="FFFFFF"/>
                </a:solidFill>
              </a:rPr>
              <a:t>pourquoi</a:t>
            </a:r>
            <a:r>
              <a:rPr lang="en-US" sz="2200" dirty="0">
                <a:solidFill>
                  <a:srgbClr val="FFFFFF"/>
                </a:solidFill>
              </a:rPr>
              <a:t> la </a:t>
            </a:r>
            <a:r>
              <a:rPr lang="en-US" sz="2200" dirty="0" err="1">
                <a:solidFill>
                  <a:srgbClr val="FFFFFF"/>
                </a:solidFill>
              </a:rPr>
              <a:t>douleur</a:t>
            </a:r>
            <a:r>
              <a:rPr lang="en-US" sz="2200" dirty="0">
                <a:solidFill>
                  <a:srgbClr val="FFFFFF"/>
                </a:solidFill>
              </a:rPr>
              <a:t>, la </a:t>
            </a:r>
            <a:r>
              <a:rPr lang="en-US" sz="2200" dirty="0" err="1">
                <a:solidFill>
                  <a:srgbClr val="FFFFFF"/>
                </a:solidFill>
              </a:rPr>
              <a:t>souffrance</a:t>
            </a:r>
            <a:r>
              <a:rPr lang="en-US" sz="2200" dirty="0">
                <a:solidFill>
                  <a:srgbClr val="FFFFFF"/>
                </a:solidFill>
              </a:rPr>
              <a:t> et la mort </a:t>
            </a:r>
            <a:r>
              <a:rPr lang="en-US" sz="2200" dirty="0" err="1">
                <a:solidFill>
                  <a:srgbClr val="FFFFFF"/>
                </a:solidFill>
              </a:rPr>
              <a:t>existentelles</a:t>
            </a:r>
            <a:r>
              <a:rPr lang="en-US" sz="2200" dirty="0">
                <a:solidFill>
                  <a:srgbClr val="FFFFFF"/>
                </a:solidFill>
              </a:rPr>
              <a:t> ? La </a:t>
            </a:r>
            <a:r>
              <a:rPr lang="en-US" sz="2200" dirty="0" err="1">
                <a:solidFill>
                  <a:srgbClr val="FFFFFF"/>
                </a:solidFill>
              </a:rPr>
              <a:t>douleur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est</a:t>
            </a:r>
            <a:r>
              <a:rPr lang="en-US" sz="2200" dirty="0">
                <a:solidFill>
                  <a:srgbClr val="FFFFFF"/>
                </a:solidFill>
              </a:rPr>
              <a:t> un </a:t>
            </a:r>
            <a:r>
              <a:rPr lang="en-US" sz="2200" dirty="0" err="1">
                <a:solidFill>
                  <a:srgbClr val="FFFFFF"/>
                </a:solidFill>
              </a:rPr>
              <a:t>mystère</a:t>
            </a:r>
            <a:r>
              <a:rPr lang="en-US" sz="2200" dirty="0">
                <a:solidFill>
                  <a:srgbClr val="FFFFFF"/>
                </a:solidFill>
              </a:rPr>
              <a:t>.</a:t>
            </a:r>
            <a:endParaRPr lang="en-US" sz="2200" dirty="0" smtClean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45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PPT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Imagen 10" descr="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7"/>
            <a:ext cx="9144000" cy="1710647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 </a:t>
            </a:r>
            <a:r>
              <a:rPr lang="en-US" dirty="0" err="1">
                <a:solidFill>
                  <a:srgbClr val="FFFFFF"/>
                </a:solidFill>
              </a:rPr>
              <a:t>décision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713831" y="1811126"/>
            <a:ext cx="5437389" cy="4525963"/>
          </a:xfrm>
        </p:spPr>
        <p:txBody>
          <a:bodyPr>
            <a:normAutofit/>
          </a:bodyPr>
          <a:lstStyle/>
          <a:p>
            <a:pPr algn="just"/>
            <a:r>
              <a:rPr lang="en-US" sz="2500" dirty="0">
                <a:solidFill>
                  <a:srgbClr val="FFFFFF"/>
                </a:solidFill>
              </a:rPr>
              <a:t>La Bible </a:t>
            </a:r>
            <a:r>
              <a:rPr lang="en-US" sz="2500" dirty="0" err="1">
                <a:solidFill>
                  <a:srgbClr val="FFFFFF"/>
                </a:solidFill>
              </a:rPr>
              <a:t>dit</a:t>
            </a:r>
            <a:r>
              <a:rPr lang="en-US" sz="2500" dirty="0">
                <a:solidFill>
                  <a:srgbClr val="FFFFFF"/>
                </a:solidFill>
              </a:rPr>
              <a:t> : « </a:t>
            </a:r>
            <a:r>
              <a:rPr lang="en-US" sz="2500" dirty="0" err="1">
                <a:solidFill>
                  <a:srgbClr val="FFFFFF"/>
                </a:solidFill>
              </a:rPr>
              <a:t>Venez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moi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vous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tous</a:t>
            </a:r>
            <a:r>
              <a:rPr lang="en-US" sz="2500" dirty="0">
                <a:solidFill>
                  <a:srgbClr val="FFFFFF"/>
                </a:solidFill>
              </a:rPr>
              <a:t> qui </a:t>
            </a:r>
            <a:r>
              <a:rPr lang="en-US" sz="2500" dirty="0" err="1">
                <a:solidFill>
                  <a:srgbClr val="FFFFFF"/>
                </a:solidFill>
              </a:rPr>
              <a:t>êtes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fatigués</a:t>
            </a:r>
            <a:r>
              <a:rPr lang="en-US" sz="2500" dirty="0">
                <a:solidFill>
                  <a:srgbClr val="FFFFFF"/>
                </a:solidFill>
              </a:rPr>
              <a:t> et chargés, et je </a:t>
            </a:r>
            <a:r>
              <a:rPr lang="en-US" sz="2500" dirty="0" err="1">
                <a:solidFill>
                  <a:srgbClr val="FFFFFF"/>
                </a:solidFill>
              </a:rPr>
              <a:t>vous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donnerai</a:t>
            </a:r>
            <a:r>
              <a:rPr lang="en-US" sz="2500" dirty="0">
                <a:solidFill>
                  <a:srgbClr val="FFFFFF"/>
                </a:solidFill>
              </a:rPr>
              <a:t> du repos. </a:t>
            </a:r>
            <a:r>
              <a:rPr lang="en-US" sz="2500" dirty="0" err="1">
                <a:solidFill>
                  <a:srgbClr val="FFFFFF"/>
                </a:solidFill>
              </a:rPr>
              <a:t>Prenez</a:t>
            </a:r>
            <a:r>
              <a:rPr lang="en-US" sz="2500" dirty="0">
                <a:solidFill>
                  <a:srgbClr val="FFFFFF"/>
                </a:solidFill>
              </a:rPr>
              <a:t> mon </a:t>
            </a:r>
            <a:r>
              <a:rPr lang="en-US" sz="2500" dirty="0" err="1">
                <a:solidFill>
                  <a:srgbClr val="FFFFFF"/>
                </a:solidFill>
              </a:rPr>
              <a:t>joug</a:t>
            </a:r>
            <a:r>
              <a:rPr lang="en-US" sz="2500" dirty="0">
                <a:solidFill>
                  <a:srgbClr val="FFFFFF"/>
                </a:solidFill>
              </a:rPr>
              <a:t> sur </a:t>
            </a:r>
            <a:r>
              <a:rPr lang="en-US" sz="2500" dirty="0" err="1">
                <a:solidFill>
                  <a:srgbClr val="FFFFFF"/>
                </a:solidFill>
              </a:rPr>
              <a:t>vous</a:t>
            </a:r>
            <a:r>
              <a:rPr lang="en-US" sz="2500" dirty="0">
                <a:solidFill>
                  <a:srgbClr val="FFFFFF"/>
                </a:solidFill>
              </a:rPr>
              <a:t> et </a:t>
            </a:r>
            <a:r>
              <a:rPr lang="en-US" sz="2500" dirty="0" err="1">
                <a:solidFill>
                  <a:srgbClr val="FFFFFF"/>
                </a:solidFill>
              </a:rPr>
              <a:t>recevez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mes</a:t>
            </a:r>
            <a:r>
              <a:rPr lang="en-US" sz="2500" dirty="0">
                <a:solidFill>
                  <a:srgbClr val="FFFFFF"/>
                </a:solidFill>
              </a:rPr>
              <a:t> instructions, car je </a:t>
            </a:r>
            <a:r>
              <a:rPr lang="en-US" sz="2500" dirty="0" err="1">
                <a:solidFill>
                  <a:srgbClr val="FFFFFF"/>
                </a:solidFill>
              </a:rPr>
              <a:t>suis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doux</a:t>
            </a:r>
            <a:r>
              <a:rPr lang="en-US" sz="2500" dirty="0">
                <a:solidFill>
                  <a:srgbClr val="FFFFFF"/>
                </a:solidFill>
              </a:rPr>
              <a:t> et humble de </a:t>
            </a:r>
            <a:r>
              <a:rPr lang="en-US" sz="2500" dirty="0" err="1">
                <a:solidFill>
                  <a:srgbClr val="FFFFFF"/>
                </a:solidFill>
              </a:rPr>
              <a:t>coeur</a:t>
            </a:r>
            <a:r>
              <a:rPr lang="en-US" sz="2500" dirty="0">
                <a:solidFill>
                  <a:srgbClr val="FFFFFF"/>
                </a:solidFill>
              </a:rPr>
              <a:t>; et </a:t>
            </a:r>
            <a:r>
              <a:rPr lang="en-US" sz="2500" dirty="0" err="1">
                <a:solidFill>
                  <a:srgbClr val="FFFFFF"/>
                </a:solidFill>
              </a:rPr>
              <a:t>vous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trouverez</a:t>
            </a:r>
            <a:r>
              <a:rPr lang="en-US" sz="2500" dirty="0">
                <a:solidFill>
                  <a:srgbClr val="FFFFFF"/>
                </a:solidFill>
              </a:rPr>
              <a:t> du repos pour </a:t>
            </a:r>
            <a:r>
              <a:rPr lang="en-US" sz="2500" dirty="0" err="1">
                <a:solidFill>
                  <a:srgbClr val="FFFFFF"/>
                </a:solidFill>
              </a:rPr>
              <a:t>vos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âmes</a:t>
            </a:r>
            <a:r>
              <a:rPr lang="en-US" sz="2500" dirty="0">
                <a:solidFill>
                  <a:srgbClr val="FFFFFF"/>
                </a:solidFill>
              </a:rPr>
              <a:t>. Car mon </a:t>
            </a:r>
            <a:r>
              <a:rPr lang="en-US" sz="2500" dirty="0" err="1">
                <a:solidFill>
                  <a:srgbClr val="FFFFFF"/>
                </a:solidFill>
              </a:rPr>
              <a:t>joug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est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doux</a:t>
            </a:r>
            <a:r>
              <a:rPr lang="en-US" sz="2500" dirty="0">
                <a:solidFill>
                  <a:srgbClr val="FFFFFF"/>
                </a:solidFill>
              </a:rPr>
              <a:t>, et mon </a:t>
            </a:r>
            <a:r>
              <a:rPr lang="en-US" sz="2500" dirty="0" err="1">
                <a:solidFill>
                  <a:srgbClr val="FFFFFF"/>
                </a:solidFill>
              </a:rPr>
              <a:t>fardeau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léger</a:t>
            </a:r>
            <a:r>
              <a:rPr lang="en-US" sz="2500" dirty="0">
                <a:solidFill>
                  <a:srgbClr val="FFFFFF"/>
                </a:solidFill>
              </a:rPr>
              <a:t>. » (</a:t>
            </a:r>
            <a:r>
              <a:rPr lang="en-US" sz="2500" dirty="0" err="1">
                <a:solidFill>
                  <a:srgbClr val="FFFFFF"/>
                </a:solidFill>
              </a:rPr>
              <a:t>Matthieu</a:t>
            </a:r>
            <a:r>
              <a:rPr lang="en-US" sz="2500" dirty="0">
                <a:solidFill>
                  <a:srgbClr val="FFFFFF"/>
                </a:solidFill>
              </a:rPr>
              <a:t> 11 : 28-30) </a:t>
            </a:r>
            <a:br>
              <a:rPr lang="en-US" sz="2500" dirty="0">
                <a:solidFill>
                  <a:srgbClr val="FFFFFF"/>
                </a:solidFill>
              </a:rPr>
            </a:br>
            <a:endParaRPr lang="en-US" sz="2500" dirty="0" smtClean="0">
              <a:solidFill>
                <a:srgbClr val="FFFFFF"/>
              </a:solidFill>
            </a:endParaRPr>
          </a:p>
          <a:p>
            <a:pPr algn="just"/>
            <a:r>
              <a:rPr lang="en-US" sz="2500" dirty="0" err="1" smtClean="0">
                <a:solidFill>
                  <a:srgbClr val="FFFFFF"/>
                </a:solidFill>
              </a:rPr>
              <a:t>Êtes-vous</a:t>
            </a:r>
            <a:r>
              <a:rPr lang="en-US" sz="2500" dirty="0" smtClean="0">
                <a:solidFill>
                  <a:srgbClr val="FFFFFF"/>
                </a:solidFill>
              </a:rPr>
              <a:t> </a:t>
            </a:r>
            <a:r>
              <a:rPr lang="en-US" sz="2500" dirty="0">
                <a:solidFill>
                  <a:srgbClr val="FFFFFF"/>
                </a:solidFill>
              </a:rPr>
              <a:t>prêt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aller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vers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Jésus</a:t>
            </a:r>
            <a:r>
              <a:rPr lang="en-US" sz="2500" dirty="0">
                <a:solidFill>
                  <a:srgbClr val="FFFFFF"/>
                </a:solidFill>
              </a:rPr>
              <a:t> pour que </a:t>
            </a:r>
            <a:r>
              <a:rPr lang="en-US" sz="2500" dirty="0" err="1">
                <a:solidFill>
                  <a:srgbClr val="FFFFFF"/>
                </a:solidFill>
              </a:rPr>
              <a:t>votre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âme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reçoive</a:t>
            </a:r>
            <a:r>
              <a:rPr lang="en-US" sz="2500" dirty="0">
                <a:solidFill>
                  <a:srgbClr val="FFFFFF"/>
                </a:solidFill>
              </a:rPr>
              <a:t> du repos ?</a:t>
            </a: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39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6612" y="3505200"/>
            <a:ext cx="7872789" cy="288645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Une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tendance</a:t>
            </a:r>
            <a:r>
              <a:rPr lang="en-US" dirty="0">
                <a:solidFill>
                  <a:srgbClr val="FFFFFF"/>
                </a:solidFill>
              </a:rPr>
              <a:t> au mal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Éloignés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de </a:t>
            </a:r>
            <a:r>
              <a:rPr lang="en-US" dirty="0" err="1">
                <a:solidFill>
                  <a:srgbClr val="FFFFFF"/>
                </a:solidFill>
              </a:rPr>
              <a:t>Dieu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L'unique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solution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Trois </a:t>
            </a:r>
            <a:r>
              <a:rPr lang="en-US" dirty="0">
                <a:solidFill>
                  <a:srgbClr val="FFFFFF"/>
                </a:solidFill>
              </a:rPr>
              <a:t>attitudes face </a:t>
            </a:r>
            <a:r>
              <a:rPr lang="en-US" dirty="0" err="1">
                <a:solidFill>
                  <a:srgbClr val="FFFFFF"/>
                </a:solidFill>
              </a:rPr>
              <a:t>à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Jésus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La </a:t>
            </a:r>
            <a:r>
              <a:rPr lang="en-US" dirty="0" err="1">
                <a:solidFill>
                  <a:srgbClr val="FFFFFF"/>
                </a:solidFill>
              </a:rPr>
              <a:t>dernière</a:t>
            </a:r>
            <a:r>
              <a:rPr lang="en-US" dirty="0">
                <a:solidFill>
                  <a:srgbClr val="FFFFFF"/>
                </a:solidFill>
              </a:rPr>
              <a:t> minute de </a:t>
            </a:r>
            <a:r>
              <a:rPr lang="en-US" dirty="0" err="1">
                <a:solidFill>
                  <a:srgbClr val="FFFFFF"/>
                </a:solidFill>
              </a:rPr>
              <a:t>sa</a:t>
            </a:r>
            <a:r>
              <a:rPr lang="en-US" dirty="0">
                <a:solidFill>
                  <a:srgbClr val="FFFFFF"/>
                </a:solidFill>
              </a:rPr>
              <a:t> vie</a:t>
            </a:r>
          </a:p>
        </p:txBody>
      </p:sp>
      <p:pic>
        <p:nvPicPr>
          <p:cNvPr id="7" name="Imagen 6" descr="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356"/>
            <a:ext cx="9144000" cy="2525939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340116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 </a:t>
            </a:r>
            <a:r>
              <a:rPr lang="en-US" dirty="0" err="1">
                <a:solidFill>
                  <a:srgbClr val="FFFFFF"/>
                </a:solidFill>
              </a:rPr>
              <a:t>sujet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suivant</a:t>
            </a:r>
            <a:r>
              <a:rPr lang="en-US" dirty="0">
                <a:solidFill>
                  <a:srgbClr val="FFFFFF"/>
                </a:solidFill>
              </a:rPr>
              <a:t> 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85800" y="1650962"/>
            <a:ext cx="7848600" cy="133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DIEU PEUT-IL CHANGER MA VIE 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63" y="3036065"/>
            <a:ext cx="3211418" cy="3211418"/>
          </a:xfrm>
          <a:prstGeom prst="rect">
            <a:avLst/>
          </a:prstGeom>
        </p:spPr>
      </p:pic>
      <p:sp>
        <p:nvSpPr>
          <p:cNvPr id="10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1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 retour </a:t>
            </a:r>
            <a:r>
              <a:rPr lang="en-US" dirty="0" err="1">
                <a:solidFill>
                  <a:srgbClr val="FFFFFF"/>
                </a:solidFill>
              </a:rPr>
              <a:t>à</a:t>
            </a:r>
            <a:r>
              <a:rPr lang="en-US" dirty="0">
                <a:solidFill>
                  <a:srgbClr val="FFFFFF"/>
                </a:solidFill>
              </a:rPr>
              <a:t> la </a:t>
            </a:r>
            <a:r>
              <a:rPr lang="en-US" dirty="0" err="1">
                <a:solidFill>
                  <a:srgbClr val="FFFFFF"/>
                </a:solidFill>
              </a:rPr>
              <a:t>Genèse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4960" y="1600200"/>
            <a:ext cx="8463280" cy="4525963"/>
          </a:xfrm>
        </p:spPr>
        <p:txBody>
          <a:bodyPr>
            <a:noAutofit/>
          </a:bodyPr>
          <a:lstStyle/>
          <a:p>
            <a:pPr algn="just"/>
            <a:r>
              <a:rPr lang="en-US" sz="2500" dirty="0">
                <a:solidFill>
                  <a:srgbClr val="FFFFFF"/>
                </a:solidFill>
              </a:rPr>
              <a:t>Le </a:t>
            </a:r>
            <a:r>
              <a:rPr lang="en-US" sz="2500" dirty="0" err="1">
                <a:solidFill>
                  <a:srgbClr val="FFFFFF"/>
                </a:solidFill>
              </a:rPr>
              <a:t>récit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biblique</a:t>
            </a:r>
            <a:r>
              <a:rPr lang="en-US" sz="2500" dirty="0">
                <a:solidFill>
                  <a:srgbClr val="FFFFFF"/>
                </a:solidFill>
              </a:rPr>
              <a:t> de la </a:t>
            </a:r>
            <a:r>
              <a:rPr lang="en-US" sz="2500" dirty="0" err="1">
                <a:solidFill>
                  <a:srgbClr val="FFFFFF"/>
                </a:solidFill>
              </a:rPr>
              <a:t>création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rapporte</a:t>
            </a:r>
            <a:r>
              <a:rPr lang="en-US" sz="2500" dirty="0">
                <a:solidFill>
                  <a:srgbClr val="FFFFFF"/>
                </a:solidFill>
              </a:rPr>
              <a:t> que « </a:t>
            </a:r>
            <a:r>
              <a:rPr lang="en-US" sz="2500" dirty="0" err="1">
                <a:solidFill>
                  <a:srgbClr val="FFFFFF"/>
                </a:solidFill>
              </a:rPr>
              <a:t>Dieu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vit</a:t>
            </a:r>
            <a:r>
              <a:rPr lang="en-US" sz="2500" dirty="0">
                <a:solidFill>
                  <a:srgbClr val="FFFFFF"/>
                </a:solidFill>
              </a:rPr>
              <a:t> tout </a:t>
            </a:r>
            <a:r>
              <a:rPr lang="en-US" sz="2500" dirty="0" err="1">
                <a:solidFill>
                  <a:srgbClr val="FFFFFF"/>
                </a:solidFill>
              </a:rPr>
              <a:t>ce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qu’il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avait</a:t>
            </a:r>
            <a:r>
              <a:rPr lang="en-US" sz="2500" dirty="0">
                <a:solidFill>
                  <a:srgbClr val="FFFFFF"/>
                </a:solidFill>
              </a:rPr>
              <a:t> fait et </a:t>
            </a:r>
            <a:r>
              <a:rPr lang="en-US" sz="2500" dirty="0" err="1">
                <a:solidFill>
                  <a:srgbClr val="FFFFFF"/>
                </a:solidFill>
              </a:rPr>
              <a:t>voici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cela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était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très</a:t>
            </a:r>
            <a:r>
              <a:rPr lang="en-US" sz="2500" dirty="0">
                <a:solidFill>
                  <a:srgbClr val="FFFFFF"/>
                </a:solidFill>
              </a:rPr>
              <a:t> bon. » (</a:t>
            </a:r>
            <a:r>
              <a:rPr lang="en-US" sz="2500" dirty="0" err="1">
                <a:solidFill>
                  <a:srgbClr val="FFFFFF"/>
                </a:solidFill>
              </a:rPr>
              <a:t>Genèse</a:t>
            </a:r>
            <a:r>
              <a:rPr lang="en-US" sz="2500" dirty="0">
                <a:solidFill>
                  <a:srgbClr val="FFFFFF"/>
                </a:solidFill>
              </a:rPr>
              <a:t> 1 : </a:t>
            </a:r>
            <a:r>
              <a:rPr lang="en-US" sz="2500" dirty="0" smtClean="0">
                <a:solidFill>
                  <a:srgbClr val="FFFFFF"/>
                </a:solidFill>
              </a:rPr>
              <a:t>31)</a:t>
            </a:r>
          </a:p>
          <a:p>
            <a:pPr algn="just"/>
            <a:r>
              <a:rPr lang="en-US" sz="2500" dirty="0" err="1" smtClean="0">
                <a:solidFill>
                  <a:srgbClr val="FFFFFF"/>
                </a:solidFill>
              </a:rPr>
              <a:t>Qu’est-il</a:t>
            </a:r>
            <a:r>
              <a:rPr lang="en-US" sz="2500" dirty="0" smtClean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arrivé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ce</a:t>
            </a:r>
            <a:r>
              <a:rPr lang="en-US" sz="2500" dirty="0">
                <a:solidFill>
                  <a:srgbClr val="FFFFFF"/>
                </a:solidFill>
              </a:rPr>
              <a:t> monde qui </a:t>
            </a:r>
            <a:r>
              <a:rPr lang="en-US" sz="2500" dirty="0" err="1">
                <a:solidFill>
                  <a:srgbClr val="FFFFFF"/>
                </a:solidFill>
              </a:rPr>
              <a:t>fut</a:t>
            </a:r>
            <a:r>
              <a:rPr lang="en-US" sz="2500" dirty="0">
                <a:solidFill>
                  <a:srgbClr val="FFFFFF"/>
                </a:solidFill>
              </a:rPr>
              <a:t> un jour « </a:t>
            </a:r>
            <a:r>
              <a:rPr lang="en-US" sz="2500" dirty="0" err="1">
                <a:solidFill>
                  <a:srgbClr val="FFFFFF"/>
                </a:solidFill>
              </a:rPr>
              <a:t>très</a:t>
            </a:r>
            <a:r>
              <a:rPr lang="en-US" sz="2500" dirty="0">
                <a:solidFill>
                  <a:srgbClr val="FFFFFF"/>
                </a:solidFill>
              </a:rPr>
              <a:t> bon » ? </a:t>
            </a:r>
            <a:r>
              <a:rPr lang="en-US" sz="2500" dirty="0" err="1">
                <a:solidFill>
                  <a:srgbClr val="FFFFFF"/>
                </a:solidFill>
              </a:rPr>
              <a:t>Où</a:t>
            </a:r>
            <a:r>
              <a:rPr lang="en-US" sz="2500" dirty="0">
                <a:solidFill>
                  <a:srgbClr val="FFFFFF"/>
                </a:solidFill>
              </a:rPr>
              <a:t> le mal a-t-</a:t>
            </a:r>
            <a:r>
              <a:rPr lang="en-US" sz="2500" dirty="0" err="1">
                <a:solidFill>
                  <a:srgbClr val="FFFFFF"/>
                </a:solidFill>
              </a:rPr>
              <a:t>il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pris</a:t>
            </a:r>
            <a:r>
              <a:rPr lang="en-US" sz="2500" dirty="0">
                <a:solidFill>
                  <a:srgbClr val="FFFFFF"/>
                </a:solidFill>
              </a:rPr>
              <a:t> naissance </a:t>
            </a:r>
            <a:r>
              <a:rPr lang="en-US" sz="2500" dirty="0" smtClean="0">
                <a:solidFill>
                  <a:srgbClr val="FFFFFF"/>
                </a:solidFill>
              </a:rPr>
              <a:t>?</a:t>
            </a:r>
          </a:p>
          <a:p>
            <a:pPr algn="just"/>
            <a:r>
              <a:rPr lang="en-US" sz="2500" dirty="0" smtClean="0">
                <a:solidFill>
                  <a:srgbClr val="FFFFFF"/>
                </a:solidFill>
              </a:rPr>
              <a:t>La </a:t>
            </a:r>
            <a:r>
              <a:rPr lang="en-US" sz="2500" dirty="0">
                <a:solidFill>
                  <a:srgbClr val="FFFFFF"/>
                </a:solidFill>
              </a:rPr>
              <a:t>Bible, quant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elle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dit</a:t>
            </a:r>
            <a:r>
              <a:rPr lang="en-US" sz="2500" dirty="0">
                <a:solidFill>
                  <a:srgbClr val="FFFFFF"/>
                </a:solidFill>
              </a:rPr>
              <a:t> que le mal </a:t>
            </a:r>
            <a:r>
              <a:rPr lang="en-US" sz="2500" dirty="0" err="1">
                <a:solidFill>
                  <a:srgbClr val="FFFFFF"/>
                </a:solidFill>
              </a:rPr>
              <a:t>est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péché</a:t>
            </a:r>
            <a:r>
              <a:rPr lang="en-US" sz="2500" dirty="0">
                <a:solidFill>
                  <a:srgbClr val="FFFFFF"/>
                </a:solidFill>
              </a:rPr>
              <a:t>. Elle </a:t>
            </a:r>
            <a:r>
              <a:rPr lang="en-US" sz="2500" dirty="0" err="1">
                <a:solidFill>
                  <a:srgbClr val="FFFFFF"/>
                </a:solidFill>
              </a:rPr>
              <a:t>n’explique</a:t>
            </a:r>
            <a:r>
              <a:rPr lang="en-US" sz="2500" dirty="0">
                <a:solidFill>
                  <a:srgbClr val="FFFFFF"/>
                </a:solidFill>
              </a:rPr>
              <a:t> pas son </a:t>
            </a:r>
            <a:r>
              <a:rPr lang="en-US" sz="2500" dirty="0" err="1">
                <a:solidFill>
                  <a:srgbClr val="FFFFFF"/>
                </a:solidFill>
              </a:rPr>
              <a:t>origine</a:t>
            </a:r>
            <a:r>
              <a:rPr lang="en-US" sz="2500" dirty="0">
                <a:solidFill>
                  <a:srgbClr val="FFFFFF"/>
                </a:solidFill>
              </a:rPr>
              <a:t>. Elle </a:t>
            </a:r>
            <a:r>
              <a:rPr lang="en-US" sz="2500" dirty="0" err="1">
                <a:solidFill>
                  <a:srgbClr val="FFFFFF"/>
                </a:solidFill>
              </a:rPr>
              <a:t>raconte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simplement</a:t>
            </a:r>
            <a:r>
              <a:rPr lang="en-US" sz="2500" dirty="0">
                <a:solidFill>
                  <a:srgbClr val="FFFFFF"/>
                </a:solidFill>
              </a:rPr>
              <a:t> comment </a:t>
            </a:r>
            <a:r>
              <a:rPr lang="en-US" sz="2500" dirty="0" err="1">
                <a:solidFill>
                  <a:srgbClr val="FFFFFF"/>
                </a:solidFill>
              </a:rPr>
              <a:t>il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apparut</a:t>
            </a:r>
            <a:r>
              <a:rPr lang="en-US" sz="2500" dirty="0">
                <a:solidFill>
                  <a:srgbClr val="FFFFFF"/>
                </a:solidFill>
              </a:rPr>
              <a:t>. Les </a:t>
            </a:r>
            <a:r>
              <a:rPr lang="en-US" sz="2500" dirty="0" err="1">
                <a:solidFill>
                  <a:srgbClr val="FFFFFF"/>
                </a:solidFill>
              </a:rPr>
              <a:t>écrivains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l’Ancien</a:t>
            </a:r>
            <a:r>
              <a:rPr lang="en-US" sz="2500" dirty="0">
                <a:solidFill>
                  <a:srgbClr val="FFFFFF"/>
                </a:solidFill>
              </a:rPr>
              <a:t> Testament ne se </a:t>
            </a:r>
            <a:r>
              <a:rPr lang="en-US" sz="2500" dirty="0" err="1">
                <a:solidFill>
                  <a:srgbClr val="FFFFFF"/>
                </a:solidFill>
              </a:rPr>
              <a:t>sont</a:t>
            </a:r>
            <a:r>
              <a:rPr lang="en-US" sz="2500" dirty="0">
                <a:solidFill>
                  <a:srgbClr val="FFFFFF"/>
                </a:solidFill>
              </a:rPr>
              <a:t> pas </a:t>
            </a:r>
            <a:r>
              <a:rPr lang="en-US" sz="2500" dirty="0" err="1">
                <a:solidFill>
                  <a:srgbClr val="FFFFFF"/>
                </a:solidFill>
              </a:rPr>
              <a:t>donné</a:t>
            </a:r>
            <a:r>
              <a:rPr lang="en-US" sz="2500" dirty="0">
                <a:solidFill>
                  <a:srgbClr val="FFFFFF"/>
                </a:solidFill>
              </a:rPr>
              <a:t> la </a:t>
            </a:r>
            <a:r>
              <a:rPr lang="en-US" sz="2500" dirty="0" err="1">
                <a:solidFill>
                  <a:srgbClr val="FFFFFF"/>
                </a:solidFill>
              </a:rPr>
              <a:t>peine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l’expliquer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en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détail</a:t>
            </a:r>
            <a:r>
              <a:rPr lang="en-US" sz="2500" dirty="0">
                <a:solidFill>
                  <a:srgbClr val="FFFFFF"/>
                </a:solidFill>
              </a:rPr>
              <a:t>. Pour </a:t>
            </a:r>
            <a:r>
              <a:rPr lang="en-US" sz="2500" dirty="0" err="1">
                <a:solidFill>
                  <a:srgbClr val="FFFFFF"/>
                </a:solidFill>
              </a:rPr>
              <a:t>eux</a:t>
            </a:r>
            <a:r>
              <a:rPr lang="en-US" sz="2500" dirty="0">
                <a:solidFill>
                  <a:srgbClr val="FFFFFF"/>
                </a:solidFill>
              </a:rPr>
              <a:t>, le mal </a:t>
            </a:r>
            <a:r>
              <a:rPr lang="en-US" sz="2500" dirty="0" err="1">
                <a:solidFill>
                  <a:srgbClr val="FFFFFF"/>
                </a:solidFill>
              </a:rPr>
              <a:t>est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une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réalité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 smtClean="0">
                <a:solidFill>
                  <a:srgbClr val="FFFFFF"/>
                </a:solidFill>
              </a:rPr>
              <a:t>indiscutable</a:t>
            </a:r>
            <a:r>
              <a:rPr lang="en-US" sz="2500" dirty="0" smtClean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en-US" sz="2500" dirty="0" smtClean="0">
                <a:solidFill>
                  <a:srgbClr val="FFFFFF"/>
                </a:solidFill>
              </a:rPr>
              <a:t>Le </a:t>
            </a:r>
            <a:r>
              <a:rPr lang="en-US" sz="2500" dirty="0" err="1">
                <a:solidFill>
                  <a:srgbClr val="FFFFFF"/>
                </a:solidFill>
              </a:rPr>
              <a:t>péché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est</a:t>
            </a:r>
            <a:r>
              <a:rPr lang="en-US" sz="2500" dirty="0">
                <a:solidFill>
                  <a:srgbClr val="FFFFFF"/>
                </a:solidFill>
              </a:rPr>
              <a:t> un fait </a:t>
            </a:r>
            <a:r>
              <a:rPr lang="en-US" sz="2500" dirty="0" err="1">
                <a:solidFill>
                  <a:srgbClr val="FFFFFF"/>
                </a:solidFill>
              </a:rPr>
              <a:t>évident</a:t>
            </a:r>
            <a:r>
              <a:rPr lang="en-US" sz="2500" dirty="0">
                <a:solidFill>
                  <a:srgbClr val="FFFFFF"/>
                </a:solidFill>
              </a:rPr>
              <a:t>. </a:t>
            </a:r>
            <a:r>
              <a:rPr lang="en-US" sz="2500" dirty="0" err="1">
                <a:solidFill>
                  <a:srgbClr val="FFFFFF"/>
                </a:solidFill>
              </a:rPr>
              <a:t>L’important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est</a:t>
            </a:r>
            <a:r>
              <a:rPr lang="en-US" sz="2500" dirty="0">
                <a:solidFill>
                  <a:srgbClr val="FFFFFF"/>
                </a:solidFill>
              </a:rPr>
              <a:t> de savoir y faire face. Le mal </a:t>
            </a:r>
            <a:r>
              <a:rPr lang="en-US" sz="2500" dirty="0" err="1">
                <a:solidFill>
                  <a:srgbClr val="FFFFFF"/>
                </a:solidFill>
              </a:rPr>
              <a:t>n’a</a:t>
            </a:r>
            <a:r>
              <a:rPr lang="en-US" sz="2500" dirty="0">
                <a:solidFill>
                  <a:srgbClr val="FFFFFF"/>
                </a:solidFill>
              </a:rPr>
              <a:t> pas </a:t>
            </a:r>
            <a:r>
              <a:rPr lang="en-US" sz="2500" dirty="0" err="1">
                <a:solidFill>
                  <a:srgbClr val="FFFFFF"/>
                </a:solidFill>
              </a:rPr>
              <a:t>d’explication</a:t>
            </a:r>
            <a:r>
              <a:rPr lang="en-US" sz="2500" dirty="0">
                <a:solidFill>
                  <a:srgbClr val="FFFFFF"/>
                </a:solidFill>
              </a:rPr>
              <a:t>. </a:t>
            </a:r>
            <a:endParaRPr lang="en-US" sz="2500" dirty="0" smtClean="0">
              <a:solidFill>
                <a:srgbClr val="FFFFFF"/>
              </a:solidFill>
            </a:endParaRP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Un </a:t>
            </a:r>
            <a:r>
              <a:rPr lang="en-US" dirty="0" err="1">
                <a:solidFill>
                  <a:srgbClr val="FFFFFF"/>
                </a:solidFill>
              </a:rPr>
              <a:t>ange</a:t>
            </a:r>
            <a:r>
              <a:rPr lang="en-US" dirty="0">
                <a:solidFill>
                  <a:srgbClr val="FFFFFF"/>
                </a:solidFill>
              </a:rPr>
              <a:t> parfait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964" y="16002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500" dirty="0">
                <a:solidFill>
                  <a:srgbClr val="FFFFFF"/>
                </a:solidFill>
              </a:rPr>
              <a:t>« </a:t>
            </a:r>
            <a:r>
              <a:rPr lang="en-US" sz="2500" dirty="0" err="1">
                <a:solidFill>
                  <a:srgbClr val="FFFFFF"/>
                </a:solidFill>
              </a:rPr>
              <a:t>Tu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étais</a:t>
            </a:r>
            <a:r>
              <a:rPr lang="en-US" sz="2500" dirty="0">
                <a:solidFill>
                  <a:srgbClr val="FFFFFF"/>
                </a:solidFill>
              </a:rPr>
              <a:t> un </a:t>
            </a:r>
            <a:r>
              <a:rPr lang="en-US" sz="2500" dirty="0" err="1">
                <a:solidFill>
                  <a:srgbClr val="FFFFFF"/>
                </a:solidFill>
              </a:rPr>
              <a:t>chérubin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protecteur</a:t>
            </a:r>
            <a:r>
              <a:rPr lang="en-US" sz="2500" dirty="0">
                <a:solidFill>
                  <a:srgbClr val="FFFFFF"/>
                </a:solidFill>
              </a:rPr>
              <a:t>, aux </a:t>
            </a:r>
            <a:r>
              <a:rPr lang="en-US" sz="2500" dirty="0" err="1">
                <a:solidFill>
                  <a:srgbClr val="FFFFFF"/>
                </a:solidFill>
              </a:rPr>
              <a:t>ailes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déployées</a:t>
            </a:r>
            <a:r>
              <a:rPr lang="en-US" sz="2500" dirty="0">
                <a:solidFill>
                  <a:srgbClr val="FFFFFF"/>
                </a:solidFill>
              </a:rPr>
              <a:t>. Je </a:t>
            </a:r>
            <a:r>
              <a:rPr lang="en-US" sz="2500" dirty="0" err="1">
                <a:solidFill>
                  <a:srgbClr val="FFFFFF"/>
                </a:solidFill>
              </a:rPr>
              <a:t>t’avais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installé</a:t>
            </a:r>
            <a:r>
              <a:rPr lang="en-US" sz="2500" dirty="0">
                <a:solidFill>
                  <a:srgbClr val="FFFFFF"/>
                </a:solidFill>
              </a:rPr>
              <a:t>, et </a:t>
            </a:r>
            <a:r>
              <a:rPr lang="en-US" sz="2500" dirty="0" err="1">
                <a:solidFill>
                  <a:srgbClr val="FFFFFF"/>
                </a:solidFill>
              </a:rPr>
              <a:t>tu</a:t>
            </a:r>
            <a:r>
              <a:rPr lang="en-US" sz="2500" dirty="0">
                <a:solidFill>
                  <a:srgbClr val="FFFFFF"/>
                </a:solidFill>
              </a:rPr>
              <a:t> y </a:t>
            </a:r>
            <a:r>
              <a:rPr lang="en-US" sz="2500" dirty="0" err="1">
                <a:solidFill>
                  <a:srgbClr val="FFFFFF"/>
                </a:solidFill>
              </a:rPr>
              <a:t>étais</a:t>
            </a:r>
            <a:r>
              <a:rPr lang="en-US" sz="2500" dirty="0">
                <a:solidFill>
                  <a:srgbClr val="FFFFFF"/>
                </a:solidFill>
              </a:rPr>
              <a:t>, sur la </a:t>
            </a:r>
            <a:r>
              <a:rPr lang="en-US" sz="2500" dirty="0" err="1">
                <a:solidFill>
                  <a:srgbClr val="FFFFFF"/>
                </a:solidFill>
              </a:rPr>
              <a:t>sainte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montagne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Dieu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tu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marchais</a:t>
            </a:r>
            <a:r>
              <a:rPr lang="en-US" sz="2500" dirty="0">
                <a:solidFill>
                  <a:srgbClr val="FFFFFF"/>
                </a:solidFill>
              </a:rPr>
              <a:t> au milieu des </a:t>
            </a:r>
            <a:r>
              <a:rPr lang="en-US" sz="2500" dirty="0" err="1">
                <a:solidFill>
                  <a:srgbClr val="FFFFFF"/>
                </a:solidFill>
              </a:rPr>
              <a:t>pierres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étincelantes</a:t>
            </a:r>
            <a:r>
              <a:rPr lang="en-US" sz="2500" dirty="0">
                <a:solidFill>
                  <a:srgbClr val="FFFFFF"/>
                </a:solidFill>
              </a:rPr>
              <a:t>. </a:t>
            </a:r>
            <a:r>
              <a:rPr lang="en-US" sz="2500" dirty="0" err="1">
                <a:solidFill>
                  <a:srgbClr val="FFFFFF"/>
                </a:solidFill>
              </a:rPr>
              <a:t>Tu</a:t>
            </a:r>
            <a:r>
              <a:rPr lang="en-US" sz="2500" dirty="0">
                <a:solidFill>
                  <a:srgbClr val="FFFFFF"/>
                </a:solidFill>
              </a:rPr>
              <a:t> as </a:t>
            </a:r>
            <a:r>
              <a:rPr lang="en-US" sz="2500" dirty="0" err="1">
                <a:solidFill>
                  <a:srgbClr val="FFFFFF"/>
                </a:solidFill>
              </a:rPr>
              <a:t>été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intègre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dans</a:t>
            </a:r>
            <a:r>
              <a:rPr lang="en-US" sz="2500" dirty="0">
                <a:solidFill>
                  <a:srgbClr val="FFFFFF"/>
                </a:solidFill>
              </a:rPr>
              <a:t> ta </a:t>
            </a:r>
            <a:r>
              <a:rPr lang="en-US" sz="2500" dirty="0" err="1">
                <a:solidFill>
                  <a:srgbClr val="FFFFFF"/>
                </a:solidFill>
              </a:rPr>
              <a:t>conduite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depuis</a:t>
            </a:r>
            <a:r>
              <a:rPr lang="en-US" sz="2500" dirty="0">
                <a:solidFill>
                  <a:srgbClr val="FFFFFF"/>
                </a:solidFill>
              </a:rPr>
              <a:t> le jour </a:t>
            </a:r>
            <a:r>
              <a:rPr lang="en-US" sz="2500" dirty="0" err="1">
                <a:solidFill>
                  <a:srgbClr val="FFFFFF"/>
                </a:solidFill>
              </a:rPr>
              <a:t>où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tu</a:t>
            </a:r>
            <a:r>
              <a:rPr lang="en-US" sz="2500" dirty="0">
                <a:solidFill>
                  <a:srgbClr val="FFFFFF"/>
                </a:solidFill>
              </a:rPr>
              <a:t> as </a:t>
            </a:r>
            <a:r>
              <a:rPr lang="en-US" sz="2500" dirty="0" err="1">
                <a:solidFill>
                  <a:srgbClr val="FFFFFF"/>
                </a:solidFill>
              </a:rPr>
              <a:t>été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créé</a:t>
            </a:r>
            <a:r>
              <a:rPr lang="en-US" sz="2500" dirty="0">
                <a:solidFill>
                  <a:srgbClr val="FFFFFF"/>
                </a:solidFill>
              </a:rPr>
              <a:t>, et </a:t>
            </a:r>
            <a:r>
              <a:rPr lang="en-US" sz="2500" dirty="0" err="1">
                <a:solidFill>
                  <a:srgbClr val="FFFFFF"/>
                </a:solidFill>
              </a:rPr>
              <a:t>ce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jusqu’à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qu’on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trouve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l’injustice</a:t>
            </a:r>
            <a:r>
              <a:rPr lang="en-US" sz="2500" dirty="0">
                <a:solidFill>
                  <a:srgbClr val="FFFFFF"/>
                </a:solidFill>
              </a:rPr>
              <a:t> chez </a:t>
            </a:r>
            <a:r>
              <a:rPr lang="en-US" sz="2500" dirty="0" err="1">
                <a:solidFill>
                  <a:srgbClr val="FFFFFF"/>
                </a:solidFill>
              </a:rPr>
              <a:t>toi</a:t>
            </a:r>
            <a:r>
              <a:rPr lang="en-US" sz="2500" dirty="0">
                <a:solidFill>
                  <a:srgbClr val="FFFFFF"/>
                </a:solidFill>
              </a:rPr>
              <a:t>.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cause de la grandeur de ton commerce </a:t>
            </a:r>
            <a:r>
              <a:rPr lang="en-US" sz="2500" dirty="0" err="1">
                <a:solidFill>
                  <a:srgbClr val="FFFFFF"/>
                </a:solidFill>
              </a:rPr>
              <a:t>tu</a:t>
            </a:r>
            <a:r>
              <a:rPr lang="en-US" sz="2500" dirty="0">
                <a:solidFill>
                  <a:srgbClr val="FFFFFF"/>
                </a:solidFill>
              </a:rPr>
              <a:t> as </a:t>
            </a:r>
            <a:r>
              <a:rPr lang="en-US" sz="2500" dirty="0" err="1">
                <a:solidFill>
                  <a:srgbClr val="FFFFFF"/>
                </a:solidFill>
              </a:rPr>
              <a:t>été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rempli</a:t>
            </a:r>
            <a:r>
              <a:rPr lang="en-US" sz="2500" dirty="0">
                <a:solidFill>
                  <a:srgbClr val="FFFFFF"/>
                </a:solidFill>
              </a:rPr>
              <a:t> de violence, et </a:t>
            </a:r>
            <a:r>
              <a:rPr lang="en-US" sz="2500" dirty="0" err="1">
                <a:solidFill>
                  <a:srgbClr val="FFFFFF"/>
                </a:solidFill>
              </a:rPr>
              <a:t>tu</a:t>
            </a:r>
            <a:r>
              <a:rPr lang="en-US" sz="2500" dirty="0">
                <a:solidFill>
                  <a:srgbClr val="FFFFFF"/>
                </a:solidFill>
              </a:rPr>
              <a:t> as </a:t>
            </a:r>
            <a:r>
              <a:rPr lang="en-US" sz="2500" dirty="0" err="1">
                <a:solidFill>
                  <a:srgbClr val="FFFFFF"/>
                </a:solidFill>
              </a:rPr>
              <a:t>péché</a:t>
            </a:r>
            <a:r>
              <a:rPr lang="en-US" sz="2500" dirty="0">
                <a:solidFill>
                  <a:srgbClr val="FFFFFF"/>
                </a:solidFill>
              </a:rPr>
              <a:t>. Je </a:t>
            </a:r>
            <a:r>
              <a:rPr lang="en-US" sz="2500" dirty="0" err="1">
                <a:solidFill>
                  <a:srgbClr val="FFFFFF"/>
                </a:solidFill>
              </a:rPr>
              <a:t>te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précipite</a:t>
            </a:r>
            <a:r>
              <a:rPr lang="en-US" sz="2500" dirty="0">
                <a:solidFill>
                  <a:srgbClr val="FFFFFF"/>
                </a:solidFill>
              </a:rPr>
              <a:t> de la </a:t>
            </a:r>
            <a:r>
              <a:rPr lang="en-US" sz="2500" dirty="0" err="1">
                <a:solidFill>
                  <a:srgbClr val="FFFFFF"/>
                </a:solidFill>
              </a:rPr>
              <a:t>montagne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Dieu</a:t>
            </a:r>
            <a:r>
              <a:rPr lang="en-US" sz="2500" dirty="0">
                <a:solidFill>
                  <a:srgbClr val="FFFFFF"/>
                </a:solidFill>
              </a:rPr>
              <a:t> et je </a:t>
            </a:r>
            <a:r>
              <a:rPr lang="en-US" sz="2500" dirty="0" err="1">
                <a:solidFill>
                  <a:srgbClr val="FFFFFF"/>
                </a:solidFill>
              </a:rPr>
              <a:t>te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fais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disparaître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chérubin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protecteur</a:t>
            </a:r>
            <a:r>
              <a:rPr lang="en-US" sz="2500" dirty="0">
                <a:solidFill>
                  <a:srgbClr val="FFFFFF"/>
                </a:solidFill>
              </a:rPr>
              <a:t>, du milieu des </a:t>
            </a:r>
            <a:r>
              <a:rPr lang="en-US" sz="2500" dirty="0" err="1">
                <a:solidFill>
                  <a:srgbClr val="FFFFFF"/>
                </a:solidFill>
              </a:rPr>
              <a:t>pierres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étincelantes</a:t>
            </a:r>
            <a:r>
              <a:rPr lang="en-US" sz="2500" dirty="0">
                <a:solidFill>
                  <a:srgbClr val="FFFFFF"/>
                </a:solidFill>
              </a:rPr>
              <a:t>. Ton </a:t>
            </a:r>
            <a:r>
              <a:rPr lang="en-US" sz="2500" dirty="0" err="1">
                <a:solidFill>
                  <a:srgbClr val="FFFFFF"/>
                </a:solidFill>
              </a:rPr>
              <a:t>cœur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s’est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enorgueilli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cause de ta </a:t>
            </a:r>
            <a:r>
              <a:rPr lang="en-US" sz="2500" dirty="0" err="1">
                <a:solidFill>
                  <a:srgbClr val="FFFFFF"/>
                </a:solidFill>
              </a:rPr>
              <a:t>beauté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tu</a:t>
            </a:r>
            <a:r>
              <a:rPr lang="en-US" sz="2500" dirty="0">
                <a:solidFill>
                  <a:srgbClr val="FFFFFF"/>
                </a:solidFill>
              </a:rPr>
              <a:t> as </a:t>
            </a:r>
            <a:r>
              <a:rPr lang="en-US" sz="2500" dirty="0" err="1">
                <a:solidFill>
                  <a:srgbClr val="FFFFFF"/>
                </a:solidFill>
              </a:rPr>
              <a:t>corrompu</a:t>
            </a:r>
            <a:r>
              <a:rPr lang="en-US" sz="2500" dirty="0">
                <a:solidFill>
                  <a:srgbClr val="FFFFFF"/>
                </a:solidFill>
              </a:rPr>
              <a:t> ta </a:t>
            </a:r>
            <a:r>
              <a:rPr lang="en-US" sz="2500" dirty="0" err="1">
                <a:solidFill>
                  <a:srgbClr val="FFFFFF"/>
                </a:solidFill>
              </a:rPr>
              <a:t>sagesse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à</a:t>
            </a:r>
            <a:r>
              <a:rPr lang="en-US" sz="2500" dirty="0">
                <a:solidFill>
                  <a:srgbClr val="FFFFFF"/>
                </a:solidFill>
              </a:rPr>
              <a:t> cause de ta </a:t>
            </a:r>
            <a:r>
              <a:rPr lang="en-US" sz="2500" dirty="0" err="1">
                <a:solidFill>
                  <a:srgbClr val="FFFFFF"/>
                </a:solidFill>
              </a:rPr>
              <a:t>splendeur</a:t>
            </a:r>
            <a:r>
              <a:rPr lang="en-US" sz="2500" dirty="0">
                <a:solidFill>
                  <a:srgbClr val="FFFFFF"/>
                </a:solidFill>
              </a:rPr>
              <a:t>. Je </a:t>
            </a:r>
            <a:r>
              <a:rPr lang="en-US" sz="2500" dirty="0" err="1">
                <a:solidFill>
                  <a:srgbClr val="FFFFFF"/>
                </a:solidFill>
              </a:rPr>
              <a:t>te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jette</a:t>
            </a:r>
            <a:r>
              <a:rPr lang="en-US" sz="2500" dirty="0">
                <a:solidFill>
                  <a:srgbClr val="FFFFFF"/>
                </a:solidFill>
              </a:rPr>
              <a:t> par </a:t>
            </a:r>
            <a:r>
              <a:rPr lang="en-US" sz="2500" dirty="0" err="1">
                <a:solidFill>
                  <a:srgbClr val="FFFFFF"/>
                </a:solidFill>
              </a:rPr>
              <a:t>terre</a:t>
            </a:r>
            <a:r>
              <a:rPr lang="en-US" sz="2500" dirty="0">
                <a:solidFill>
                  <a:srgbClr val="FFFFFF"/>
                </a:solidFill>
              </a:rPr>
              <a:t>, je </a:t>
            </a:r>
            <a:r>
              <a:rPr lang="en-US" sz="2500" dirty="0" err="1">
                <a:solidFill>
                  <a:srgbClr val="FFFFFF"/>
                </a:solidFill>
              </a:rPr>
              <a:t>te</a:t>
            </a:r>
            <a:r>
              <a:rPr lang="en-US" sz="2500" dirty="0">
                <a:solidFill>
                  <a:srgbClr val="FFFFFF"/>
                </a:solidFill>
              </a:rPr>
              <a:t> livre </a:t>
            </a:r>
            <a:r>
              <a:rPr lang="en-US" sz="2500" dirty="0" err="1">
                <a:solidFill>
                  <a:srgbClr val="FFFFFF"/>
                </a:solidFill>
              </a:rPr>
              <a:t>en</a:t>
            </a:r>
            <a:r>
              <a:rPr lang="en-US" sz="2500" dirty="0">
                <a:solidFill>
                  <a:srgbClr val="FFFFFF"/>
                </a:solidFill>
              </a:rPr>
              <a:t> spectacle aux </a:t>
            </a:r>
            <a:r>
              <a:rPr lang="en-US" sz="2500" dirty="0" err="1">
                <a:solidFill>
                  <a:srgbClr val="FFFFFF"/>
                </a:solidFill>
              </a:rPr>
              <a:t>rois</a:t>
            </a:r>
            <a:r>
              <a:rPr lang="en-US" sz="2500" dirty="0">
                <a:solidFill>
                  <a:srgbClr val="FFFFFF"/>
                </a:solidFill>
              </a:rPr>
              <a:t>. » (</a:t>
            </a:r>
            <a:r>
              <a:rPr lang="en-US" sz="2500" dirty="0" err="1">
                <a:solidFill>
                  <a:srgbClr val="FFFFFF"/>
                </a:solidFill>
              </a:rPr>
              <a:t>Ézéchiel</a:t>
            </a:r>
            <a:r>
              <a:rPr lang="en-US" sz="2500" dirty="0">
                <a:solidFill>
                  <a:srgbClr val="FFFFFF"/>
                </a:solidFill>
              </a:rPr>
              <a:t> 28 : 14-17)</a:t>
            </a: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5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981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Le </a:t>
            </a:r>
            <a:r>
              <a:rPr lang="en-US" dirty="0" err="1">
                <a:solidFill>
                  <a:srgbClr val="FFFFFF"/>
                </a:solidFill>
              </a:rPr>
              <a:t>risque</a:t>
            </a:r>
            <a:r>
              <a:rPr lang="en-US" dirty="0">
                <a:solidFill>
                  <a:srgbClr val="FFFFFF"/>
                </a:solidFill>
              </a:rPr>
              <a:t> de la </a:t>
            </a:r>
            <a:r>
              <a:rPr lang="en-US" dirty="0" err="1">
                <a:solidFill>
                  <a:srgbClr val="FFFFFF"/>
                </a:solidFill>
              </a:rPr>
              <a:t>liberté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2090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500" dirty="0" err="1">
                <a:solidFill>
                  <a:srgbClr val="FFFFFF"/>
                </a:solidFill>
              </a:rPr>
              <a:t>Dieu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n’a</a:t>
            </a:r>
            <a:r>
              <a:rPr lang="en-US" sz="2500" dirty="0">
                <a:solidFill>
                  <a:srgbClr val="FFFFFF"/>
                </a:solidFill>
              </a:rPr>
              <a:t> pas </a:t>
            </a:r>
            <a:r>
              <a:rPr lang="en-US" sz="2500" dirty="0" err="1">
                <a:solidFill>
                  <a:srgbClr val="FFFFFF"/>
                </a:solidFill>
              </a:rPr>
              <a:t>créé</a:t>
            </a:r>
            <a:r>
              <a:rPr lang="en-US" sz="2500" dirty="0">
                <a:solidFill>
                  <a:srgbClr val="FFFFFF"/>
                </a:solidFill>
              </a:rPr>
              <a:t> le </a:t>
            </a:r>
            <a:r>
              <a:rPr lang="en-US" sz="2500" dirty="0" err="1">
                <a:solidFill>
                  <a:srgbClr val="FFFFFF"/>
                </a:solidFill>
              </a:rPr>
              <a:t>diable</a:t>
            </a:r>
            <a:r>
              <a:rPr lang="en-US" sz="2500" dirty="0">
                <a:solidFill>
                  <a:srgbClr val="FFFFFF"/>
                </a:solidFill>
              </a:rPr>
              <a:t>. Il a </a:t>
            </a:r>
            <a:r>
              <a:rPr lang="en-US" sz="2500" dirty="0" err="1">
                <a:solidFill>
                  <a:srgbClr val="FFFFFF"/>
                </a:solidFill>
              </a:rPr>
              <a:t>créé</a:t>
            </a:r>
            <a:r>
              <a:rPr lang="en-US" sz="2500" dirty="0">
                <a:solidFill>
                  <a:srgbClr val="FFFFFF"/>
                </a:solidFill>
              </a:rPr>
              <a:t> un </a:t>
            </a:r>
            <a:r>
              <a:rPr lang="en-US" sz="2500" dirty="0" err="1">
                <a:solidFill>
                  <a:srgbClr val="FFFFFF"/>
                </a:solidFill>
              </a:rPr>
              <a:t>ange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smtClean="0">
                <a:solidFill>
                  <a:srgbClr val="FFFFFF"/>
                </a:solidFill>
              </a:rPr>
              <a:t>parfait.</a:t>
            </a:r>
          </a:p>
          <a:p>
            <a:pPr algn="just"/>
            <a:r>
              <a:rPr lang="en-US" sz="2500" dirty="0" err="1" smtClean="0">
                <a:solidFill>
                  <a:srgbClr val="FFFFFF"/>
                </a:solidFill>
              </a:rPr>
              <a:t>Mais</a:t>
            </a:r>
            <a:r>
              <a:rPr lang="en-US" sz="2500" dirty="0" smtClean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pourquoi</a:t>
            </a:r>
            <a:r>
              <a:rPr lang="en-US" sz="2500" dirty="0">
                <a:solidFill>
                  <a:srgbClr val="FFFFFF"/>
                </a:solidFill>
              </a:rPr>
              <a:t> un </a:t>
            </a:r>
            <a:r>
              <a:rPr lang="en-US" sz="2500" dirty="0" err="1">
                <a:solidFill>
                  <a:srgbClr val="FFFFFF"/>
                </a:solidFill>
              </a:rPr>
              <a:t>ange</a:t>
            </a:r>
            <a:r>
              <a:rPr lang="en-US" sz="2500" dirty="0">
                <a:solidFill>
                  <a:srgbClr val="FFFFFF"/>
                </a:solidFill>
              </a:rPr>
              <a:t> parfait a-t-</a:t>
            </a:r>
            <a:r>
              <a:rPr lang="en-US" sz="2500" dirty="0" err="1">
                <a:solidFill>
                  <a:srgbClr val="FFFFFF"/>
                </a:solidFill>
              </a:rPr>
              <a:t>il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choisi</a:t>
            </a:r>
            <a:r>
              <a:rPr lang="en-US" sz="2500" dirty="0">
                <a:solidFill>
                  <a:srgbClr val="FFFFFF"/>
                </a:solidFill>
              </a:rPr>
              <a:t> le mal ? Et </a:t>
            </a:r>
            <a:r>
              <a:rPr lang="en-US" sz="2500" dirty="0" err="1">
                <a:solidFill>
                  <a:srgbClr val="FFFFFF"/>
                </a:solidFill>
              </a:rPr>
              <a:t>s’il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l’a</a:t>
            </a:r>
            <a:r>
              <a:rPr lang="en-US" sz="2500" dirty="0">
                <a:solidFill>
                  <a:srgbClr val="FFFFFF"/>
                </a:solidFill>
              </a:rPr>
              <a:t> fait, </a:t>
            </a:r>
            <a:r>
              <a:rPr lang="en-US" sz="2500" dirty="0" err="1">
                <a:solidFill>
                  <a:srgbClr val="FFFFFF"/>
                </a:solidFill>
              </a:rPr>
              <a:t>cela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signiﬁ</a:t>
            </a:r>
            <a:r>
              <a:rPr lang="en-US" sz="2500" dirty="0">
                <a:solidFill>
                  <a:srgbClr val="FFFFFF"/>
                </a:solidFill>
              </a:rPr>
              <a:t> e </a:t>
            </a:r>
            <a:r>
              <a:rPr lang="en-US" sz="2500" dirty="0" err="1">
                <a:solidFill>
                  <a:srgbClr val="FFFFFF"/>
                </a:solidFill>
              </a:rPr>
              <a:t>peut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être</a:t>
            </a:r>
            <a:r>
              <a:rPr lang="en-US" sz="2500" dirty="0">
                <a:solidFill>
                  <a:srgbClr val="FFFFFF"/>
                </a:solidFill>
              </a:rPr>
              <a:t> que le mal </a:t>
            </a:r>
            <a:r>
              <a:rPr lang="en-US" sz="2500" dirty="0" err="1">
                <a:solidFill>
                  <a:srgbClr val="FFFFFF"/>
                </a:solidFill>
              </a:rPr>
              <a:t>existait</a:t>
            </a:r>
            <a:r>
              <a:rPr lang="en-US" sz="2500" dirty="0">
                <a:solidFill>
                  <a:srgbClr val="FFFFFF"/>
                </a:solidFill>
              </a:rPr>
              <a:t> déjà ? Non. La </a:t>
            </a:r>
            <a:r>
              <a:rPr lang="en-US" sz="2500" dirty="0" err="1">
                <a:solidFill>
                  <a:srgbClr val="FFFFFF"/>
                </a:solidFill>
              </a:rPr>
              <a:t>possibilité</a:t>
            </a:r>
            <a:r>
              <a:rPr lang="en-US" sz="2500" dirty="0">
                <a:solidFill>
                  <a:srgbClr val="FFFFFF"/>
                </a:solidFill>
              </a:rPr>
              <a:t> du mal </a:t>
            </a:r>
            <a:r>
              <a:rPr lang="en-US" sz="2500" dirty="0" err="1">
                <a:solidFill>
                  <a:srgbClr val="FFFFFF"/>
                </a:solidFill>
              </a:rPr>
              <a:t>existait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mais</a:t>
            </a:r>
            <a:r>
              <a:rPr lang="en-US" sz="2500" dirty="0">
                <a:solidFill>
                  <a:srgbClr val="FFFFFF"/>
                </a:solidFill>
              </a:rPr>
              <a:t> pas le </a:t>
            </a:r>
            <a:r>
              <a:rPr lang="en-US" sz="2500" dirty="0" smtClean="0">
                <a:solidFill>
                  <a:srgbClr val="FFFFFF"/>
                </a:solidFill>
              </a:rPr>
              <a:t>mal.</a:t>
            </a:r>
          </a:p>
          <a:p>
            <a:pPr algn="just"/>
            <a:r>
              <a:rPr lang="en-US" sz="2500" dirty="0" smtClean="0">
                <a:solidFill>
                  <a:srgbClr val="FFFFFF"/>
                </a:solidFill>
              </a:rPr>
              <a:t>La </a:t>
            </a:r>
            <a:r>
              <a:rPr lang="en-US" sz="2500" dirty="0">
                <a:solidFill>
                  <a:srgbClr val="FFFFFF"/>
                </a:solidFill>
              </a:rPr>
              <a:t>perfection de Lucifer </a:t>
            </a:r>
            <a:r>
              <a:rPr lang="en-US" sz="2500" dirty="0" err="1">
                <a:solidFill>
                  <a:srgbClr val="FFFFFF"/>
                </a:solidFill>
              </a:rPr>
              <a:t>requérait</a:t>
            </a:r>
            <a:r>
              <a:rPr lang="en-US" sz="2500" dirty="0">
                <a:solidFill>
                  <a:srgbClr val="FFFFFF"/>
                </a:solidFill>
              </a:rPr>
              <a:t> la </a:t>
            </a:r>
            <a:r>
              <a:rPr lang="en-US" sz="2500" dirty="0" err="1">
                <a:solidFill>
                  <a:srgbClr val="FFFFFF"/>
                </a:solidFill>
              </a:rPr>
              <a:t>liberté</a:t>
            </a:r>
            <a:r>
              <a:rPr lang="en-US" sz="2500" dirty="0">
                <a:solidFill>
                  <a:srgbClr val="FFFFFF"/>
                </a:solidFill>
              </a:rPr>
              <a:t>. Un </a:t>
            </a:r>
            <a:r>
              <a:rPr lang="en-US" sz="2500" dirty="0" err="1">
                <a:solidFill>
                  <a:srgbClr val="FFFFFF"/>
                </a:solidFill>
              </a:rPr>
              <a:t>esclave</a:t>
            </a:r>
            <a:r>
              <a:rPr lang="en-US" sz="2500" dirty="0">
                <a:solidFill>
                  <a:srgbClr val="FFFFFF"/>
                </a:solidFill>
              </a:rPr>
              <a:t> ne </a:t>
            </a:r>
            <a:r>
              <a:rPr lang="en-US" sz="2500" dirty="0" err="1">
                <a:solidFill>
                  <a:srgbClr val="FFFFFF"/>
                </a:solidFill>
              </a:rPr>
              <a:t>pourrait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être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smtClean="0">
                <a:solidFill>
                  <a:srgbClr val="FFFFFF"/>
                </a:solidFill>
              </a:rPr>
              <a:t>parfait.</a:t>
            </a:r>
          </a:p>
          <a:p>
            <a:pPr algn="just"/>
            <a:r>
              <a:rPr lang="en-US" sz="2500" dirty="0" err="1" smtClean="0">
                <a:solidFill>
                  <a:srgbClr val="FFFFFF"/>
                </a:solidFill>
              </a:rPr>
              <a:t>Aﬁn</a:t>
            </a:r>
            <a:r>
              <a:rPr lang="en-US" sz="2500" dirty="0" smtClean="0">
                <a:solidFill>
                  <a:srgbClr val="FFFFFF"/>
                </a:solidFill>
              </a:rPr>
              <a:t> </a:t>
            </a:r>
            <a:r>
              <a:rPr lang="en-US" sz="2500" dirty="0">
                <a:solidFill>
                  <a:srgbClr val="FFFFFF"/>
                </a:solidFill>
              </a:rPr>
              <a:t>d’être </a:t>
            </a:r>
            <a:r>
              <a:rPr lang="en-US" sz="2500" dirty="0" err="1">
                <a:solidFill>
                  <a:srgbClr val="FFFFFF"/>
                </a:solidFill>
              </a:rPr>
              <a:t>libre</a:t>
            </a:r>
            <a:r>
              <a:rPr lang="en-US" sz="2500" dirty="0">
                <a:solidFill>
                  <a:srgbClr val="FFFFFF"/>
                </a:solidFill>
              </a:rPr>
              <a:t>, Lucifer </a:t>
            </a:r>
            <a:r>
              <a:rPr lang="en-US" sz="2500" dirty="0" err="1">
                <a:solidFill>
                  <a:srgbClr val="FFFFFF"/>
                </a:solidFill>
              </a:rPr>
              <a:t>avait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besoin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choisir</a:t>
            </a:r>
            <a:r>
              <a:rPr lang="en-US" sz="2500" dirty="0">
                <a:solidFill>
                  <a:srgbClr val="FFFFFF"/>
                </a:solidFill>
              </a:rPr>
              <a:t>, et la </a:t>
            </a:r>
            <a:r>
              <a:rPr lang="en-US" sz="2500" dirty="0" err="1">
                <a:solidFill>
                  <a:srgbClr val="FFFFFF"/>
                </a:solidFill>
              </a:rPr>
              <a:t>capacité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choisir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exigeait</a:t>
            </a:r>
            <a:r>
              <a:rPr lang="en-US" sz="2500" dirty="0">
                <a:solidFill>
                  <a:srgbClr val="FFFFFF"/>
                </a:solidFill>
              </a:rPr>
              <a:t> la </a:t>
            </a:r>
            <a:r>
              <a:rPr lang="en-US" sz="2500" dirty="0" err="1">
                <a:solidFill>
                  <a:srgbClr val="FFFFFF"/>
                </a:solidFill>
              </a:rPr>
              <a:t>possibilité</a:t>
            </a:r>
            <a:r>
              <a:rPr lang="en-US" sz="2500" dirty="0">
                <a:solidFill>
                  <a:srgbClr val="FFFFFF"/>
                </a:solidFill>
              </a:rPr>
              <a:t> de </a:t>
            </a:r>
            <a:r>
              <a:rPr lang="en-US" sz="2500" dirty="0" err="1">
                <a:solidFill>
                  <a:srgbClr val="FFFFFF"/>
                </a:solidFill>
              </a:rPr>
              <a:t>s’engager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soit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dans</a:t>
            </a:r>
            <a:r>
              <a:rPr lang="en-US" sz="2500" dirty="0">
                <a:solidFill>
                  <a:srgbClr val="FFFFFF"/>
                </a:solidFill>
              </a:rPr>
              <a:t> la </a:t>
            </a:r>
            <a:r>
              <a:rPr lang="en-US" sz="2500" dirty="0" err="1">
                <a:solidFill>
                  <a:srgbClr val="FFFFFF"/>
                </a:solidFill>
              </a:rPr>
              <a:t>voie</a:t>
            </a:r>
            <a:r>
              <a:rPr lang="en-US" sz="2500" dirty="0">
                <a:solidFill>
                  <a:srgbClr val="FFFFFF"/>
                </a:solidFill>
              </a:rPr>
              <a:t> du </a:t>
            </a:r>
            <a:r>
              <a:rPr lang="en-US" sz="2500" dirty="0" err="1">
                <a:solidFill>
                  <a:srgbClr val="FFFFFF"/>
                </a:solidFill>
              </a:rPr>
              <a:t>bien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soit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dans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celle</a:t>
            </a:r>
            <a:r>
              <a:rPr lang="en-US" sz="2500" dirty="0">
                <a:solidFill>
                  <a:srgbClr val="FFFFFF"/>
                </a:solidFill>
              </a:rPr>
              <a:t> du mal. </a:t>
            </a:r>
            <a:r>
              <a:rPr lang="en-US" sz="2500" dirty="0" err="1">
                <a:solidFill>
                  <a:srgbClr val="FFFFFF"/>
                </a:solidFill>
              </a:rPr>
              <a:t>Autrement</a:t>
            </a:r>
            <a:r>
              <a:rPr lang="en-US" sz="2500" dirty="0">
                <a:solidFill>
                  <a:srgbClr val="FFFFFF"/>
                </a:solidFill>
              </a:rPr>
              <a:t>, comment </a:t>
            </a:r>
            <a:r>
              <a:rPr lang="en-US" sz="2500" dirty="0" err="1">
                <a:solidFill>
                  <a:srgbClr val="FFFFFF"/>
                </a:solidFill>
              </a:rPr>
              <a:t>aurait-il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pu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être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libre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smtClean="0">
                <a:solidFill>
                  <a:srgbClr val="FFFFFF"/>
                </a:solidFill>
              </a:rPr>
              <a:t>?</a:t>
            </a:r>
          </a:p>
          <a:p>
            <a:pPr algn="just"/>
            <a:r>
              <a:rPr lang="en-US" sz="2500" dirty="0" err="1" smtClean="0">
                <a:solidFill>
                  <a:srgbClr val="FFFFFF"/>
                </a:solidFill>
              </a:rPr>
              <a:t>Cependant</a:t>
            </a:r>
            <a:r>
              <a:rPr lang="en-US" sz="2500" dirty="0">
                <a:solidFill>
                  <a:srgbClr val="FFFFFF"/>
                </a:solidFill>
              </a:rPr>
              <a:t>, la </a:t>
            </a:r>
            <a:r>
              <a:rPr lang="en-US" sz="2500" dirty="0" err="1">
                <a:solidFill>
                  <a:srgbClr val="FFFFFF"/>
                </a:solidFill>
              </a:rPr>
              <a:t>possibilité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qu’une</a:t>
            </a:r>
            <a:r>
              <a:rPr lang="en-US" sz="2500" dirty="0">
                <a:solidFill>
                  <a:srgbClr val="FFFFFF"/>
                </a:solidFill>
              </a:rPr>
              <a:t> situation se </a:t>
            </a:r>
            <a:r>
              <a:rPr lang="en-US" sz="2500" dirty="0" err="1">
                <a:solidFill>
                  <a:srgbClr val="FFFFFF"/>
                </a:solidFill>
              </a:rPr>
              <a:t>concrétise</a:t>
            </a:r>
            <a:r>
              <a:rPr lang="en-US" sz="2500" dirty="0">
                <a:solidFill>
                  <a:srgbClr val="FFFFFF"/>
                </a:solidFill>
              </a:rPr>
              <a:t> ne </a:t>
            </a:r>
            <a:r>
              <a:rPr lang="en-US" sz="2500" dirty="0" err="1">
                <a:solidFill>
                  <a:srgbClr val="FFFFFF"/>
                </a:solidFill>
              </a:rPr>
              <a:t>signiﬁe</a:t>
            </a:r>
            <a:r>
              <a:rPr lang="en-US" sz="2500" dirty="0">
                <a:solidFill>
                  <a:srgbClr val="FFFFFF"/>
                </a:solidFill>
              </a:rPr>
              <a:t> pas </a:t>
            </a:r>
            <a:r>
              <a:rPr lang="en-US" sz="2500" dirty="0" err="1">
                <a:solidFill>
                  <a:srgbClr val="FFFFFF"/>
                </a:solidFill>
              </a:rPr>
              <a:t>nécessairement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qu’elle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doive</a:t>
            </a:r>
            <a:r>
              <a:rPr lang="en-US" sz="2500" dirty="0">
                <a:solidFill>
                  <a:srgbClr val="FFFFFF"/>
                </a:solidFill>
              </a:rPr>
              <a:t> arriver. </a:t>
            </a:r>
          </a:p>
        </p:txBody>
      </p:sp>
      <p:sp>
        <p:nvSpPr>
          <p:cNvPr id="5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PT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Rébellion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dans</a:t>
            </a:r>
            <a:r>
              <a:rPr lang="en-US" dirty="0">
                <a:solidFill>
                  <a:srgbClr val="FFFFFF"/>
                </a:solidFill>
              </a:rPr>
              <a:t> le </a:t>
            </a:r>
            <a:r>
              <a:rPr lang="en-US" dirty="0" err="1">
                <a:solidFill>
                  <a:srgbClr val="FFFFFF"/>
                </a:solidFill>
              </a:rPr>
              <a:t>ciel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95549" y="1600200"/>
            <a:ext cx="5017180" cy="485438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rgbClr val="FFFFFF"/>
                </a:solidFill>
              </a:rPr>
              <a:t>« Et </a:t>
            </a:r>
            <a:r>
              <a:rPr lang="en-US" sz="2400" dirty="0" err="1">
                <a:solidFill>
                  <a:srgbClr val="FFFFFF"/>
                </a:solidFill>
              </a:rPr>
              <a:t>il</a:t>
            </a:r>
            <a:r>
              <a:rPr lang="en-US" sz="2400" dirty="0">
                <a:solidFill>
                  <a:srgbClr val="FFFFFF"/>
                </a:solidFill>
              </a:rPr>
              <a:t> y </a:t>
            </a:r>
            <a:r>
              <a:rPr lang="en-US" sz="2400" dirty="0" err="1">
                <a:solidFill>
                  <a:srgbClr val="FFFFFF"/>
                </a:solidFill>
              </a:rPr>
              <a:t>eut</a:t>
            </a:r>
            <a:r>
              <a:rPr lang="en-US" sz="2400" dirty="0">
                <a:solidFill>
                  <a:srgbClr val="FFFFFF"/>
                </a:solidFill>
              </a:rPr>
              <a:t> guerre </a:t>
            </a:r>
            <a:r>
              <a:rPr lang="en-US" sz="2400" dirty="0" err="1">
                <a:solidFill>
                  <a:srgbClr val="FFFFFF"/>
                </a:solidFill>
              </a:rPr>
              <a:t>dans</a:t>
            </a:r>
            <a:r>
              <a:rPr lang="en-US" sz="2400" dirty="0">
                <a:solidFill>
                  <a:srgbClr val="FFFFFF"/>
                </a:solidFill>
              </a:rPr>
              <a:t> le </a:t>
            </a:r>
            <a:r>
              <a:rPr lang="en-US" sz="2400" dirty="0" err="1">
                <a:solidFill>
                  <a:srgbClr val="FFFFFF"/>
                </a:solidFill>
              </a:rPr>
              <a:t>ciel</a:t>
            </a:r>
            <a:r>
              <a:rPr lang="en-US" sz="2400" dirty="0">
                <a:solidFill>
                  <a:srgbClr val="FFFFFF"/>
                </a:solidFill>
              </a:rPr>
              <a:t>. Michel et </a:t>
            </a:r>
            <a:r>
              <a:rPr lang="en-US" sz="2400" dirty="0" err="1">
                <a:solidFill>
                  <a:srgbClr val="FFFFFF"/>
                </a:solidFill>
              </a:rPr>
              <a:t>ses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anges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combattirent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contre</a:t>
            </a:r>
            <a:r>
              <a:rPr lang="en-US" sz="2400" dirty="0">
                <a:solidFill>
                  <a:srgbClr val="FFFFFF"/>
                </a:solidFill>
              </a:rPr>
              <a:t> le dragon. Et le dragon et </a:t>
            </a:r>
            <a:r>
              <a:rPr lang="en-US" sz="2400" dirty="0" err="1">
                <a:solidFill>
                  <a:srgbClr val="FFFFFF"/>
                </a:solidFill>
              </a:rPr>
              <a:t>ses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anges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combattirent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mais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ils</a:t>
            </a:r>
            <a:r>
              <a:rPr lang="en-US" sz="2400" dirty="0">
                <a:solidFill>
                  <a:srgbClr val="FFFFFF"/>
                </a:solidFill>
              </a:rPr>
              <a:t> ne </a:t>
            </a:r>
            <a:r>
              <a:rPr lang="en-US" sz="2400" dirty="0" err="1">
                <a:solidFill>
                  <a:srgbClr val="FFFFFF"/>
                </a:solidFill>
              </a:rPr>
              <a:t>furent</a:t>
            </a:r>
            <a:r>
              <a:rPr lang="en-US" sz="2400" dirty="0">
                <a:solidFill>
                  <a:srgbClr val="FFFFFF"/>
                </a:solidFill>
              </a:rPr>
              <a:t> pas les plus forts, et </a:t>
            </a:r>
            <a:r>
              <a:rPr lang="en-US" sz="2400" dirty="0" err="1">
                <a:solidFill>
                  <a:srgbClr val="FFFFFF"/>
                </a:solidFill>
              </a:rPr>
              <a:t>leur</a:t>
            </a:r>
            <a:r>
              <a:rPr lang="en-US" sz="2400" dirty="0">
                <a:solidFill>
                  <a:srgbClr val="FFFFFF"/>
                </a:solidFill>
              </a:rPr>
              <a:t> place ne </a:t>
            </a:r>
            <a:r>
              <a:rPr lang="en-US" sz="2400" dirty="0" err="1">
                <a:solidFill>
                  <a:srgbClr val="FFFFFF"/>
                </a:solidFill>
              </a:rPr>
              <a:t>fut</a:t>
            </a:r>
            <a:r>
              <a:rPr lang="en-US" sz="2400" dirty="0">
                <a:solidFill>
                  <a:srgbClr val="FFFFFF"/>
                </a:solidFill>
              </a:rPr>
              <a:t> plus </a:t>
            </a:r>
            <a:r>
              <a:rPr lang="en-US" sz="2400" dirty="0" err="1">
                <a:solidFill>
                  <a:srgbClr val="FFFFFF"/>
                </a:solidFill>
              </a:rPr>
              <a:t>trouvée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dans</a:t>
            </a:r>
            <a:r>
              <a:rPr lang="en-US" sz="2400" dirty="0">
                <a:solidFill>
                  <a:srgbClr val="FFFFFF"/>
                </a:solidFill>
              </a:rPr>
              <a:t> le </a:t>
            </a:r>
            <a:r>
              <a:rPr lang="en-US" sz="2400" dirty="0" err="1">
                <a:solidFill>
                  <a:srgbClr val="FFFFFF"/>
                </a:solidFill>
              </a:rPr>
              <a:t>ciel</a:t>
            </a:r>
            <a:r>
              <a:rPr lang="en-US" sz="2400" dirty="0">
                <a:solidFill>
                  <a:srgbClr val="FFFFFF"/>
                </a:solidFill>
              </a:rPr>
              <a:t>. Et </a:t>
            </a:r>
            <a:r>
              <a:rPr lang="en-US" sz="2400" dirty="0" err="1">
                <a:solidFill>
                  <a:srgbClr val="FFFFFF"/>
                </a:solidFill>
              </a:rPr>
              <a:t>il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fut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précipité</a:t>
            </a:r>
            <a:r>
              <a:rPr lang="en-US" sz="2400" dirty="0">
                <a:solidFill>
                  <a:srgbClr val="FFFFFF"/>
                </a:solidFill>
              </a:rPr>
              <a:t>, le grand dragon, le serpent </a:t>
            </a:r>
            <a:r>
              <a:rPr lang="en-US" sz="2400" dirty="0" err="1">
                <a:solidFill>
                  <a:srgbClr val="FFFFFF"/>
                </a:solidFill>
              </a:rPr>
              <a:t>ancien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appelé</a:t>
            </a:r>
            <a:r>
              <a:rPr lang="en-US" sz="2400" dirty="0">
                <a:solidFill>
                  <a:srgbClr val="FFFFFF"/>
                </a:solidFill>
              </a:rPr>
              <a:t> le </a:t>
            </a:r>
            <a:r>
              <a:rPr lang="en-US" sz="2400" dirty="0" err="1">
                <a:solidFill>
                  <a:srgbClr val="FFFFFF"/>
                </a:solidFill>
              </a:rPr>
              <a:t>diable</a:t>
            </a:r>
            <a:r>
              <a:rPr lang="en-US" sz="2400" dirty="0">
                <a:solidFill>
                  <a:srgbClr val="FFFFFF"/>
                </a:solidFill>
              </a:rPr>
              <a:t> et Satan, </a:t>
            </a:r>
            <a:r>
              <a:rPr lang="en-US" sz="2400" dirty="0" err="1">
                <a:solidFill>
                  <a:srgbClr val="FFFFFF"/>
                </a:solidFill>
              </a:rPr>
              <a:t>celui</a:t>
            </a:r>
            <a:r>
              <a:rPr lang="en-US" sz="2400" dirty="0">
                <a:solidFill>
                  <a:srgbClr val="FFFFFF"/>
                </a:solidFill>
              </a:rPr>
              <a:t> qui </a:t>
            </a:r>
            <a:r>
              <a:rPr lang="en-US" sz="2400" dirty="0" err="1">
                <a:solidFill>
                  <a:srgbClr val="FFFFFF"/>
                </a:solidFill>
              </a:rPr>
              <a:t>séduit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toute</a:t>
            </a:r>
            <a:r>
              <a:rPr lang="en-US" sz="2400" dirty="0">
                <a:solidFill>
                  <a:srgbClr val="FFFFFF"/>
                </a:solidFill>
              </a:rPr>
              <a:t> la </a:t>
            </a:r>
            <a:r>
              <a:rPr lang="en-US" sz="2400" dirty="0" err="1">
                <a:solidFill>
                  <a:srgbClr val="FFFFFF"/>
                </a:solidFill>
              </a:rPr>
              <a:t>terre</a:t>
            </a:r>
            <a:r>
              <a:rPr lang="en-US" sz="2400" dirty="0">
                <a:solidFill>
                  <a:srgbClr val="FFFFFF"/>
                </a:solidFill>
              </a:rPr>
              <a:t>, </a:t>
            </a:r>
            <a:r>
              <a:rPr lang="en-US" sz="2400" dirty="0" err="1">
                <a:solidFill>
                  <a:srgbClr val="FFFFFF"/>
                </a:solidFill>
              </a:rPr>
              <a:t>il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fut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précipité</a:t>
            </a:r>
            <a:r>
              <a:rPr lang="en-US" sz="2400" dirty="0">
                <a:solidFill>
                  <a:srgbClr val="FFFFFF"/>
                </a:solidFill>
              </a:rPr>
              <a:t> sur la </a:t>
            </a:r>
            <a:r>
              <a:rPr lang="en-US" sz="2400" dirty="0" err="1">
                <a:solidFill>
                  <a:srgbClr val="FFFFFF"/>
                </a:solidFill>
              </a:rPr>
              <a:t>terre</a:t>
            </a:r>
            <a:r>
              <a:rPr lang="en-US" sz="2400" dirty="0">
                <a:solidFill>
                  <a:srgbClr val="FFFFFF"/>
                </a:solidFill>
              </a:rPr>
              <a:t>, et </a:t>
            </a:r>
            <a:r>
              <a:rPr lang="en-US" sz="2400" dirty="0" err="1">
                <a:solidFill>
                  <a:srgbClr val="FFFFFF"/>
                </a:solidFill>
              </a:rPr>
              <a:t>ses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anges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furent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précipités</a:t>
            </a:r>
            <a:r>
              <a:rPr lang="en-US" sz="2400" dirty="0">
                <a:solidFill>
                  <a:srgbClr val="FFFFFF"/>
                </a:solidFill>
              </a:rPr>
              <a:t> avec </a:t>
            </a:r>
            <a:r>
              <a:rPr lang="en-US" sz="2400" dirty="0" err="1">
                <a:solidFill>
                  <a:srgbClr val="FFFFFF"/>
                </a:solidFill>
              </a:rPr>
              <a:t>lui</a:t>
            </a:r>
            <a:r>
              <a:rPr lang="en-US" sz="2400" dirty="0">
                <a:solidFill>
                  <a:srgbClr val="FFFFFF"/>
                </a:solidFill>
              </a:rPr>
              <a:t>. » (Apocalypse 12 : 7-9) 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Lucifer descend sur Terre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711235" y="1525495"/>
            <a:ext cx="4995003" cy="4525963"/>
          </a:xfrm>
        </p:spPr>
        <p:txBody>
          <a:bodyPr>
            <a:normAutofit/>
          </a:bodyPr>
          <a:lstStyle/>
          <a:p>
            <a:pPr algn="just"/>
            <a:r>
              <a:rPr lang="en-US" sz="2500" dirty="0">
                <a:solidFill>
                  <a:srgbClr val="FFFFFF"/>
                </a:solidFill>
              </a:rPr>
              <a:t>Le Seigneur </a:t>
            </a:r>
            <a:r>
              <a:rPr lang="en-US" sz="2500" dirty="0" err="1">
                <a:solidFill>
                  <a:srgbClr val="FFFFFF"/>
                </a:solidFill>
              </a:rPr>
              <a:t>avertit</a:t>
            </a:r>
            <a:r>
              <a:rPr lang="en-US" sz="2500" dirty="0">
                <a:solidFill>
                  <a:srgbClr val="FFFFFF"/>
                </a:solidFill>
              </a:rPr>
              <a:t> Adam et </a:t>
            </a:r>
            <a:r>
              <a:rPr lang="en-US" sz="2500" dirty="0" err="1">
                <a:solidFill>
                  <a:srgbClr val="FFFFFF"/>
                </a:solidFill>
              </a:rPr>
              <a:t>Ève</a:t>
            </a:r>
            <a:r>
              <a:rPr lang="en-US" sz="2500" dirty="0">
                <a:solidFill>
                  <a:srgbClr val="FFFFFF"/>
                </a:solidFill>
              </a:rPr>
              <a:t> sur la </a:t>
            </a:r>
            <a:r>
              <a:rPr lang="en-US" sz="2500" dirty="0" err="1">
                <a:solidFill>
                  <a:srgbClr val="FFFFFF"/>
                </a:solidFill>
              </a:rPr>
              <a:t>présence</a:t>
            </a:r>
            <a:r>
              <a:rPr lang="en-US" sz="2500" dirty="0">
                <a:solidFill>
                  <a:srgbClr val="FFFFFF"/>
                </a:solidFill>
              </a:rPr>
              <a:t> d'un </a:t>
            </a:r>
            <a:r>
              <a:rPr lang="en-US" sz="2500" dirty="0" err="1">
                <a:solidFill>
                  <a:srgbClr val="FFFFFF"/>
                </a:solidFill>
              </a:rPr>
              <a:t>ennemi</a:t>
            </a:r>
            <a:r>
              <a:rPr lang="en-US" sz="2500" dirty="0">
                <a:solidFill>
                  <a:srgbClr val="FFFFFF"/>
                </a:solidFill>
              </a:rPr>
              <a:t>. « </a:t>
            </a:r>
            <a:r>
              <a:rPr lang="en-US" sz="2500" dirty="0" err="1">
                <a:solidFill>
                  <a:srgbClr val="FFFFFF"/>
                </a:solidFill>
              </a:rPr>
              <a:t>Tu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pourras</a:t>
            </a:r>
            <a:r>
              <a:rPr lang="en-US" sz="2500" dirty="0">
                <a:solidFill>
                  <a:srgbClr val="FFFFFF"/>
                </a:solidFill>
              </a:rPr>
              <a:t> manger de </a:t>
            </a:r>
            <a:r>
              <a:rPr lang="en-US" sz="2500" dirty="0" err="1">
                <a:solidFill>
                  <a:srgbClr val="FFFFFF"/>
                </a:solidFill>
              </a:rPr>
              <a:t>tous</a:t>
            </a:r>
            <a:r>
              <a:rPr lang="en-US" sz="2500" dirty="0">
                <a:solidFill>
                  <a:srgbClr val="FFFFFF"/>
                </a:solidFill>
              </a:rPr>
              <a:t> les </a:t>
            </a:r>
            <a:r>
              <a:rPr lang="en-US" sz="2500" dirty="0" err="1">
                <a:solidFill>
                  <a:srgbClr val="FFFFFF"/>
                </a:solidFill>
              </a:rPr>
              <a:t>arbres</a:t>
            </a:r>
            <a:r>
              <a:rPr lang="en-US" sz="2500" dirty="0">
                <a:solidFill>
                  <a:srgbClr val="FFFFFF"/>
                </a:solidFill>
              </a:rPr>
              <a:t> du </a:t>
            </a:r>
            <a:r>
              <a:rPr lang="en-US" sz="2500" dirty="0" err="1">
                <a:solidFill>
                  <a:srgbClr val="FFFFFF"/>
                </a:solidFill>
              </a:rPr>
              <a:t>jardin</a:t>
            </a:r>
            <a:r>
              <a:rPr lang="en-US" sz="2500" dirty="0">
                <a:solidFill>
                  <a:srgbClr val="FFFFFF"/>
                </a:solidFill>
              </a:rPr>
              <a:t> ; </a:t>
            </a:r>
            <a:r>
              <a:rPr lang="en-US" sz="2500" dirty="0" err="1">
                <a:solidFill>
                  <a:srgbClr val="FFFFFF"/>
                </a:solidFill>
              </a:rPr>
              <a:t>mais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tu</a:t>
            </a:r>
            <a:r>
              <a:rPr lang="en-US" sz="2500" dirty="0">
                <a:solidFill>
                  <a:srgbClr val="FFFFFF"/>
                </a:solidFill>
              </a:rPr>
              <a:t> ne </a:t>
            </a:r>
            <a:r>
              <a:rPr lang="en-US" sz="2500" dirty="0" err="1">
                <a:solidFill>
                  <a:srgbClr val="FFFFFF"/>
                </a:solidFill>
              </a:rPr>
              <a:t>mangeras</a:t>
            </a:r>
            <a:r>
              <a:rPr lang="en-US" sz="2500" dirty="0">
                <a:solidFill>
                  <a:srgbClr val="FFFFFF"/>
                </a:solidFill>
              </a:rPr>
              <a:t> pas de </a:t>
            </a:r>
            <a:r>
              <a:rPr lang="en-US" sz="2500" dirty="0" err="1">
                <a:solidFill>
                  <a:srgbClr val="FFFFFF"/>
                </a:solidFill>
              </a:rPr>
              <a:t>l’arbre</a:t>
            </a:r>
            <a:r>
              <a:rPr lang="en-US" sz="2500" dirty="0">
                <a:solidFill>
                  <a:srgbClr val="FFFFFF"/>
                </a:solidFill>
              </a:rPr>
              <a:t> de la </a:t>
            </a:r>
            <a:r>
              <a:rPr lang="en-US" sz="2500" dirty="0" err="1">
                <a:solidFill>
                  <a:srgbClr val="FFFFFF"/>
                </a:solidFill>
              </a:rPr>
              <a:t>connaissance</a:t>
            </a:r>
            <a:r>
              <a:rPr lang="en-US" sz="2500" dirty="0">
                <a:solidFill>
                  <a:srgbClr val="FFFFFF"/>
                </a:solidFill>
              </a:rPr>
              <a:t> du </a:t>
            </a:r>
            <a:r>
              <a:rPr lang="en-US" sz="2500" dirty="0" err="1">
                <a:solidFill>
                  <a:srgbClr val="FFFFFF"/>
                </a:solidFill>
              </a:rPr>
              <a:t>bien</a:t>
            </a:r>
            <a:r>
              <a:rPr lang="en-US" sz="2500" dirty="0">
                <a:solidFill>
                  <a:srgbClr val="FFFFFF"/>
                </a:solidFill>
              </a:rPr>
              <a:t> et du mal ; car le jour </a:t>
            </a:r>
            <a:r>
              <a:rPr lang="en-US" sz="2500" dirty="0" err="1">
                <a:solidFill>
                  <a:srgbClr val="FFFFFF"/>
                </a:solidFill>
              </a:rPr>
              <a:t>où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tu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en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mangeras</a:t>
            </a:r>
            <a:r>
              <a:rPr lang="en-US" sz="2500" dirty="0">
                <a:solidFill>
                  <a:srgbClr val="FFFFFF"/>
                </a:solidFill>
              </a:rPr>
              <a:t>, </a:t>
            </a:r>
            <a:r>
              <a:rPr lang="en-US" sz="2500" dirty="0" err="1">
                <a:solidFill>
                  <a:srgbClr val="FFFFFF"/>
                </a:solidFill>
              </a:rPr>
              <a:t>tu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mourras</a:t>
            </a:r>
            <a:r>
              <a:rPr lang="en-US" sz="2500" dirty="0">
                <a:solidFill>
                  <a:srgbClr val="FFFFFF"/>
                </a:solidFill>
              </a:rPr>
              <a:t>. » (</a:t>
            </a:r>
            <a:r>
              <a:rPr lang="en-US" sz="2500" dirty="0" err="1">
                <a:solidFill>
                  <a:srgbClr val="FFFFFF"/>
                </a:solidFill>
              </a:rPr>
              <a:t>Genèse</a:t>
            </a:r>
            <a:r>
              <a:rPr lang="en-US" sz="2500" dirty="0">
                <a:solidFill>
                  <a:srgbClr val="FFFFFF"/>
                </a:solidFill>
              </a:rPr>
              <a:t> 2 : 16-17</a:t>
            </a:r>
            <a:r>
              <a:rPr lang="en-US" sz="2500" dirty="0" smtClean="0">
                <a:solidFill>
                  <a:srgbClr val="FFFFFF"/>
                </a:solidFill>
              </a:rPr>
              <a:t>)</a:t>
            </a:r>
            <a:endParaRPr lang="en-US" sz="2500" dirty="0">
              <a:solidFill>
                <a:srgbClr val="FFFFFF"/>
              </a:solidFill>
            </a:endParaRPr>
          </a:p>
        </p:txBody>
      </p:sp>
      <p:sp>
        <p:nvSpPr>
          <p:cNvPr id="7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134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Le </a:t>
            </a:r>
            <a:r>
              <a:rPr lang="en-US" dirty="0" err="1">
                <a:solidFill>
                  <a:srgbClr val="FFFFFF"/>
                </a:solidFill>
              </a:rPr>
              <a:t>péché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s'introduit</a:t>
            </a:r>
            <a:r>
              <a:rPr lang="en-US" dirty="0">
                <a:solidFill>
                  <a:srgbClr val="FFFFFF"/>
                </a:solidFill>
              </a:rPr>
              <a:t> sur Terre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37827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dirty="0">
                <a:solidFill>
                  <a:srgbClr val="FFFFFF"/>
                </a:solidFill>
              </a:rPr>
              <a:t>« Le serpent </a:t>
            </a:r>
            <a:r>
              <a:rPr lang="en-US" sz="2300" dirty="0" err="1">
                <a:solidFill>
                  <a:srgbClr val="FFFFFF"/>
                </a:solidFill>
              </a:rPr>
              <a:t>était</a:t>
            </a:r>
            <a:r>
              <a:rPr lang="en-US" sz="2300" dirty="0">
                <a:solidFill>
                  <a:srgbClr val="FFFFFF"/>
                </a:solidFill>
              </a:rPr>
              <a:t> le plus </a:t>
            </a:r>
            <a:r>
              <a:rPr lang="en-US" sz="2300" dirty="0" err="1">
                <a:solidFill>
                  <a:srgbClr val="FFFFFF"/>
                </a:solidFill>
              </a:rPr>
              <a:t>rusé</a:t>
            </a:r>
            <a:r>
              <a:rPr lang="en-US" sz="2300" dirty="0">
                <a:solidFill>
                  <a:srgbClr val="FFFFFF"/>
                </a:solidFill>
              </a:rPr>
              <a:t> de </a:t>
            </a:r>
            <a:r>
              <a:rPr lang="en-US" sz="2300" dirty="0" err="1">
                <a:solidFill>
                  <a:srgbClr val="FFFFFF"/>
                </a:solidFill>
              </a:rPr>
              <a:t>tous</a:t>
            </a:r>
            <a:r>
              <a:rPr lang="en-US" sz="2300" dirty="0">
                <a:solidFill>
                  <a:srgbClr val="FFFFFF"/>
                </a:solidFill>
              </a:rPr>
              <a:t> les </a:t>
            </a:r>
            <a:r>
              <a:rPr lang="en-US" sz="2300" dirty="0" err="1">
                <a:solidFill>
                  <a:srgbClr val="FFFFFF"/>
                </a:solidFill>
              </a:rPr>
              <a:t>animaux</a:t>
            </a:r>
            <a:r>
              <a:rPr lang="en-US" sz="2300" dirty="0">
                <a:solidFill>
                  <a:srgbClr val="FFFFFF"/>
                </a:solidFill>
              </a:rPr>
              <a:t> des champs, que </a:t>
            </a:r>
            <a:r>
              <a:rPr lang="en-US" sz="2300" dirty="0" err="1">
                <a:solidFill>
                  <a:srgbClr val="FFFFFF"/>
                </a:solidFill>
              </a:rPr>
              <a:t>l'Éternel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Dieu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avait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faits</a:t>
            </a:r>
            <a:r>
              <a:rPr lang="en-US" sz="2300" dirty="0">
                <a:solidFill>
                  <a:srgbClr val="FFFFFF"/>
                </a:solidFill>
              </a:rPr>
              <a:t>. Il </a:t>
            </a:r>
            <a:r>
              <a:rPr lang="en-US" sz="2300" dirty="0" err="1">
                <a:solidFill>
                  <a:srgbClr val="FFFFFF"/>
                </a:solidFill>
              </a:rPr>
              <a:t>dit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à</a:t>
            </a:r>
            <a:r>
              <a:rPr lang="en-US" sz="2300" dirty="0">
                <a:solidFill>
                  <a:srgbClr val="FFFFFF"/>
                </a:solidFill>
              </a:rPr>
              <a:t> la femme: </a:t>
            </a:r>
            <a:r>
              <a:rPr lang="en-US" sz="2300" dirty="0" err="1">
                <a:solidFill>
                  <a:srgbClr val="FFFFFF"/>
                </a:solidFill>
              </a:rPr>
              <a:t>Dieu</a:t>
            </a:r>
            <a:r>
              <a:rPr lang="en-US" sz="2300" dirty="0">
                <a:solidFill>
                  <a:srgbClr val="FFFFFF"/>
                </a:solidFill>
              </a:rPr>
              <a:t> a-t-</a:t>
            </a:r>
            <a:r>
              <a:rPr lang="en-US" sz="2300" dirty="0" err="1">
                <a:solidFill>
                  <a:srgbClr val="FFFFFF"/>
                </a:solidFill>
              </a:rPr>
              <a:t>il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réellement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dit</a:t>
            </a:r>
            <a:r>
              <a:rPr lang="en-US" sz="2300" dirty="0">
                <a:solidFill>
                  <a:srgbClr val="FFFFFF"/>
                </a:solidFill>
              </a:rPr>
              <a:t>: </a:t>
            </a:r>
            <a:r>
              <a:rPr lang="en-US" sz="2300" dirty="0" err="1">
                <a:solidFill>
                  <a:srgbClr val="FFFFFF"/>
                </a:solidFill>
              </a:rPr>
              <a:t>Vous</a:t>
            </a:r>
            <a:r>
              <a:rPr lang="en-US" sz="2300" dirty="0">
                <a:solidFill>
                  <a:srgbClr val="FFFFFF"/>
                </a:solidFill>
              </a:rPr>
              <a:t> ne </a:t>
            </a:r>
            <a:r>
              <a:rPr lang="en-US" sz="2300" dirty="0" err="1">
                <a:solidFill>
                  <a:srgbClr val="FFFFFF"/>
                </a:solidFill>
              </a:rPr>
              <a:t>mangerez</a:t>
            </a:r>
            <a:r>
              <a:rPr lang="en-US" sz="2300" dirty="0">
                <a:solidFill>
                  <a:srgbClr val="FFFFFF"/>
                </a:solidFill>
              </a:rPr>
              <a:t> pas de </a:t>
            </a:r>
            <a:r>
              <a:rPr lang="en-US" sz="2300" dirty="0" err="1">
                <a:solidFill>
                  <a:srgbClr val="FFFFFF"/>
                </a:solidFill>
              </a:rPr>
              <a:t>tous</a:t>
            </a:r>
            <a:r>
              <a:rPr lang="en-US" sz="2300" dirty="0">
                <a:solidFill>
                  <a:srgbClr val="FFFFFF"/>
                </a:solidFill>
              </a:rPr>
              <a:t> les </a:t>
            </a:r>
            <a:r>
              <a:rPr lang="en-US" sz="2300" dirty="0" err="1">
                <a:solidFill>
                  <a:srgbClr val="FFFFFF"/>
                </a:solidFill>
              </a:rPr>
              <a:t>arbres</a:t>
            </a:r>
            <a:r>
              <a:rPr lang="en-US" sz="2300" dirty="0">
                <a:solidFill>
                  <a:srgbClr val="FFFFFF"/>
                </a:solidFill>
              </a:rPr>
              <a:t> du </a:t>
            </a:r>
            <a:r>
              <a:rPr lang="en-US" sz="2300" dirty="0" err="1" smtClean="0">
                <a:solidFill>
                  <a:srgbClr val="FFFFFF"/>
                </a:solidFill>
              </a:rPr>
              <a:t>jardin</a:t>
            </a:r>
            <a:r>
              <a:rPr lang="en-US" sz="2300" dirty="0" smtClean="0">
                <a:solidFill>
                  <a:srgbClr val="FFFFFF"/>
                </a:solidFill>
              </a:rPr>
              <a:t>? La </a:t>
            </a:r>
            <a:r>
              <a:rPr lang="en-US" sz="2300" dirty="0">
                <a:solidFill>
                  <a:srgbClr val="FFFFFF"/>
                </a:solidFill>
              </a:rPr>
              <a:t>femme </a:t>
            </a:r>
            <a:r>
              <a:rPr lang="en-US" sz="2300" dirty="0" err="1">
                <a:solidFill>
                  <a:srgbClr val="FFFFFF"/>
                </a:solidFill>
              </a:rPr>
              <a:t>répondit</a:t>
            </a:r>
            <a:r>
              <a:rPr lang="en-US" sz="2300" dirty="0">
                <a:solidFill>
                  <a:srgbClr val="FFFFFF"/>
                </a:solidFill>
              </a:rPr>
              <a:t> au serpent: Nous </a:t>
            </a:r>
            <a:r>
              <a:rPr lang="en-US" sz="2300" dirty="0" err="1">
                <a:solidFill>
                  <a:srgbClr val="FFFFFF"/>
                </a:solidFill>
              </a:rPr>
              <a:t>mangeons</a:t>
            </a:r>
            <a:r>
              <a:rPr lang="en-US" sz="2300" dirty="0">
                <a:solidFill>
                  <a:srgbClr val="FFFFFF"/>
                </a:solidFill>
              </a:rPr>
              <a:t> du fruit des </a:t>
            </a:r>
            <a:r>
              <a:rPr lang="en-US" sz="2300" dirty="0" err="1">
                <a:solidFill>
                  <a:srgbClr val="FFFFFF"/>
                </a:solidFill>
              </a:rPr>
              <a:t>arbres</a:t>
            </a:r>
            <a:r>
              <a:rPr lang="en-US" sz="2300" dirty="0">
                <a:solidFill>
                  <a:srgbClr val="FFFFFF"/>
                </a:solidFill>
              </a:rPr>
              <a:t> du </a:t>
            </a:r>
            <a:r>
              <a:rPr lang="en-US" sz="2300" dirty="0" err="1">
                <a:solidFill>
                  <a:srgbClr val="FFFFFF"/>
                </a:solidFill>
              </a:rPr>
              <a:t>jardin</a:t>
            </a:r>
            <a:r>
              <a:rPr lang="en-US" sz="2300" dirty="0">
                <a:solidFill>
                  <a:srgbClr val="FFFFFF"/>
                </a:solidFill>
              </a:rPr>
              <a:t>. </a:t>
            </a:r>
            <a:r>
              <a:rPr lang="en-US" sz="2300" dirty="0" err="1">
                <a:solidFill>
                  <a:srgbClr val="FFFFFF"/>
                </a:solidFill>
              </a:rPr>
              <a:t>Mais</a:t>
            </a:r>
            <a:r>
              <a:rPr lang="en-US" sz="2300" dirty="0">
                <a:solidFill>
                  <a:srgbClr val="FFFFFF"/>
                </a:solidFill>
              </a:rPr>
              <a:t> quant au fruit de </a:t>
            </a:r>
            <a:r>
              <a:rPr lang="en-US" sz="2300" dirty="0" err="1">
                <a:solidFill>
                  <a:srgbClr val="FFFFFF"/>
                </a:solidFill>
              </a:rPr>
              <a:t>l'arbre</a:t>
            </a:r>
            <a:r>
              <a:rPr lang="en-US" sz="2300" dirty="0">
                <a:solidFill>
                  <a:srgbClr val="FFFFFF"/>
                </a:solidFill>
              </a:rPr>
              <a:t> qui </a:t>
            </a:r>
            <a:r>
              <a:rPr lang="en-US" sz="2300" dirty="0" err="1">
                <a:solidFill>
                  <a:srgbClr val="FFFFFF"/>
                </a:solidFill>
              </a:rPr>
              <a:t>est</a:t>
            </a:r>
            <a:r>
              <a:rPr lang="en-US" sz="2300" dirty="0">
                <a:solidFill>
                  <a:srgbClr val="FFFFFF"/>
                </a:solidFill>
              </a:rPr>
              <a:t> au milieu du </a:t>
            </a:r>
            <a:r>
              <a:rPr lang="en-US" sz="2300" dirty="0" err="1">
                <a:solidFill>
                  <a:srgbClr val="FFFFFF"/>
                </a:solidFill>
              </a:rPr>
              <a:t>jardin</a:t>
            </a:r>
            <a:r>
              <a:rPr lang="en-US" sz="2300" dirty="0">
                <a:solidFill>
                  <a:srgbClr val="FFFFFF"/>
                </a:solidFill>
              </a:rPr>
              <a:t>, </a:t>
            </a:r>
            <a:r>
              <a:rPr lang="en-US" sz="2300" dirty="0" err="1">
                <a:solidFill>
                  <a:srgbClr val="FFFFFF"/>
                </a:solidFill>
              </a:rPr>
              <a:t>Dieu</a:t>
            </a:r>
            <a:r>
              <a:rPr lang="en-US" sz="2300" dirty="0">
                <a:solidFill>
                  <a:srgbClr val="FFFFFF"/>
                </a:solidFill>
              </a:rPr>
              <a:t> a </a:t>
            </a:r>
            <a:r>
              <a:rPr lang="en-US" sz="2300" dirty="0" err="1">
                <a:solidFill>
                  <a:srgbClr val="FFFFFF"/>
                </a:solidFill>
              </a:rPr>
              <a:t>dit</a:t>
            </a:r>
            <a:r>
              <a:rPr lang="en-US" sz="2300" dirty="0">
                <a:solidFill>
                  <a:srgbClr val="FFFFFF"/>
                </a:solidFill>
              </a:rPr>
              <a:t>: </a:t>
            </a:r>
            <a:r>
              <a:rPr lang="en-US" sz="2300" dirty="0" err="1">
                <a:solidFill>
                  <a:srgbClr val="FFFFFF"/>
                </a:solidFill>
              </a:rPr>
              <a:t>Vous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n'en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mangerez</a:t>
            </a:r>
            <a:r>
              <a:rPr lang="en-US" sz="2300" dirty="0">
                <a:solidFill>
                  <a:srgbClr val="FFFFFF"/>
                </a:solidFill>
              </a:rPr>
              <a:t> point et </a:t>
            </a:r>
            <a:r>
              <a:rPr lang="en-US" sz="2300" dirty="0" err="1">
                <a:solidFill>
                  <a:srgbClr val="FFFFFF"/>
                </a:solidFill>
              </a:rPr>
              <a:t>vous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n'y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toucherez</a:t>
            </a:r>
            <a:r>
              <a:rPr lang="en-US" sz="2300" dirty="0">
                <a:solidFill>
                  <a:srgbClr val="FFFFFF"/>
                </a:solidFill>
              </a:rPr>
              <a:t> point, de </a:t>
            </a:r>
            <a:r>
              <a:rPr lang="en-US" sz="2300" dirty="0" err="1">
                <a:solidFill>
                  <a:srgbClr val="FFFFFF"/>
                </a:solidFill>
              </a:rPr>
              <a:t>peur</a:t>
            </a:r>
            <a:r>
              <a:rPr lang="en-US" sz="2300" dirty="0">
                <a:solidFill>
                  <a:srgbClr val="FFFFFF"/>
                </a:solidFill>
              </a:rPr>
              <a:t> que </a:t>
            </a:r>
            <a:r>
              <a:rPr lang="en-US" sz="2300" dirty="0" err="1">
                <a:solidFill>
                  <a:srgbClr val="FFFFFF"/>
                </a:solidFill>
              </a:rPr>
              <a:t>vous</a:t>
            </a:r>
            <a:r>
              <a:rPr lang="en-US" sz="2300" dirty="0">
                <a:solidFill>
                  <a:srgbClr val="FFFFFF"/>
                </a:solidFill>
              </a:rPr>
              <a:t> ne </a:t>
            </a:r>
            <a:r>
              <a:rPr lang="en-US" sz="2300" dirty="0" err="1" smtClean="0">
                <a:solidFill>
                  <a:srgbClr val="FFFFFF"/>
                </a:solidFill>
              </a:rPr>
              <a:t>mouriez</a:t>
            </a:r>
            <a:r>
              <a:rPr lang="en-US" sz="2300" dirty="0" smtClean="0">
                <a:solidFill>
                  <a:srgbClr val="FFFFFF"/>
                </a:solidFill>
              </a:rPr>
              <a:t>. </a:t>
            </a:r>
            <a:r>
              <a:rPr lang="en-US" sz="2300" dirty="0" err="1" smtClean="0">
                <a:solidFill>
                  <a:srgbClr val="FFFFFF"/>
                </a:solidFill>
              </a:rPr>
              <a:t>Alors</a:t>
            </a:r>
            <a:r>
              <a:rPr lang="en-US" sz="2300" dirty="0" smtClean="0">
                <a:solidFill>
                  <a:srgbClr val="FFFFFF"/>
                </a:solidFill>
              </a:rPr>
              <a:t> </a:t>
            </a:r>
            <a:r>
              <a:rPr lang="en-US" sz="2300" dirty="0">
                <a:solidFill>
                  <a:srgbClr val="FFFFFF"/>
                </a:solidFill>
              </a:rPr>
              <a:t>le serpent </a:t>
            </a:r>
            <a:r>
              <a:rPr lang="en-US" sz="2300" dirty="0" err="1">
                <a:solidFill>
                  <a:srgbClr val="FFFFFF"/>
                </a:solidFill>
              </a:rPr>
              <a:t>dit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à</a:t>
            </a:r>
            <a:r>
              <a:rPr lang="en-US" sz="2300" dirty="0">
                <a:solidFill>
                  <a:srgbClr val="FFFFFF"/>
                </a:solidFill>
              </a:rPr>
              <a:t> la femme: </a:t>
            </a:r>
            <a:r>
              <a:rPr lang="en-US" sz="2300" dirty="0" err="1">
                <a:solidFill>
                  <a:srgbClr val="FFFFFF"/>
                </a:solidFill>
              </a:rPr>
              <a:t>Vous</a:t>
            </a:r>
            <a:r>
              <a:rPr lang="en-US" sz="2300" dirty="0">
                <a:solidFill>
                  <a:srgbClr val="FFFFFF"/>
                </a:solidFill>
              </a:rPr>
              <a:t> ne </a:t>
            </a:r>
            <a:r>
              <a:rPr lang="en-US" sz="2300" dirty="0" err="1">
                <a:solidFill>
                  <a:srgbClr val="FFFFFF"/>
                </a:solidFill>
              </a:rPr>
              <a:t>mourrez</a:t>
            </a:r>
            <a:r>
              <a:rPr lang="en-US" sz="2300" dirty="0">
                <a:solidFill>
                  <a:srgbClr val="FFFFFF"/>
                </a:solidFill>
              </a:rPr>
              <a:t> point; </a:t>
            </a:r>
            <a:r>
              <a:rPr lang="en-US" sz="2300" dirty="0" err="1">
                <a:solidFill>
                  <a:srgbClr val="FFFFFF"/>
                </a:solidFill>
              </a:rPr>
              <a:t>mais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Dieu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sait</a:t>
            </a:r>
            <a:r>
              <a:rPr lang="en-US" sz="2300" dirty="0">
                <a:solidFill>
                  <a:srgbClr val="FFFFFF"/>
                </a:solidFill>
              </a:rPr>
              <a:t> que, le jour </a:t>
            </a:r>
            <a:r>
              <a:rPr lang="en-US" sz="2300" dirty="0" err="1">
                <a:solidFill>
                  <a:srgbClr val="FFFFFF"/>
                </a:solidFill>
              </a:rPr>
              <a:t>où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vous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en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mangerez</a:t>
            </a:r>
            <a:r>
              <a:rPr lang="en-US" sz="2300" dirty="0">
                <a:solidFill>
                  <a:srgbClr val="FFFFFF"/>
                </a:solidFill>
              </a:rPr>
              <a:t>, </a:t>
            </a:r>
            <a:r>
              <a:rPr lang="en-US" sz="2300" dirty="0" err="1">
                <a:solidFill>
                  <a:srgbClr val="FFFFFF"/>
                </a:solidFill>
              </a:rPr>
              <a:t>vos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yeux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s'ouvriront</a:t>
            </a:r>
            <a:r>
              <a:rPr lang="en-US" sz="2300" dirty="0">
                <a:solidFill>
                  <a:srgbClr val="FFFFFF"/>
                </a:solidFill>
              </a:rPr>
              <a:t>, et que </a:t>
            </a:r>
            <a:r>
              <a:rPr lang="en-US" sz="2300" dirty="0" err="1">
                <a:solidFill>
                  <a:srgbClr val="FFFFFF"/>
                </a:solidFill>
              </a:rPr>
              <a:t>vous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serez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comme</a:t>
            </a:r>
            <a:r>
              <a:rPr lang="en-US" sz="2300" dirty="0">
                <a:solidFill>
                  <a:srgbClr val="FFFFFF"/>
                </a:solidFill>
              </a:rPr>
              <a:t> des </a:t>
            </a:r>
            <a:r>
              <a:rPr lang="en-US" sz="2300" dirty="0" err="1">
                <a:solidFill>
                  <a:srgbClr val="FFFFFF"/>
                </a:solidFill>
              </a:rPr>
              <a:t>dieux</a:t>
            </a:r>
            <a:r>
              <a:rPr lang="en-US" sz="2300" dirty="0">
                <a:solidFill>
                  <a:srgbClr val="FFFFFF"/>
                </a:solidFill>
              </a:rPr>
              <a:t>, </a:t>
            </a:r>
            <a:r>
              <a:rPr lang="en-US" sz="2300" dirty="0" err="1">
                <a:solidFill>
                  <a:srgbClr val="FFFFFF"/>
                </a:solidFill>
              </a:rPr>
              <a:t>connaissant</a:t>
            </a:r>
            <a:r>
              <a:rPr lang="en-US" sz="2300" dirty="0">
                <a:solidFill>
                  <a:srgbClr val="FFFFFF"/>
                </a:solidFill>
              </a:rPr>
              <a:t> le </a:t>
            </a:r>
            <a:r>
              <a:rPr lang="en-US" sz="2300" dirty="0" err="1">
                <a:solidFill>
                  <a:srgbClr val="FFFFFF"/>
                </a:solidFill>
              </a:rPr>
              <a:t>bien</a:t>
            </a:r>
            <a:r>
              <a:rPr lang="en-US" sz="2300" dirty="0">
                <a:solidFill>
                  <a:srgbClr val="FFFFFF"/>
                </a:solidFill>
              </a:rPr>
              <a:t> et le mal. La femme </a:t>
            </a:r>
            <a:r>
              <a:rPr lang="en-US" sz="2300" dirty="0" err="1">
                <a:solidFill>
                  <a:srgbClr val="FFFFFF"/>
                </a:solidFill>
              </a:rPr>
              <a:t>vit</a:t>
            </a:r>
            <a:r>
              <a:rPr lang="en-US" sz="2300" dirty="0">
                <a:solidFill>
                  <a:srgbClr val="FFFFFF"/>
                </a:solidFill>
              </a:rPr>
              <a:t> que </a:t>
            </a:r>
            <a:r>
              <a:rPr lang="en-US" sz="2300" dirty="0" err="1">
                <a:solidFill>
                  <a:srgbClr val="FFFFFF"/>
                </a:solidFill>
              </a:rPr>
              <a:t>l'arbre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était</a:t>
            </a:r>
            <a:r>
              <a:rPr lang="en-US" sz="2300" dirty="0">
                <a:solidFill>
                  <a:srgbClr val="FFFFFF"/>
                </a:solidFill>
              </a:rPr>
              <a:t> bon </a:t>
            </a:r>
            <a:r>
              <a:rPr lang="en-US" sz="2300" dirty="0" err="1">
                <a:solidFill>
                  <a:srgbClr val="FFFFFF"/>
                </a:solidFill>
              </a:rPr>
              <a:t>à</a:t>
            </a:r>
            <a:r>
              <a:rPr lang="en-US" sz="2300" dirty="0">
                <a:solidFill>
                  <a:srgbClr val="FFFFFF"/>
                </a:solidFill>
              </a:rPr>
              <a:t> manger et </a:t>
            </a:r>
            <a:r>
              <a:rPr lang="en-US" sz="2300" dirty="0" err="1">
                <a:solidFill>
                  <a:srgbClr val="FFFFFF"/>
                </a:solidFill>
              </a:rPr>
              <a:t>agréable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à</a:t>
            </a:r>
            <a:r>
              <a:rPr lang="en-US" sz="2300" dirty="0">
                <a:solidFill>
                  <a:srgbClr val="FFFFFF"/>
                </a:solidFill>
              </a:rPr>
              <a:t> la </a:t>
            </a:r>
            <a:r>
              <a:rPr lang="en-US" sz="2300" dirty="0" err="1">
                <a:solidFill>
                  <a:srgbClr val="FFFFFF"/>
                </a:solidFill>
              </a:rPr>
              <a:t>vue</a:t>
            </a:r>
            <a:r>
              <a:rPr lang="en-US" sz="2300" dirty="0">
                <a:solidFill>
                  <a:srgbClr val="FFFFFF"/>
                </a:solidFill>
              </a:rPr>
              <a:t>, et </a:t>
            </a:r>
            <a:r>
              <a:rPr lang="en-US" sz="2300" dirty="0" err="1">
                <a:solidFill>
                  <a:srgbClr val="FFFFFF"/>
                </a:solidFill>
              </a:rPr>
              <a:t>qu'il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était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précieux</a:t>
            </a:r>
            <a:r>
              <a:rPr lang="en-US" sz="2300" dirty="0">
                <a:solidFill>
                  <a:srgbClr val="FFFFFF"/>
                </a:solidFill>
              </a:rPr>
              <a:t> pour </a:t>
            </a:r>
            <a:r>
              <a:rPr lang="en-US" sz="2300" dirty="0" err="1">
                <a:solidFill>
                  <a:srgbClr val="FFFFFF"/>
                </a:solidFill>
              </a:rPr>
              <a:t>ouvrir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l'intelligence</a:t>
            </a:r>
            <a:r>
              <a:rPr lang="en-US" sz="2300" dirty="0">
                <a:solidFill>
                  <a:srgbClr val="FFFFFF"/>
                </a:solidFill>
              </a:rPr>
              <a:t>; </a:t>
            </a:r>
            <a:r>
              <a:rPr lang="en-US" sz="2300" dirty="0" err="1">
                <a:solidFill>
                  <a:srgbClr val="FFFFFF"/>
                </a:solidFill>
              </a:rPr>
              <a:t>elle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prit</a:t>
            </a:r>
            <a:r>
              <a:rPr lang="en-US" sz="2300" dirty="0">
                <a:solidFill>
                  <a:srgbClr val="FFFFFF"/>
                </a:solidFill>
              </a:rPr>
              <a:t> de son fruit, et </a:t>
            </a:r>
            <a:r>
              <a:rPr lang="en-US" sz="2300" dirty="0" err="1">
                <a:solidFill>
                  <a:srgbClr val="FFFFFF"/>
                </a:solidFill>
              </a:rPr>
              <a:t>en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mangea</a:t>
            </a:r>
            <a:r>
              <a:rPr lang="en-US" sz="2300" dirty="0">
                <a:solidFill>
                  <a:srgbClr val="FFFFFF"/>
                </a:solidFill>
              </a:rPr>
              <a:t>; </a:t>
            </a:r>
            <a:r>
              <a:rPr lang="en-US" sz="2300" dirty="0" err="1">
                <a:solidFill>
                  <a:srgbClr val="FFFFFF"/>
                </a:solidFill>
              </a:rPr>
              <a:t>elle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en</a:t>
            </a:r>
            <a:r>
              <a:rPr lang="en-US" sz="2300" dirty="0">
                <a:solidFill>
                  <a:srgbClr val="FFFFFF"/>
                </a:solidFill>
              </a:rPr>
              <a:t> donna </a:t>
            </a:r>
            <a:r>
              <a:rPr lang="en-US" sz="2300" dirty="0" err="1">
                <a:solidFill>
                  <a:srgbClr val="FFFFFF"/>
                </a:solidFill>
              </a:rPr>
              <a:t>aussi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à</a:t>
            </a:r>
            <a:r>
              <a:rPr lang="en-US" sz="2300" dirty="0">
                <a:solidFill>
                  <a:srgbClr val="FFFFFF"/>
                </a:solidFill>
              </a:rPr>
              <a:t> son </a:t>
            </a:r>
            <a:r>
              <a:rPr lang="en-US" sz="2300" dirty="0" err="1">
                <a:solidFill>
                  <a:srgbClr val="FFFFFF"/>
                </a:solidFill>
              </a:rPr>
              <a:t>mari</a:t>
            </a:r>
            <a:r>
              <a:rPr lang="en-US" sz="2300" dirty="0">
                <a:solidFill>
                  <a:srgbClr val="FFFFFF"/>
                </a:solidFill>
              </a:rPr>
              <a:t>, qui </a:t>
            </a:r>
            <a:r>
              <a:rPr lang="en-US" sz="2300" dirty="0" err="1">
                <a:solidFill>
                  <a:srgbClr val="FFFFFF"/>
                </a:solidFill>
              </a:rPr>
              <a:t>était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auprès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d'elle</a:t>
            </a:r>
            <a:r>
              <a:rPr lang="en-US" sz="2300" dirty="0">
                <a:solidFill>
                  <a:srgbClr val="FFFFFF"/>
                </a:solidFill>
              </a:rPr>
              <a:t>, et </a:t>
            </a:r>
            <a:r>
              <a:rPr lang="en-US" sz="2300" dirty="0" err="1">
                <a:solidFill>
                  <a:srgbClr val="FFFFFF"/>
                </a:solidFill>
              </a:rPr>
              <a:t>il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en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r>
              <a:rPr lang="en-US" sz="2300" dirty="0" err="1">
                <a:solidFill>
                  <a:srgbClr val="FFFFFF"/>
                </a:solidFill>
              </a:rPr>
              <a:t>mangea</a:t>
            </a:r>
            <a:r>
              <a:rPr lang="en-US" sz="2300" dirty="0">
                <a:solidFill>
                  <a:srgbClr val="FFFFFF"/>
                </a:solidFill>
              </a:rPr>
              <a:t>. » (</a:t>
            </a:r>
            <a:r>
              <a:rPr lang="en-US" sz="2300" dirty="0" err="1">
                <a:solidFill>
                  <a:srgbClr val="FFFFFF"/>
                </a:solidFill>
              </a:rPr>
              <a:t>Genèse</a:t>
            </a:r>
            <a:r>
              <a:rPr lang="en-US" sz="2300" dirty="0">
                <a:solidFill>
                  <a:srgbClr val="FFFFFF"/>
                </a:solidFill>
              </a:rPr>
              <a:t> 3 : 1-6)</a:t>
            </a:r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099587" y="6403390"/>
            <a:ext cx="2895600" cy="36512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Il </a:t>
            </a:r>
            <a:r>
              <a:rPr lang="en-US" dirty="0" err="1" smtClean="0">
                <a:solidFill>
                  <a:srgbClr val="FFFFFF"/>
                </a:solidFill>
              </a:rPr>
              <a:t>ya</a:t>
            </a:r>
            <a:r>
              <a:rPr lang="en-US" dirty="0" smtClean="0">
                <a:solidFill>
                  <a:srgbClr val="FFFFFF"/>
                </a:solidFill>
              </a:rPr>
              <a:t> des </a:t>
            </a:r>
            <a:r>
              <a:rPr lang="en-US" dirty="0" err="1" smtClean="0">
                <a:solidFill>
                  <a:srgbClr val="FFFFFF"/>
                </a:solidFill>
              </a:rPr>
              <a:t>réponses</a:t>
            </a:r>
            <a:r>
              <a:rPr lang="en-US" dirty="0" smtClean="0">
                <a:solidFill>
                  <a:srgbClr val="FFFFFF"/>
                </a:solidFill>
              </a:rPr>
              <a:t> 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5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</TotalTime>
  <Words>2215</Words>
  <Application>Microsoft Macintosh PowerPoint</Application>
  <PresentationFormat>On-screen Show (4:3)</PresentationFormat>
  <Paragraphs>125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Calibri</vt:lpstr>
      <vt:lpstr>Arial</vt:lpstr>
      <vt:lpstr>Tema de Office</vt:lpstr>
      <vt:lpstr>PowerPoint Presentation</vt:lpstr>
      <vt:lpstr>Pourquoi la douleur, la souffrance et la mort ?</vt:lpstr>
      <vt:lpstr>Le mystère de la douleur</vt:lpstr>
      <vt:lpstr>De retour à la Genèse</vt:lpstr>
      <vt:lpstr>Un ange parfait</vt:lpstr>
      <vt:lpstr>Le risque de la liberté</vt:lpstr>
      <vt:lpstr>Rébellion dans le ciel</vt:lpstr>
      <vt:lpstr>Lucifer descend sur Terre</vt:lpstr>
      <vt:lpstr>Le péché s'introduit sur Terre</vt:lpstr>
      <vt:lpstr>QUELQUES EFFETS DU PÉCHÉ  </vt:lpstr>
      <vt:lpstr>Adam et Ève</vt:lpstr>
      <vt:lpstr>La race humaine</vt:lpstr>
      <vt:lpstr>La race humaine</vt:lpstr>
      <vt:lpstr>La nature</vt:lpstr>
      <vt:lpstr>GRAINES BONNES ET MAUVAISES</vt:lpstr>
      <vt:lpstr>Matthieu 13 : 24-30</vt:lpstr>
      <vt:lpstr>Dieu n'a pas semé le péché dans ce monde</vt:lpstr>
      <vt:lpstr>Un monde avec des graines bonnes et mauvaises</vt:lpstr>
      <vt:lpstr>BLÉ             IVRAIE</vt:lpstr>
      <vt:lpstr>Seulement Dieu peut juger</vt:lpstr>
      <vt:lpstr>Nous devons attendre</vt:lpstr>
      <vt:lpstr>Le mal ne prévaut pas</vt:lpstr>
      <vt:lpstr>PLUS QUE VAINQUEURS</vt:lpstr>
      <vt:lpstr>Une grande vérité</vt:lpstr>
      <vt:lpstr>Rien ne peut nous séparer de Jésus</vt:lpstr>
      <vt:lpstr>Le pouvoir de l'amour de Dieu</vt:lpstr>
      <vt:lpstr>Sommaire</vt:lpstr>
      <vt:lpstr>L'amour d'un missionnaire</vt:lpstr>
      <vt:lpstr>L'amour d'un missionnaire</vt:lpstr>
      <vt:lpstr>Ma décision</vt:lpstr>
      <vt:lpstr>Le sujet suivant :</vt:lpstr>
    </vt:vector>
  </TitlesOfParts>
  <Company>Editorial Safeliz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greatest need</dc:title>
  <dc:creator>Alejandro Medina</dc:creator>
  <cp:lastModifiedBy>Sergio Roberto Mato Riner</cp:lastModifiedBy>
  <cp:revision>220</cp:revision>
  <dcterms:created xsi:type="dcterms:W3CDTF">2016-10-26T07:26:55Z</dcterms:created>
  <dcterms:modified xsi:type="dcterms:W3CDTF">2017-01-20T09:13:41Z</dcterms:modified>
</cp:coreProperties>
</file>