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4" r:id="rId1"/>
  </p:sldMasterIdLst>
  <p:notesMasterIdLst>
    <p:notesMasterId r:id="rId33"/>
  </p:notesMasterIdLst>
  <p:handoutMasterIdLst>
    <p:handoutMasterId r:id="rId34"/>
  </p:handoutMasterIdLst>
  <p:sldIdLst>
    <p:sldId id="327" r:id="rId2"/>
    <p:sldId id="328" r:id="rId3"/>
    <p:sldId id="297" r:id="rId4"/>
    <p:sldId id="258" r:id="rId5"/>
    <p:sldId id="263" r:id="rId6"/>
    <p:sldId id="306" r:id="rId7"/>
    <p:sldId id="303" r:id="rId8"/>
    <p:sldId id="317" r:id="rId9"/>
    <p:sldId id="326" r:id="rId10"/>
    <p:sldId id="271" r:id="rId11"/>
    <p:sldId id="307" r:id="rId12"/>
    <p:sldId id="281" r:id="rId13"/>
    <p:sldId id="305" r:id="rId14"/>
    <p:sldId id="318" r:id="rId15"/>
    <p:sldId id="321" r:id="rId16"/>
    <p:sldId id="320" r:id="rId17"/>
    <p:sldId id="282" r:id="rId18"/>
    <p:sldId id="312" r:id="rId19"/>
    <p:sldId id="313" r:id="rId20"/>
    <p:sldId id="314" r:id="rId21"/>
    <p:sldId id="275" r:id="rId22"/>
    <p:sldId id="302" r:id="rId23"/>
    <p:sldId id="322" r:id="rId24"/>
    <p:sldId id="324" r:id="rId25"/>
    <p:sldId id="323" r:id="rId26"/>
    <p:sldId id="325" r:id="rId27"/>
    <p:sldId id="295" r:id="rId28"/>
    <p:sldId id="291" r:id="rId29"/>
    <p:sldId id="316" r:id="rId30"/>
    <p:sldId id="329"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8"/>
    <p:restoredTop sz="99658" autoAdjust="0"/>
  </p:normalViewPr>
  <p:slideViewPr>
    <p:cSldViewPr snapToGrid="0" snapToObjects="1">
      <p:cViewPr varScale="1">
        <p:scale>
          <a:sx n="100" d="100"/>
          <a:sy n="100" d="100"/>
        </p:scale>
        <p:origin x="-11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0FB1C-8D23-0049-A012-8CC5C57BBEB4}"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s-ES"/>
        </a:p>
      </dgm:t>
    </dgm:pt>
    <dgm:pt modelId="{6EDB3CE2-DE71-2D47-9E7E-747391A195BB}">
      <dgm:prSet phldrT="[Texto]"/>
      <dgm:spPr>
        <a:solidFill>
          <a:schemeClr val="bg1">
            <a:lumMod val="85000"/>
            <a:alpha val="55000"/>
          </a:schemeClr>
        </a:solidFill>
      </dgm:spPr>
      <dgm:t>
        <a:bodyPr/>
        <a:lstStyle/>
        <a:p>
          <a:r>
            <a:rPr lang="en-US" noProof="0" dirty="0" smtClean="0">
              <a:solidFill>
                <a:schemeClr val="tx1"/>
              </a:solidFill>
            </a:rPr>
            <a:t>Lack of Faith</a:t>
          </a:r>
          <a:endParaRPr lang="en-US" noProof="0" dirty="0">
            <a:solidFill>
              <a:schemeClr val="tx1"/>
            </a:solidFill>
          </a:endParaRPr>
        </a:p>
      </dgm:t>
    </dgm:pt>
    <dgm:pt modelId="{612F6401-D597-624F-9AF0-866436E65D36}" type="parTrans" cxnId="{17526F28-E1BE-6844-85E2-65617AAE2F68}">
      <dgm:prSet/>
      <dgm:spPr/>
      <dgm:t>
        <a:bodyPr/>
        <a:lstStyle/>
        <a:p>
          <a:endParaRPr lang="es-ES"/>
        </a:p>
      </dgm:t>
    </dgm:pt>
    <dgm:pt modelId="{E3F0E0B8-A918-7048-93AA-B8D21CA9B4AB}" type="sibTrans" cxnId="{17526F28-E1BE-6844-85E2-65617AAE2F68}">
      <dgm:prSet/>
      <dgm:spPr/>
      <dgm:t>
        <a:bodyPr/>
        <a:lstStyle/>
        <a:p>
          <a:endParaRPr lang="es-ES"/>
        </a:p>
      </dgm:t>
    </dgm:pt>
    <dgm:pt modelId="{502BE0E7-7DFA-4349-90C1-6B1C80191320}">
      <dgm:prSet phldrT="[Texto]" custT="1"/>
      <dgm:spPr>
        <a:solidFill>
          <a:schemeClr val="bg1">
            <a:lumMod val="85000"/>
            <a:alpha val="55000"/>
          </a:schemeClr>
        </a:solidFill>
      </dgm:spPr>
      <dgm:t>
        <a:bodyPr/>
        <a:lstStyle/>
        <a:p>
          <a:r>
            <a:rPr lang="en-US" sz="4000" noProof="0" dirty="0" smtClean="0">
              <a:solidFill>
                <a:schemeClr val="tx1"/>
              </a:solidFill>
            </a:rPr>
            <a:t>The Bad Thief</a:t>
          </a:r>
          <a:endParaRPr lang="en-US" sz="4000" noProof="0" dirty="0">
            <a:solidFill>
              <a:schemeClr val="tx1"/>
            </a:solidFill>
          </a:endParaRPr>
        </a:p>
      </dgm:t>
    </dgm:pt>
    <dgm:pt modelId="{A0AC3FC4-20C5-1742-AA64-0D1C2F36BA79}" type="parTrans" cxnId="{57EE53F5-85FE-A946-B374-27C3EB5443C5}">
      <dgm:prSet/>
      <dgm:spPr/>
      <dgm:t>
        <a:bodyPr/>
        <a:lstStyle/>
        <a:p>
          <a:endParaRPr lang="es-ES"/>
        </a:p>
      </dgm:t>
    </dgm:pt>
    <dgm:pt modelId="{510A6F5A-E7B6-244D-8BA9-BD574A8ACBC5}" type="sibTrans" cxnId="{57EE53F5-85FE-A946-B374-27C3EB5443C5}">
      <dgm:prSet/>
      <dgm:spPr/>
      <dgm:t>
        <a:bodyPr/>
        <a:lstStyle/>
        <a:p>
          <a:endParaRPr lang="es-ES"/>
        </a:p>
      </dgm:t>
    </dgm:pt>
    <dgm:pt modelId="{599AEA00-E100-4547-AB05-1A6FAD276CD7}">
      <dgm:prSet phldrT="[Texto]"/>
      <dgm:spPr>
        <a:solidFill>
          <a:schemeClr val="bg1">
            <a:lumMod val="85000"/>
            <a:alpha val="55000"/>
          </a:schemeClr>
        </a:solidFill>
      </dgm:spPr>
      <dgm:t>
        <a:bodyPr/>
        <a:lstStyle/>
        <a:p>
          <a:r>
            <a:rPr lang="en-US" noProof="0" dirty="0" smtClean="0">
              <a:solidFill>
                <a:schemeClr val="tx1"/>
              </a:solidFill>
            </a:rPr>
            <a:t>Repentance</a:t>
          </a:r>
          <a:endParaRPr lang="en-US" noProof="0" dirty="0">
            <a:solidFill>
              <a:schemeClr val="tx1"/>
            </a:solidFill>
          </a:endParaRPr>
        </a:p>
      </dgm:t>
    </dgm:pt>
    <dgm:pt modelId="{8F1FB6A4-B127-FA4B-B446-8D894CC01192}" type="parTrans" cxnId="{D91A8E98-FACB-3247-87FD-0BE12C34BA9F}">
      <dgm:prSet/>
      <dgm:spPr/>
      <dgm:t>
        <a:bodyPr/>
        <a:lstStyle/>
        <a:p>
          <a:endParaRPr lang="es-ES"/>
        </a:p>
      </dgm:t>
    </dgm:pt>
    <dgm:pt modelId="{CA9BD52C-EE22-CB46-8E98-BDCAAB0971BF}" type="sibTrans" cxnId="{D91A8E98-FACB-3247-87FD-0BE12C34BA9F}">
      <dgm:prSet/>
      <dgm:spPr/>
      <dgm:t>
        <a:bodyPr/>
        <a:lstStyle/>
        <a:p>
          <a:endParaRPr lang="es-ES"/>
        </a:p>
      </dgm:t>
    </dgm:pt>
    <dgm:pt modelId="{E8067571-3712-B94F-8A8C-B3F57FC1CEBA}">
      <dgm:prSet phldrT="[Texto]" custT="1"/>
      <dgm:spPr>
        <a:solidFill>
          <a:schemeClr val="bg1">
            <a:lumMod val="85000"/>
            <a:alpha val="55000"/>
          </a:schemeClr>
        </a:solidFill>
      </dgm:spPr>
      <dgm:t>
        <a:bodyPr/>
        <a:lstStyle/>
        <a:p>
          <a:r>
            <a:rPr lang="en-US" sz="4000" noProof="0" dirty="0" smtClean="0">
              <a:solidFill>
                <a:schemeClr val="tx1"/>
              </a:solidFill>
            </a:rPr>
            <a:t>The Good Thief</a:t>
          </a:r>
          <a:endParaRPr lang="en-US" sz="4000" noProof="0" dirty="0">
            <a:solidFill>
              <a:schemeClr val="tx1"/>
            </a:solidFill>
          </a:endParaRPr>
        </a:p>
      </dgm:t>
    </dgm:pt>
    <dgm:pt modelId="{9789C28A-2CAA-AB41-A8E8-304278EA4A55}" type="parTrans" cxnId="{A5F741B8-560B-1442-B3FB-2DF949A07F1F}">
      <dgm:prSet/>
      <dgm:spPr/>
      <dgm:t>
        <a:bodyPr/>
        <a:lstStyle/>
        <a:p>
          <a:endParaRPr lang="es-ES"/>
        </a:p>
      </dgm:t>
    </dgm:pt>
    <dgm:pt modelId="{2FFB9CC6-4C02-DC4E-8A8D-66DBF775F6D7}" type="sibTrans" cxnId="{A5F741B8-560B-1442-B3FB-2DF949A07F1F}">
      <dgm:prSet/>
      <dgm:spPr/>
      <dgm:t>
        <a:bodyPr/>
        <a:lstStyle/>
        <a:p>
          <a:endParaRPr lang="es-ES"/>
        </a:p>
      </dgm:t>
    </dgm:pt>
    <dgm:pt modelId="{2FE4F442-3EC1-474A-9857-30370A0F5BB0}">
      <dgm:prSet phldrT="[Texto]"/>
      <dgm:spPr>
        <a:solidFill>
          <a:schemeClr val="bg1">
            <a:lumMod val="85000"/>
            <a:alpha val="55000"/>
          </a:schemeClr>
        </a:solidFill>
      </dgm:spPr>
      <dgm:t>
        <a:bodyPr/>
        <a:lstStyle/>
        <a:p>
          <a:r>
            <a:rPr lang="en-US" noProof="0" dirty="0" smtClean="0">
              <a:solidFill>
                <a:schemeClr val="tx1"/>
              </a:solidFill>
            </a:rPr>
            <a:t>Indifference</a:t>
          </a:r>
          <a:endParaRPr lang="en-US" noProof="0" dirty="0">
            <a:solidFill>
              <a:schemeClr val="tx1"/>
            </a:solidFill>
          </a:endParaRPr>
        </a:p>
      </dgm:t>
    </dgm:pt>
    <dgm:pt modelId="{B547160D-225C-E345-B8ED-5736A6948158}" type="parTrans" cxnId="{9781336C-500A-EC4D-9B12-5EC84CAFD916}">
      <dgm:prSet/>
      <dgm:spPr/>
      <dgm:t>
        <a:bodyPr/>
        <a:lstStyle/>
        <a:p>
          <a:endParaRPr lang="es-ES"/>
        </a:p>
      </dgm:t>
    </dgm:pt>
    <dgm:pt modelId="{76BF8BAC-C0BF-8943-A68D-4A037825F14C}" type="sibTrans" cxnId="{9781336C-500A-EC4D-9B12-5EC84CAFD916}">
      <dgm:prSet/>
      <dgm:spPr/>
      <dgm:t>
        <a:bodyPr/>
        <a:lstStyle/>
        <a:p>
          <a:endParaRPr lang="es-ES"/>
        </a:p>
      </dgm:t>
    </dgm:pt>
    <dgm:pt modelId="{3C4E82DE-844B-0843-BC76-1176DAF1BB1D}">
      <dgm:prSet phldrT="[Texto]" custT="1"/>
      <dgm:spPr>
        <a:solidFill>
          <a:schemeClr val="bg1">
            <a:lumMod val="85000"/>
            <a:alpha val="55000"/>
          </a:schemeClr>
        </a:solidFill>
      </dgm:spPr>
      <dgm:t>
        <a:bodyPr/>
        <a:lstStyle/>
        <a:p>
          <a:r>
            <a:rPr lang="en-US" sz="4000" noProof="0" dirty="0" smtClean="0">
              <a:solidFill>
                <a:schemeClr val="tx1"/>
              </a:solidFill>
            </a:rPr>
            <a:t>The People</a:t>
          </a:r>
          <a:endParaRPr lang="en-US" sz="4000" noProof="0" dirty="0">
            <a:solidFill>
              <a:schemeClr val="tx1"/>
            </a:solidFill>
          </a:endParaRPr>
        </a:p>
      </dgm:t>
    </dgm:pt>
    <dgm:pt modelId="{D84EDE05-0CC7-1846-901A-DB2C5EFD9572}" type="parTrans" cxnId="{4165D872-3A75-304D-9358-B22E311A2B5E}">
      <dgm:prSet/>
      <dgm:spPr/>
      <dgm:t>
        <a:bodyPr/>
        <a:lstStyle/>
        <a:p>
          <a:endParaRPr lang="es-ES"/>
        </a:p>
      </dgm:t>
    </dgm:pt>
    <dgm:pt modelId="{56B4B473-7EB3-4B4F-970C-7713B723E9E3}" type="sibTrans" cxnId="{4165D872-3A75-304D-9358-B22E311A2B5E}">
      <dgm:prSet/>
      <dgm:spPr/>
      <dgm:t>
        <a:bodyPr/>
        <a:lstStyle/>
        <a:p>
          <a:endParaRPr lang="es-ES"/>
        </a:p>
      </dgm:t>
    </dgm:pt>
    <dgm:pt modelId="{4C5C97D5-3134-F54F-BA58-CD1CA574A0F4}" type="pres">
      <dgm:prSet presAssocID="{E270FB1C-8D23-0049-A012-8CC5C57BBEB4}" presName="Name0" presStyleCnt="0">
        <dgm:presLayoutVars>
          <dgm:dir/>
          <dgm:animLvl val="lvl"/>
          <dgm:resizeHandles val="exact"/>
        </dgm:presLayoutVars>
      </dgm:prSet>
      <dgm:spPr/>
      <dgm:t>
        <a:bodyPr/>
        <a:lstStyle/>
        <a:p>
          <a:endParaRPr lang="es-ES"/>
        </a:p>
      </dgm:t>
    </dgm:pt>
    <dgm:pt modelId="{F092A143-9ABA-7D41-90FB-62E40E239F9C}" type="pres">
      <dgm:prSet presAssocID="{6EDB3CE2-DE71-2D47-9E7E-747391A195BB}" presName="linNode" presStyleCnt="0"/>
      <dgm:spPr/>
    </dgm:pt>
    <dgm:pt modelId="{1791D5A2-F492-A941-B8AB-D6FB95196DA1}" type="pres">
      <dgm:prSet presAssocID="{6EDB3CE2-DE71-2D47-9E7E-747391A195BB}" presName="parentText" presStyleLbl="node1" presStyleIdx="0" presStyleCnt="3">
        <dgm:presLayoutVars>
          <dgm:chMax val="1"/>
          <dgm:bulletEnabled val="1"/>
        </dgm:presLayoutVars>
      </dgm:prSet>
      <dgm:spPr/>
      <dgm:t>
        <a:bodyPr/>
        <a:lstStyle/>
        <a:p>
          <a:endParaRPr lang="es-ES"/>
        </a:p>
      </dgm:t>
    </dgm:pt>
    <dgm:pt modelId="{458733CC-C7B1-0946-8C9C-34095596A348}" type="pres">
      <dgm:prSet presAssocID="{6EDB3CE2-DE71-2D47-9E7E-747391A195BB}" presName="descendantText" presStyleLbl="alignAccFollowNode1" presStyleIdx="0" presStyleCnt="3">
        <dgm:presLayoutVars>
          <dgm:bulletEnabled val="1"/>
        </dgm:presLayoutVars>
      </dgm:prSet>
      <dgm:spPr/>
      <dgm:t>
        <a:bodyPr/>
        <a:lstStyle/>
        <a:p>
          <a:endParaRPr lang="es-ES"/>
        </a:p>
      </dgm:t>
    </dgm:pt>
    <dgm:pt modelId="{6D1B4AD0-99AB-2B42-A458-F6EF52BAB6FD}" type="pres">
      <dgm:prSet presAssocID="{E3F0E0B8-A918-7048-93AA-B8D21CA9B4AB}" presName="sp" presStyleCnt="0"/>
      <dgm:spPr/>
    </dgm:pt>
    <dgm:pt modelId="{3F216344-56CE-6F44-9660-2029582A1D98}" type="pres">
      <dgm:prSet presAssocID="{599AEA00-E100-4547-AB05-1A6FAD276CD7}" presName="linNode" presStyleCnt="0"/>
      <dgm:spPr/>
    </dgm:pt>
    <dgm:pt modelId="{8B578AEB-4203-1144-8A96-D980CE72F054}" type="pres">
      <dgm:prSet presAssocID="{599AEA00-E100-4547-AB05-1A6FAD276CD7}" presName="parentText" presStyleLbl="node1" presStyleIdx="1" presStyleCnt="3">
        <dgm:presLayoutVars>
          <dgm:chMax val="1"/>
          <dgm:bulletEnabled val="1"/>
        </dgm:presLayoutVars>
      </dgm:prSet>
      <dgm:spPr/>
      <dgm:t>
        <a:bodyPr/>
        <a:lstStyle/>
        <a:p>
          <a:endParaRPr lang="es-ES"/>
        </a:p>
      </dgm:t>
    </dgm:pt>
    <dgm:pt modelId="{E8BF9F73-EB5E-6340-9299-32A2BAFC2D4A}" type="pres">
      <dgm:prSet presAssocID="{599AEA00-E100-4547-AB05-1A6FAD276CD7}" presName="descendantText" presStyleLbl="alignAccFollowNode1" presStyleIdx="1" presStyleCnt="3">
        <dgm:presLayoutVars>
          <dgm:bulletEnabled val="1"/>
        </dgm:presLayoutVars>
      </dgm:prSet>
      <dgm:spPr/>
      <dgm:t>
        <a:bodyPr/>
        <a:lstStyle/>
        <a:p>
          <a:endParaRPr lang="es-ES"/>
        </a:p>
      </dgm:t>
    </dgm:pt>
    <dgm:pt modelId="{D92FCC6D-0030-8746-8C24-161ECFD06945}" type="pres">
      <dgm:prSet presAssocID="{CA9BD52C-EE22-CB46-8E98-BDCAAB0971BF}" presName="sp" presStyleCnt="0"/>
      <dgm:spPr/>
    </dgm:pt>
    <dgm:pt modelId="{B56B0D8E-3354-A843-937F-E8022D654D54}" type="pres">
      <dgm:prSet presAssocID="{2FE4F442-3EC1-474A-9857-30370A0F5BB0}" presName="linNode" presStyleCnt="0"/>
      <dgm:spPr/>
    </dgm:pt>
    <dgm:pt modelId="{C879E15B-CE87-0A49-946A-FB0D72F42972}" type="pres">
      <dgm:prSet presAssocID="{2FE4F442-3EC1-474A-9857-30370A0F5BB0}" presName="parentText" presStyleLbl="node1" presStyleIdx="2" presStyleCnt="3">
        <dgm:presLayoutVars>
          <dgm:chMax val="1"/>
          <dgm:bulletEnabled val="1"/>
        </dgm:presLayoutVars>
      </dgm:prSet>
      <dgm:spPr/>
      <dgm:t>
        <a:bodyPr/>
        <a:lstStyle/>
        <a:p>
          <a:endParaRPr lang="es-ES"/>
        </a:p>
      </dgm:t>
    </dgm:pt>
    <dgm:pt modelId="{CBF419A0-8A17-1A4B-A6A2-07E16C28656E}" type="pres">
      <dgm:prSet presAssocID="{2FE4F442-3EC1-474A-9857-30370A0F5BB0}" presName="descendantText" presStyleLbl="alignAccFollowNode1" presStyleIdx="2" presStyleCnt="3">
        <dgm:presLayoutVars>
          <dgm:bulletEnabled val="1"/>
        </dgm:presLayoutVars>
      </dgm:prSet>
      <dgm:spPr/>
      <dgm:t>
        <a:bodyPr/>
        <a:lstStyle/>
        <a:p>
          <a:endParaRPr lang="es-ES"/>
        </a:p>
      </dgm:t>
    </dgm:pt>
  </dgm:ptLst>
  <dgm:cxnLst>
    <dgm:cxn modelId="{9781336C-500A-EC4D-9B12-5EC84CAFD916}" srcId="{E270FB1C-8D23-0049-A012-8CC5C57BBEB4}" destId="{2FE4F442-3EC1-474A-9857-30370A0F5BB0}" srcOrd="2" destOrd="0" parTransId="{B547160D-225C-E345-B8ED-5736A6948158}" sibTransId="{76BF8BAC-C0BF-8943-A68D-4A037825F14C}"/>
    <dgm:cxn modelId="{5EF9B171-E1A9-1646-95D8-8340C1C00C8E}" type="presOf" srcId="{3C4E82DE-844B-0843-BC76-1176DAF1BB1D}" destId="{CBF419A0-8A17-1A4B-A6A2-07E16C28656E}" srcOrd="0" destOrd="0" presId="urn:microsoft.com/office/officeart/2005/8/layout/vList5"/>
    <dgm:cxn modelId="{17526F28-E1BE-6844-85E2-65617AAE2F68}" srcId="{E270FB1C-8D23-0049-A012-8CC5C57BBEB4}" destId="{6EDB3CE2-DE71-2D47-9E7E-747391A195BB}" srcOrd="0" destOrd="0" parTransId="{612F6401-D597-624F-9AF0-866436E65D36}" sibTransId="{E3F0E0B8-A918-7048-93AA-B8D21CA9B4AB}"/>
    <dgm:cxn modelId="{9DD71D1F-82BA-474C-BFAF-AD571915D677}" type="presOf" srcId="{6EDB3CE2-DE71-2D47-9E7E-747391A195BB}" destId="{1791D5A2-F492-A941-B8AB-D6FB95196DA1}" srcOrd="0" destOrd="0" presId="urn:microsoft.com/office/officeart/2005/8/layout/vList5"/>
    <dgm:cxn modelId="{98EDCB2E-ABB6-D74F-BB7A-1E6895C6EB37}" type="presOf" srcId="{599AEA00-E100-4547-AB05-1A6FAD276CD7}" destId="{8B578AEB-4203-1144-8A96-D980CE72F054}" srcOrd="0" destOrd="0" presId="urn:microsoft.com/office/officeart/2005/8/layout/vList5"/>
    <dgm:cxn modelId="{8A81FAA2-8E07-A449-A06F-B3F26F60D540}" type="presOf" srcId="{2FE4F442-3EC1-474A-9857-30370A0F5BB0}" destId="{C879E15B-CE87-0A49-946A-FB0D72F42972}" srcOrd="0" destOrd="0" presId="urn:microsoft.com/office/officeart/2005/8/layout/vList5"/>
    <dgm:cxn modelId="{A5F741B8-560B-1442-B3FB-2DF949A07F1F}" srcId="{599AEA00-E100-4547-AB05-1A6FAD276CD7}" destId="{E8067571-3712-B94F-8A8C-B3F57FC1CEBA}" srcOrd="0" destOrd="0" parTransId="{9789C28A-2CAA-AB41-A8E8-304278EA4A55}" sibTransId="{2FFB9CC6-4C02-DC4E-8A8D-66DBF775F6D7}"/>
    <dgm:cxn modelId="{57EE53F5-85FE-A946-B374-27C3EB5443C5}" srcId="{6EDB3CE2-DE71-2D47-9E7E-747391A195BB}" destId="{502BE0E7-7DFA-4349-90C1-6B1C80191320}" srcOrd="0" destOrd="0" parTransId="{A0AC3FC4-20C5-1742-AA64-0D1C2F36BA79}" sibTransId="{510A6F5A-E7B6-244D-8BA9-BD574A8ACBC5}"/>
    <dgm:cxn modelId="{AFA6544F-B514-FC48-98CD-40C3401F0F9B}" type="presOf" srcId="{E270FB1C-8D23-0049-A012-8CC5C57BBEB4}" destId="{4C5C97D5-3134-F54F-BA58-CD1CA574A0F4}" srcOrd="0" destOrd="0" presId="urn:microsoft.com/office/officeart/2005/8/layout/vList5"/>
    <dgm:cxn modelId="{4165D872-3A75-304D-9358-B22E311A2B5E}" srcId="{2FE4F442-3EC1-474A-9857-30370A0F5BB0}" destId="{3C4E82DE-844B-0843-BC76-1176DAF1BB1D}" srcOrd="0" destOrd="0" parTransId="{D84EDE05-0CC7-1846-901A-DB2C5EFD9572}" sibTransId="{56B4B473-7EB3-4B4F-970C-7713B723E9E3}"/>
    <dgm:cxn modelId="{583E6B6D-A4ED-994D-A78B-E3F13E361D07}" type="presOf" srcId="{E8067571-3712-B94F-8A8C-B3F57FC1CEBA}" destId="{E8BF9F73-EB5E-6340-9299-32A2BAFC2D4A}" srcOrd="0" destOrd="0" presId="urn:microsoft.com/office/officeart/2005/8/layout/vList5"/>
    <dgm:cxn modelId="{C9E38CA1-7E9F-B44C-AD8A-E8689F609F3C}" type="presOf" srcId="{502BE0E7-7DFA-4349-90C1-6B1C80191320}" destId="{458733CC-C7B1-0946-8C9C-34095596A348}" srcOrd="0" destOrd="0" presId="urn:microsoft.com/office/officeart/2005/8/layout/vList5"/>
    <dgm:cxn modelId="{D91A8E98-FACB-3247-87FD-0BE12C34BA9F}" srcId="{E270FB1C-8D23-0049-A012-8CC5C57BBEB4}" destId="{599AEA00-E100-4547-AB05-1A6FAD276CD7}" srcOrd="1" destOrd="0" parTransId="{8F1FB6A4-B127-FA4B-B446-8D894CC01192}" sibTransId="{CA9BD52C-EE22-CB46-8E98-BDCAAB0971BF}"/>
    <dgm:cxn modelId="{4F0A5E67-8CC4-9047-A370-7F3DB121840F}" type="presParOf" srcId="{4C5C97D5-3134-F54F-BA58-CD1CA574A0F4}" destId="{F092A143-9ABA-7D41-90FB-62E40E239F9C}" srcOrd="0" destOrd="0" presId="urn:microsoft.com/office/officeart/2005/8/layout/vList5"/>
    <dgm:cxn modelId="{A529F02E-9DF5-DA46-B0F1-51CADAA84EC6}" type="presParOf" srcId="{F092A143-9ABA-7D41-90FB-62E40E239F9C}" destId="{1791D5A2-F492-A941-B8AB-D6FB95196DA1}" srcOrd="0" destOrd="0" presId="urn:microsoft.com/office/officeart/2005/8/layout/vList5"/>
    <dgm:cxn modelId="{94BB61BF-6828-FB42-949E-53789C6AA8D8}" type="presParOf" srcId="{F092A143-9ABA-7D41-90FB-62E40E239F9C}" destId="{458733CC-C7B1-0946-8C9C-34095596A348}" srcOrd="1" destOrd="0" presId="urn:microsoft.com/office/officeart/2005/8/layout/vList5"/>
    <dgm:cxn modelId="{C1340055-CC7A-424D-B1A4-52DF37BC1E70}" type="presParOf" srcId="{4C5C97D5-3134-F54F-BA58-CD1CA574A0F4}" destId="{6D1B4AD0-99AB-2B42-A458-F6EF52BAB6FD}" srcOrd="1" destOrd="0" presId="urn:microsoft.com/office/officeart/2005/8/layout/vList5"/>
    <dgm:cxn modelId="{EAFDF21D-5624-A14E-8571-344A062833F6}" type="presParOf" srcId="{4C5C97D5-3134-F54F-BA58-CD1CA574A0F4}" destId="{3F216344-56CE-6F44-9660-2029582A1D98}" srcOrd="2" destOrd="0" presId="urn:microsoft.com/office/officeart/2005/8/layout/vList5"/>
    <dgm:cxn modelId="{6878BA29-5E25-6B41-9E1A-724F96D387FC}" type="presParOf" srcId="{3F216344-56CE-6F44-9660-2029582A1D98}" destId="{8B578AEB-4203-1144-8A96-D980CE72F054}" srcOrd="0" destOrd="0" presId="urn:microsoft.com/office/officeart/2005/8/layout/vList5"/>
    <dgm:cxn modelId="{89E62E12-B883-7B41-9931-652408A0A25F}" type="presParOf" srcId="{3F216344-56CE-6F44-9660-2029582A1D98}" destId="{E8BF9F73-EB5E-6340-9299-32A2BAFC2D4A}" srcOrd="1" destOrd="0" presId="urn:microsoft.com/office/officeart/2005/8/layout/vList5"/>
    <dgm:cxn modelId="{9F9C4805-7C87-5E48-B6FB-2156BBB80025}" type="presParOf" srcId="{4C5C97D5-3134-F54F-BA58-CD1CA574A0F4}" destId="{D92FCC6D-0030-8746-8C24-161ECFD06945}" srcOrd="3" destOrd="0" presId="urn:microsoft.com/office/officeart/2005/8/layout/vList5"/>
    <dgm:cxn modelId="{35011AC7-7A68-1540-A0C8-2073071B75BC}" type="presParOf" srcId="{4C5C97D5-3134-F54F-BA58-CD1CA574A0F4}" destId="{B56B0D8E-3354-A843-937F-E8022D654D54}" srcOrd="4" destOrd="0" presId="urn:microsoft.com/office/officeart/2005/8/layout/vList5"/>
    <dgm:cxn modelId="{BC80D1F1-4142-3342-BB32-FD9D346E235E}" type="presParOf" srcId="{B56B0D8E-3354-A843-937F-E8022D654D54}" destId="{C879E15B-CE87-0A49-946A-FB0D72F42972}" srcOrd="0" destOrd="0" presId="urn:microsoft.com/office/officeart/2005/8/layout/vList5"/>
    <dgm:cxn modelId="{F8152884-218A-9243-9F81-F258D521878B}" type="presParOf" srcId="{B56B0D8E-3354-A843-937F-E8022D654D54}" destId="{CBF419A0-8A17-1A4B-A6A2-07E16C28656E}"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733CC-C7B1-0946-8C9C-34095596A348}">
      <dsp:nvSpPr>
        <dsp:cNvPr id="0" name=""/>
        <dsp:cNvSpPr/>
      </dsp:nvSpPr>
      <dsp:spPr>
        <a:xfrm rot="5400000">
          <a:off x="4481507" y="-1700428"/>
          <a:ext cx="1043198" cy="4708806"/>
        </a:xfrm>
        <a:prstGeom prst="round2SameRect">
          <a:avLst/>
        </a:prstGeom>
        <a:solidFill>
          <a:schemeClr val="bg1">
            <a:lumMod val="85000"/>
            <a:alpha val="5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en-US" sz="4000" kern="1200" noProof="0" dirty="0" smtClean="0">
              <a:solidFill>
                <a:schemeClr val="tx1"/>
              </a:solidFill>
            </a:rPr>
            <a:t>The Bad Thief</a:t>
          </a:r>
          <a:endParaRPr lang="en-US" sz="4000" kern="1200" noProof="0" dirty="0">
            <a:solidFill>
              <a:schemeClr val="tx1"/>
            </a:solidFill>
          </a:endParaRPr>
        </a:p>
      </dsp:txBody>
      <dsp:txXfrm rot="-5400000">
        <a:off x="2648704" y="183300"/>
        <a:ext cx="4657881" cy="941348"/>
      </dsp:txXfrm>
    </dsp:sp>
    <dsp:sp modelId="{1791D5A2-F492-A941-B8AB-D6FB95196DA1}">
      <dsp:nvSpPr>
        <dsp:cNvPr id="0" name=""/>
        <dsp:cNvSpPr/>
      </dsp:nvSpPr>
      <dsp:spPr>
        <a:xfrm>
          <a:off x="0" y="1975"/>
          <a:ext cx="2648703" cy="1303998"/>
        </a:xfrm>
        <a:prstGeom prst="roundRect">
          <a:avLst/>
        </a:prstGeom>
        <a:solidFill>
          <a:schemeClr val="bg1">
            <a:lumMod val="85000"/>
            <a:alpha val="5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noProof="0" dirty="0" smtClean="0">
              <a:solidFill>
                <a:schemeClr val="tx1"/>
              </a:solidFill>
            </a:rPr>
            <a:t>Lack of Faith</a:t>
          </a:r>
          <a:endParaRPr lang="en-US" sz="3400" kern="1200" noProof="0" dirty="0">
            <a:solidFill>
              <a:schemeClr val="tx1"/>
            </a:solidFill>
          </a:endParaRPr>
        </a:p>
      </dsp:txBody>
      <dsp:txXfrm>
        <a:off x="63656" y="65631"/>
        <a:ext cx="2521391" cy="1176686"/>
      </dsp:txXfrm>
    </dsp:sp>
    <dsp:sp modelId="{E8BF9F73-EB5E-6340-9299-32A2BAFC2D4A}">
      <dsp:nvSpPr>
        <dsp:cNvPr id="0" name=""/>
        <dsp:cNvSpPr/>
      </dsp:nvSpPr>
      <dsp:spPr>
        <a:xfrm rot="5400000">
          <a:off x="4481507" y="-331229"/>
          <a:ext cx="1043198" cy="4708806"/>
        </a:xfrm>
        <a:prstGeom prst="round2SameRect">
          <a:avLst/>
        </a:prstGeom>
        <a:solidFill>
          <a:schemeClr val="bg1">
            <a:lumMod val="85000"/>
            <a:alpha val="5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en-US" sz="4000" kern="1200" noProof="0" dirty="0" smtClean="0">
              <a:solidFill>
                <a:schemeClr val="tx1"/>
              </a:solidFill>
            </a:rPr>
            <a:t>The Good Thief</a:t>
          </a:r>
          <a:endParaRPr lang="en-US" sz="4000" kern="1200" noProof="0" dirty="0">
            <a:solidFill>
              <a:schemeClr val="tx1"/>
            </a:solidFill>
          </a:endParaRPr>
        </a:p>
      </dsp:txBody>
      <dsp:txXfrm rot="-5400000">
        <a:off x="2648704" y="1552499"/>
        <a:ext cx="4657881" cy="941348"/>
      </dsp:txXfrm>
    </dsp:sp>
    <dsp:sp modelId="{8B578AEB-4203-1144-8A96-D980CE72F054}">
      <dsp:nvSpPr>
        <dsp:cNvPr id="0" name=""/>
        <dsp:cNvSpPr/>
      </dsp:nvSpPr>
      <dsp:spPr>
        <a:xfrm>
          <a:off x="0" y="1371174"/>
          <a:ext cx="2648703" cy="1303998"/>
        </a:xfrm>
        <a:prstGeom prst="roundRect">
          <a:avLst/>
        </a:prstGeom>
        <a:solidFill>
          <a:schemeClr val="bg1">
            <a:lumMod val="85000"/>
            <a:alpha val="5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noProof="0" dirty="0" smtClean="0">
              <a:solidFill>
                <a:schemeClr val="tx1"/>
              </a:solidFill>
            </a:rPr>
            <a:t>Repentance</a:t>
          </a:r>
          <a:endParaRPr lang="en-US" sz="3400" kern="1200" noProof="0" dirty="0">
            <a:solidFill>
              <a:schemeClr val="tx1"/>
            </a:solidFill>
          </a:endParaRPr>
        </a:p>
      </dsp:txBody>
      <dsp:txXfrm>
        <a:off x="63656" y="1434830"/>
        <a:ext cx="2521391" cy="1176686"/>
      </dsp:txXfrm>
    </dsp:sp>
    <dsp:sp modelId="{CBF419A0-8A17-1A4B-A6A2-07E16C28656E}">
      <dsp:nvSpPr>
        <dsp:cNvPr id="0" name=""/>
        <dsp:cNvSpPr/>
      </dsp:nvSpPr>
      <dsp:spPr>
        <a:xfrm rot="5400000">
          <a:off x="4481507" y="1037968"/>
          <a:ext cx="1043198" cy="4708806"/>
        </a:xfrm>
        <a:prstGeom prst="round2SameRect">
          <a:avLst/>
        </a:prstGeom>
        <a:solidFill>
          <a:schemeClr val="bg1">
            <a:lumMod val="85000"/>
            <a:alpha val="5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en-US" sz="4000" kern="1200" noProof="0" dirty="0" smtClean="0">
              <a:solidFill>
                <a:schemeClr val="tx1"/>
              </a:solidFill>
            </a:rPr>
            <a:t>The People</a:t>
          </a:r>
          <a:endParaRPr lang="en-US" sz="4000" kern="1200" noProof="0" dirty="0">
            <a:solidFill>
              <a:schemeClr val="tx1"/>
            </a:solidFill>
          </a:endParaRPr>
        </a:p>
      </dsp:txBody>
      <dsp:txXfrm rot="-5400000">
        <a:off x="2648704" y="2921697"/>
        <a:ext cx="4657881" cy="941348"/>
      </dsp:txXfrm>
    </dsp:sp>
    <dsp:sp modelId="{C879E15B-CE87-0A49-946A-FB0D72F42972}">
      <dsp:nvSpPr>
        <dsp:cNvPr id="0" name=""/>
        <dsp:cNvSpPr/>
      </dsp:nvSpPr>
      <dsp:spPr>
        <a:xfrm>
          <a:off x="0" y="2740372"/>
          <a:ext cx="2648703" cy="1303998"/>
        </a:xfrm>
        <a:prstGeom prst="roundRect">
          <a:avLst/>
        </a:prstGeom>
        <a:solidFill>
          <a:schemeClr val="bg1">
            <a:lumMod val="85000"/>
            <a:alpha val="5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noProof="0" dirty="0" smtClean="0">
              <a:solidFill>
                <a:schemeClr val="tx1"/>
              </a:solidFill>
            </a:rPr>
            <a:t>Indifference</a:t>
          </a:r>
          <a:endParaRPr lang="en-US" sz="3400" kern="1200" noProof="0" dirty="0">
            <a:solidFill>
              <a:schemeClr val="tx1"/>
            </a:solidFill>
          </a:endParaRPr>
        </a:p>
      </dsp:txBody>
      <dsp:txXfrm>
        <a:off x="63656" y="2804028"/>
        <a:ext cx="2521391" cy="11766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5D57E5-0204-3F4A-B597-DCCC984652D8}" type="datetimeFigureOut">
              <a:rPr lang="es-ES" smtClean="0"/>
              <a:t>07/12/16</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01DFAA-9B9D-AF45-8A8E-F3321C5CA551}" type="slidenum">
              <a:rPr lang="es-ES" smtClean="0"/>
              <a:t>‹Nr.›</a:t>
            </a:fld>
            <a:endParaRPr lang="es-ES"/>
          </a:p>
        </p:txBody>
      </p:sp>
    </p:spTree>
    <p:extLst>
      <p:ext uri="{BB962C8B-B14F-4D97-AF65-F5344CB8AC3E}">
        <p14:creationId xmlns:p14="http://schemas.microsoft.com/office/powerpoint/2010/main" val="2092563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A1F8A-6082-704E-95BC-74245CF32087}" type="datetimeFigureOut">
              <a:rPr lang="es-ES" smtClean="0"/>
              <a:t>07/12/16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9F0B3-A32B-2840-BE6A-B26C9CDC4EB2}" type="slidenum">
              <a:rPr lang="es-ES" smtClean="0"/>
              <a:t>‹Nr.›</a:t>
            </a:fld>
            <a:endParaRPr lang="es-ES"/>
          </a:p>
        </p:txBody>
      </p:sp>
    </p:spTree>
    <p:extLst>
      <p:ext uri="{BB962C8B-B14F-4D97-AF65-F5344CB8AC3E}">
        <p14:creationId xmlns:p14="http://schemas.microsoft.com/office/powerpoint/2010/main" val="26590542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1395FEA-AC2D-584C-8448-7DD13439533D}" type="datetime2">
              <a:rPr lang="es-ES" smtClean="0"/>
              <a:t>miércoles 7 diciembre 16</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‹Nr.›</a:t>
            </a:fld>
            <a:endParaRPr lang="en-US"/>
          </a:p>
        </p:txBody>
      </p:sp>
    </p:spTree>
    <p:extLst>
      <p:ext uri="{BB962C8B-B14F-4D97-AF65-F5344CB8AC3E}">
        <p14:creationId xmlns:p14="http://schemas.microsoft.com/office/powerpoint/2010/main" val="176867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E508968-14BE-6F41-AD8D-E004D50BDA4D}" type="datetime2">
              <a:rPr lang="es-ES" smtClean="0"/>
              <a:t>miércoles 7 diciembre 16</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‹Nr.›</a:t>
            </a:fld>
            <a:endParaRPr lang="en-US"/>
          </a:p>
        </p:txBody>
      </p:sp>
    </p:spTree>
    <p:extLst>
      <p:ext uri="{BB962C8B-B14F-4D97-AF65-F5344CB8AC3E}">
        <p14:creationId xmlns:p14="http://schemas.microsoft.com/office/powerpoint/2010/main" val="242490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AF96BA9-6ABA-CB46-BF55-FC77BE8A4D8D}" type="datetime2">
              <a:rPr lang="es-ES" smtClean="0"/>
              <a:t>miércoles 7 diciembre 16</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‹Nr.›</a:t>
            </a:fld>
            <a:endParaRPr lang="en-US"/>
          </a:p>
        </p:txBody>
      </p:sp>
    </p:spTree>
    <p:extLst>
      <p:ext uri="{BB962C8B-B14F-4D97-AF65-F5344CB8AC3E}">
        <p14:creationId xmlns:p14="http://schemas.microsoft.com/office/powerpoint/2010/main" val="3220747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_tradnl" smtClean="0"/>
              <a:t>Clic para editar título</a:t>
            </a:r>
            <a:endParaRPr lang="es-ES"/>
          </a:p>
        </p:txBody>
      </p:sp>
      <p:sp>
        <p:nvSpPr>
          <p:cNvPr id="3" name="Marcador de SmartArt 2"/>
          <p:cNvSpPr>
            <a:spLocks noGrp="1"/>
          </p:cNvSpPr>
          <p:nvPr>
            <p:ph type="dgm" idx="1"/>
          </p:nvPr>
        </p:nvSpPr>
        <p:spPr>
          <a:xfrm>
            <a:off x="457200" y="1600200"/>
            <a:ext cx="8229600" cy="4495800"/>
          </a:xfrm>
        </p:spPr>
        <p:txBody>
          <a:bodyPr/>
          <a:lstStyle/>
          <a:p>
            <a:endParaRPr lang="es-ES"/>
          </a:p>
        </p:txBody>
      </p:sp>
      <p:sp>
        <p:nvSpPr>
          <p:cNvPr id="4" name="Marcador de fecha 3"/>
          <p:cNvSpPr>
            <a:spLocks noGrp="1"/>
          </p:cNvSpPr>
          <p:nvPr>
            <p:ph type="dt" sz="half" idx="10"/>
          </p:nvPr>
        </p:nvSpPr>
        <p:spPr>
          <a:xfrm>
            <a:off x="457200" y="6248400"/>
            <a:ext cx="2133600" cy="457200"/>
          </a:xfrm>
        </p:spPr>
        <p:txBody>
          <a:bodyPr/>
          <a:lstStyle>
            <a:lvl1pPr>
              <a:defRPr/>
            </a:lvl1pPr>
          </a:lstStyle>
          <a:p>
            <a:endParaRPr lang="es-ES"/>
          </a:p>
        </p:txBody>
      </p:sp>
      <p:sp>
        <p:nvSpPr>
          <p:cNvPr id="5" name="Marcador de pie de página 4"/>
          <p:cNvSpPr>
            <a:spLocks noGrp="1"/>
          </p:cNvSpPr>
          <p:nvPr>
            <p:ph type="ftr" sz="quarter" idx="11"/>
          </p:nvPr>
        </p:nvSpPr>
        <p:spPr>
          <a:xfrm>
            <a:off x="3124200" y="6248400"/>
            <a:ext cx="2895600" cy="457200"/>
          </a:xfrm>
        </p:spPr>
        <p:txBody>
          <a:bodyPr/>
          <a:lstStyle>
            <a:lvl1pPr>
              <a:defRPr/>
            </a:lvl1pPr>
          </a:lstStyle>
          <a:p>
            <a:endParaRPr lang="es-ES"/>
          </a:p>
        </p:txBody>
      </p:sp>
      <p:sp>
        <p:nvSpPr>
          <p:cNvPr id="6" name="Marcador de número de diapositiva 5"/>
          <p:cNvSpPr>
            <a:spLocks noGrp="1"/>
          </p:cNvSpPr>
          <p:nvPr>
            <p:ph type="sldNum" sz="quarter" idx="12"/>
          </p:nvPr>
        </p:nvSpPr>
        <p:spPr>
          <a:xfrm>
            <a:off x="6553200" y="6248400"/>
            <a:ext cx="2133600" cy="457200"/>
          </a:xfrm>
        </p:spPr>
        <p:txBody>
          <a:bodyPr/>
          <a:lstStyle>
            <a:lvl1pPr>
              <a:defRPr/>
            </a:lvl1pPr>
          </a:lstStyle>
          <a:p>
            <a:fld id="{2471B5F9-E143-6A4B-84EF-5A8695C177BC}" type="slidenum">
              <a:rPr lang="es-ES"/>
              <a:pPr/>
              <a:t>‹Nr.›</a:t>
            </a:fld>
            <a:endParaRPr lang="es-ES"/>
          </a:p>
        </p:txBody>
      </p:sp>
    </p:spTree>
    <p:extLst>
      <p:ext uri="{BB962C8B-B14F-4D97-AF65-F5344CB8AC3E}">
        <p14:creationId xmlns:p14="http://schemas.microsoft.com/office/powerpoint/2010/main" val="38054728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ítulo, objetos e imagen">
    <p:spTree>
      <p:nvGrpSpPr>
        <p:cNvPr id="1" name=""/>
        <p:cNvGrpSpPr/>
        <p:nvPr/>
      </p:nvGrpSpPr>
      <p:grpSpPr>
        <a:xfrm>
          <a:off x="0" y="0"/>
          <a:ext cx="0" cy="0"/>
          <a:chOff x="0" y="0"/>
          <a:chExt cx="0" cy="0"/>
        </a:xfrm>
      </p:grpSpPr>
      <p:sp>
        <p:nvSpPr>
          <p:cNvPr id="2" name="Title 1"/>
          <p:cNvSpPr>
            <a:spLocks noGrp="1"/>
          </p:cNvSpPr>
          <p:nvPr>
            <p:ph type="title"/>
          </p:nvPr>
        </p:nvSpPr>
        <p:spPr>
          <a:xfrm>
            <a:off x="2178423" y="914400"/>
            <a:ext cx="6508377" cy="1143000"/>
          </a:xfrm>
        </p:spPr>
        <p:txBody>
          <a:bodyPr/>
          <a:lstStyle/>
          <a:p>
            <a:r>
              <a:rPr lang="es-ES_tradnl" smtClean="0"/>
              <a:t>Clic para editar título</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a:xfrm>
            <a:off x="7212106" y="6356350"/>
            <a:ext cx="1752600" cy="365125"/>
          </a:xfrm>
        </p:spPr>
        <p:txBody>
          <a:bodyPr/>
          <a:lstStyle/>
          <a:p>
            <a:fld id="{EC43563C-D9B3-4432-B336-144C997D6215}" type="datetime1">
              <a:rPr lang="en-US" smtClean="0"/>
              <a:pPr/>
              <a:t>07/12/16</a:t>
            </a:fld>
            <a:endParaRPr lang="en-US" dirty="0"/>
          </a:p>
        </p:txBody>
      </p:sp>
      <p:sp>
        <p:nvSpPr>
          <p:cNvPr id="5" name="Footer Placeholder 4"/>
          <p:cNvSpPr>
            <a:spLocks noGrp="1"/>
          </p:cNvSpPr>
          <p:nvPr>
            <p:ph type="ftr" sz="quarter" idx="11"/>
          </p:nvPr>
        </p:nvSpPr>
        <p:spPr>
          <a:xfrm>
            <a:off x="2178423" y="6356350"/>
            <a:ext cx="4926852" cy="365125"/>
          </a:xfrm>
        </p:spPr>
        <p:txBody>
          <a:bodyPr/>
          <a:lstStyle/>
          <a:p>
            <a:endParaRPr lang="en-US" dirty="0"/>
          </a:p>
        </p:txBody>
      </p:sp>
      <p:sp>
        <p:nvSpPr>
          <p:cNvPr id="6" name="Slide Number Placeholder 5"/>
          <p:cNvSpPr>
            <a:spLocks noGrp="1"/>
          </p:cNvSpPr>
          <p:nvPr>
            <p:ph type="sldNum" sz="quarter" idx="12"/>
          </p:nvPr>
        </p:nvSpPr>
        <p:spPr>
          <a:xfrm>
            <a:off x="331694" y="361016"/>
            <a:ext cx="506506" cy="365125"/>
          </a:xfrm>
        </p:spPr>
        <p:txBody>
          <a:bodyPr/>
          <a:lstStyle/>
          <a:p>
            <a:pPr algn="r"/>
            <a:fld id="{F7886C9C-DC18-4195-8FD5-A50AA931D419}" type="slidenum">
              <a:rPr lang="en-US" smtClean="0"/>
              <a:pPr algn="r"/>
              <a:t>‹Nr.›</a:t>
            </a:fld>
            <a:endParaRPr lang="en-US" dirty="0"/>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s-ES_tradnl" smtClean="0"/>
              <a:t>Arrastre la imagen al marcador de posición o haga clic en el icono para agregar</a:t>
            </a:r>
            <a:endParaRPr/>
          </a:p>
        </p:txBody>
      </p:sp>
    </p:spTree>
    <p:extLst>
      <p:ext uri="{BB962C8B-B14F-4D97-AF65-F5344CB8AC3E}">
        <p14:creationId xmlns:p14="http://schemas.microsoft.com/office/powerpoint/2010/main" val="29729894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0339E1-A295-F54A-B4E2-C709B36EB248}" type="datetime2">
              <a:rPr lang="es-ES" smtClean="0"/>
              <a:t>miércoles 7 diciembre 16</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‹Nr.›</a:t>
            </a:fld>
            <a:endParaRPr lang="en-US"/>
          </a:p>
        </p:txBody>
      </p:sp>
    </p:spTree>
    <p:extLst>
      <p:ext uri="{BB962C8B-B14F-4D97-AF65-F5344CB8AC3E}">
        <p14:creationId xmlns:p14="http://schemas.microsoft.com/office/powerpoint/2010/main" val="267410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333CFDF-F83A-8746-BCC5-CD081E5F6724}" type="datetime2">
              <a:rPr lang="es-ES" smtClean="0"/>
              <a:t>miércoles 7 diciembre 16</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‹Nr.›</a:t>
            </a:fld>
            <a:endParaRPr lang="en-US"/>
          </a:p>
        </p:txBody>
      </p:sp>
    </p:spTree>
    <p:extLst>
      <p:ext uri="{BB962C8B-B14F-4D97-AF65-F5344CB8AC3E}">
        <p14:creationId xmlns:p14="http://schemas.microsoft.com/office/powerpoint/2010/main" val="401520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C53DF16-7257-3148-A47D-BF89E0D432FC}" type="datetime2">
              <a:rPr lang="es-ES" smtClean="0"/>
              <a:t>miércoles 7 diciembre 16</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‹Nr.›</a:t>
            </a:fld>
            <a:endParaRPr lang="en-US"/>
          </a:p>
        </p:txBody>
      </p:sp>
    </p:spTree>
    <p:extLst>
      <p:ext uri="{BB962C8B-B14F-4D97-AF65-F5344CB8AC3E}">
        <p14:creationId xmlns:p14="http://schemas.microsoft.com/office/powerpoint/2010/main" val="138869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C1818F3-A080-4F40-A33F-1714140F9876}" type="datetime2">
              <a:rPr lang="es-ES" smtClean="0"/>
              <a:t>miércoles 7 diciembre 16</a:t>
            </a:fld>
            <a:endParaRPr lang="en-US"/>
          </a:p>
        </p:txBody>
      </p:sp>
      <p:sp>
        <p:nvSpPr>
          <p:cNvPr id="8" name="Marcador de pie de página 7"/>
          <p:cNvSpPr>
            <a:spLocks noGrp="1"/>
          </p:cNvSpPr>
          <p:nvPr>
            <p:ph type="ftr" sz="quarter" idx="11"/>
          </p:nvPr>
        </p:nvSpPr>
        <p:spPr/>
        <p:txBody>
          <a:bodyPr/>
          <a:lstStyle/>
          <a:p>
            <a:pPr algn="r"/>
            <a:r>
              <a:rPr lang="en-US" smtClean="0"/>
              <a:t>There Is an Answer!</a:t>
            </a:r>
            <a:endParaRPr lang="en-US" dirty="0"/>
          </a:p>
        </p:txBody>
      </p:sp>
      <p:sp>
        <p:nvSpPr>
          <p:cNvPr id="9" name="Marcador de número de diapositiva 8"/>
          <p:cNvSpPr>
            <a:spLocks noGrp="1"/>
          </p:cNvSpPr>
          <p:nvPr>
            <p:ph type="sldNum" sz="quarter" idx="12"/>
          </p:nvPr>
        </p:nvSpPr>
        <p:spPr/>
        <p:txBody>
          <a:bodyPr/>
          <a:lstStyle/>
          <a:p>
            <a:fld id="{0CFEC368-1D7A-4F81-ABF6-AE0E36BAF64C}" type="slidenum">
              <a:rPr lang="en-US" smtClean="0"/>
              <a:pPr/>
              <a:t>‹Nr.›</a:t>
            </a:fld>
            <a:endParaRPr lang="en-US"/>
          </a:p>
        </p:txBody>
      </p:sp>
    </p:spTree>
    <p:extLst>
      <p:ext uri="{BB962C8B-B14F-4D97-AF65-F5344CB8AC3E}">
        <p14:creationId xmlns:p14="http://schemas.microsoft.com/office/powerpoint/2010/main" val="21669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1F5B9821-705D-BB47-B0BC-4889626845C2}" type="datetime2">
              <a:rPr lang="es-ES" smtClean="0"/>
              <a:t>miércoles 7 diciembre 16</a:t>
            </a:fld>
            <a:endParaRPr lang="en-US"/>
          </a:p>
        </p:txBody>
      </p:sp>
      <p:sp>
        <p:nvSpPr>
          <p:cNvPr id="4" name="Marcador de pie de página 3"/>
          <p:cNvSpPr>
            <a:spLocks noGrp="1"/>
          </p:cNvSpPr>
          <p:nvPr>
            <p:ph type="ftr" sz="quarter" idx="11"/>
          </p:nvPr>
        </p:nvSpPr>
        <p:spPr/>
        <p:txBody>
          <a:bodyPr/>
          <a:lstStyle/>
          <a:p>
            <a:pPr algn="r"/>
            <a:r>
              <a:rPr lang="en-US" smtClean="0"/>
              <a:t>There Is an Answer!</a:t>
            </a:r>
            <a:endParaRPr lang="en-US" dirty="0"/>
          </a:p>
        </p:txBody>
      </p:sp>
      <p:sp>
        <p:nvSpPr>
          <p:cNvPr id="5" name="Marcador de número de diapositiva 4"/>
          <p:cNvSpPr>
            <a:spLocks noGrp="1"/>
          </p:cNvSpPr>
          <p:nvPr>
            <p:ph type="sldNum" sz="quarter" idx="12"/>
          </p:nvPr>
        </p:nvSpPr>
        <p:spPr/>
        <p:txBody>
          <a:bodyPr/>
          <a:lstStyle/>
          <a:p>
            <a:fld id="{0CFEC368-1D7A-4F81-ABF6-AE0E36BAF64C}" type="slidenum">
              <a:rPr lang="en-US" smtClean="0"/>
              <a:pPr/>
              <a:t>‹Nr.›</a:t>
            </a:fld>
            <a:endParaRPr lang="en-US"/>
          </a:p>
        </p:txBody>
      </p:sp>
    </p:spTree>
    <p:extLst>
      <p:ext uri="{BB962C8B-B14F-4D97-AF65-F5344CB8AC3E}">
        <p14:creationId xmlns:p14="http://schemas.microsoft.com/office/powerpoint/2010/main" val="155025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6851C7-10B7-204A-A0E0-A429A11F06BD}" type="datetime2">
              <a:rPr lang="es-ES" smtClean="0"/>
              <a:t>miércoles 7 diciembre 16</a:t>
            </a:fld>
            <a:endParaRPr lang="en-US"/>
          </a:p>
        </p:txBody>
      </p:sp>
      <p:sp>
        <p:nvSpPr>
          <p:cNvPr id="3" name="Marcador de pie de página 2"/>
          <p:cNvSpPr>
            <a:spLocks noGrp="1"/>
          </p:cNvSpPr>
          <p:nvPr>
            <p:ph type="ftr" sz="quarter" idx="11"/>
          </p:nvPr>
        </p:nvSpPr>
        <p:spPr/>
        <p:txBody>
          <a:bodyPr/>
          <a:lstStyle/>
          <a:p>
            <a:pPr algn="r"/>
            <a:r>
              <a:rPr lang="en-US" smtClean="0"/>
              <a:t>There Is an Answer!</a:t>
            </a:r>
            <a:endParaRPr lang="en-US" dirty="0"/>
          </a:p>
        </p:txBody>
      </p:sp>
      <p:sp>
        <p:nvSpPr>
          <p:cNvPr id="4" name="Marcador de número de diapositiva 3"/>
          <p:cNvSpPr>
            <a:spLocks noGrp="1"/>
          </p:cNvSpPr>
          <p:nvPr>
            <p:ph type="sldNum" sz="quarter" idx="12"/>
          </p:nvPr>
        </p:nvSpPr>
        <p:spPr/>
        <p:txBody>
          <a:bodyPr/>
          <a:lstStyle/>
          <a:p>
            <a:fld id="{0CFEC368-1D7A-4F81-ABF6-AE0E36BAF64C}" type="slidenum">
              <a:rPr lang="en-US" smtClean="0"/>
              <a:pPr/>
              <a:t>‹Nr.›</a:t>
            </a:fld>
            <a:endParaRPr lang="en-US"/>
          </a:p>
        </p:txBody>
      </p:sp>
    </p:spTree>
    <p:extLst>
      <p:ext uri="{BB962C8B-B14F-4D97-AF65-F5344CB8AC3E}">
        <p14:creationId xmlns:p14="http://schemas.microsoft.com/office/powerpoint/2010/main" val="372137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D1D3EDA-FDEB-0E46-A246-106DB7F9303B}" type="datetime2">
              <a:rPr lang="es-ES" smtClean="0"/>
              <a:t>miércoles 7 diciembre 16</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‹Nr.›</a:t>
            </a:fld>
            <a:endParaRPr lang="en-US"/>
          </a:p>
        </p:txBody>
      </p:sp>
    </p:spTree>
    <p:extLst>
      <p:ext uri="{BB962C8B-B14F-4D97-AF65-F5344CB8AC3E}">
        <p14:creationId xmlns:p14="http://schemas.microsoft.com/office/powerpoint/2010/main" val="396126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56AF476-75D6-6045-BDEA-E95E837A2AE1}" type="datetime2">
              <a:rPr lang="es-ES" smtClean="0"/>
              <a:t>miércoles 7 diciembre 16</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‹Nr.›</a:t>
            </a:fld>
            <a:endParaRPr lang="en-US"/>
          </a:p>
        </p:txBody>
      </p:sp>
    </p:spTree>
    <p:extLst>
      <p:ext uri="{BB962C8B-B14F-4D97-AF65-F5344CB8AC3E}">
        <p14:creationId xmlns:p14="http://schemas.microsoft.com/office/powerpoint/2010/main" val="12653265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619B5-F61C-454D-B99A-C8C28004095B}" type="datetime2">
              <a:rPr lang="es-ES" smtClean="0"/>
              <a:t>miércoles 7 diciembre 16</a:t>
            </a:fld>
            <a:endParaRPr lang="en-U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There Is an Answer!</a:t>
            </a:r>
            <a:endParaRPr lang="en-U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pPr/>
              <a:t>‹Nr.›</a:t>
            </a:fld>
            <a:endParaRPr lang="en-US" dirty="0"/>
          </a:p>
        </p:txBody>
      </p:sp>
    </p:spTree>
    <p:extLst>
      <p:ext uri="{BB962C8B-B14F-4D97-AF65-F5344CB8AC3E}">
        <p14:creationId xmlns:p14="http://schemas.microsoft.com/office/powerpoint/2010/main" val="1392334359"/>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PT1_e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66751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57200" y="191802"/>
            <a:ext cx="8229600" cy="1143000"/>
          </a:xfrm>
        </p:spPr>
        <p:txBody>
          <a:bodyPr/>
          <a:lstStyle/>
          <a:p>
            <a:r>
              <a:rPr lang="en-US" dirty="0" smtClean="0">
                <a:solidFill>
                  <a:schemeClr val="bg1"/>
                </a:solidFill>
              </a:rPr>
              <a:t>Returning to Eden</a:t>
            </a:r>
            <a:endParaRPr lang="en-US" dirty="0">
              <a:solidFill>
                <a:schemeClr val="bg1"/>
              </a:solidFill>
            </a:endParaRPr>
          </a:p>
        </p:txBody>
      </p:sp>
      <p:sp>
        <p:nvSpPr>
          <p:cNvPr id="4" name="Marcador de contenido 3"/>
          <p:cNvSpPr>
            <a:spLocks noGrp="1"/>
          </p:cNvSpPr>
          <p:nvPr>
            <p:ph sz="half" idx="2"/>
          </p:nvPr>
        </p:nvSpPr>
        <p:spPr>
          <a:xfrm>
            <a:off x="534347" y="1600200"/>
            <a:ext cx="3924625" cy="4525963"/>
          </a:xfrm>
        </p:spPr>
        <p:txBody>
          <a:bodyPr>
            <a:normAutofit fontScale="85000" lnSpcReduction="10000"/>
          </a:bodyPr>
          <a:lstStyle/>
          <a:p>
            <a:pPr algn="just"/>
            <a:r>
              <a:rPr lang="en-US" dirty="0" smtClean="0">
                <a:solidFill>
                  <a:schemeClr val="bg1"/>
                </a:solidFill>
              </a:rPr>
              <a:t>Eve opted to believe the word of the serpent rather than the Word of God. </a:t>
            </a:r>
          </a:p>
          <a:p>
            <a:pPr algn="just"/>
            <a:r>
              <a:rPr lang="en-US" dirty="0" smtClean="0">
                <a:solidFill>
                  <a:schemeClr val="bg1"/>
                </a:solidFill>
              </a:rPr>
              <a:t>She tried to be happy in her own way. She did not eat from the tree intending to die. Her ambition was to be equal to God.</a:t>
            </a:r>
          </a:p>
          <a:p>
            <a:pPr algn="just"/>
            <a:r>
              <a:rPr lang="en-US" dirty="0" smtClean="0">
                <a:solidFill>
                  <a:schemeClr val="bg1"/>
                </a:solidFill>
              </a:rPr>
              <a:t>However, together with Adam, she ended up bringing death to herself and to humanity.</a:t>
            </a: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62050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Wanting to Be Like God</a:t>
            </a:r>
            <a:endParaRPr lang="en-US" dirty="0">
              <a:solidFill>
                <a:srgbClr val="FFFFFF"/>
              </a:solidFill>
            </a:endParaRPr>
          </a:p>
        </p:txBody>
      </p:sp>
      <p:sp>
        <p:nvSpPr>
          <p:cNvPr id="4" name="Marcador de contenido 3"/>
          <p:cNvSpPr>
            <a:spLocks noGrp="1"/>
          </p:cNvSpPr>
          <p:nvPr>
            <p:ph idx="1"/>
          </p:nvPr>
        </p:nvSpPr>
        <p:spPr/>
        <p:txBody>
          <a:bodyPr>
            <a:noAutofit/>
          </a:bodyPr>
          <a:lstStyle/>
          <a:p>
            <a:r>
              <a:rPr lang="en-US" sz="2700" dirty="0" smtClean="0">
                <a:solidFill>
                  <a:srgbClr val="FFFFFF"/>
                </a:solidFill>
              </a:rPr>
              <a:t>Eve ate the fruit wanting to be like God, and she ended up bringing tragedy to the world. </a:t>
            </a:r>
          </a:p>
          <a:p>
            <a:r>
              <a:rPr lang="en-US" sz="2700" dirty="0" smtClean="0">
                <a:solidFill>
                  <a:srgbClr val="FFFFFF"/>
                </a:solidFill>
              </a:rPr>
              <a:t>Sin always works that way. It makes us believe that we do not need God, and that we can be happy without His help. Instead, we turn out to be irascible, disturbed, and grief-stricken. </a:t>
            </a:r>
          </a:p>
          <a:p>
            <a:r>
              <a:rPr lang="en-US" sz="2700" dirty="0" smtClean="0">
                <a:solidFill>
                  <a:srgbClr val="FFFFFF"/>
                </a:solidFill>
              </a:rPr>
              <a:t>We miss the target. We desire one thing and end up obtaining something completely different.</a:t>
            </a:r>
          </a:p>
          <a:p>
            <a:r>
              <a:rPr lang="en-US" sz="2700" dirty="0" smtClean="0">
                <a:solidFill>
                  <a:srgbClr val="FFFFFF"/>
                </a:solidFill>
              </a:rPr>
              <a:t>Sin produces fear, anxiety, pride, dissatisfaction, addictions, etc.   </a:t>
            </a:r>
            <a:endParaRPr lang="en-US" sz="2700"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52385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722313" y="4696826"/>
            <a:ext cx="7772400" cy="839267"/>
          </a:xfrm>
        </p:spPr>
        <p:txBody>
          <a:bodyPr>
            <a:normAutofit/>
          </a:bodyPr>
          <a:lstStyle/>
          <a:p>
            <a:r>
              <a:rPr lang="en-US" sz="4800" dirty="0" smtClean="0">
                <a:solidFill>
                  <a:srgbClr val="FFFFFF"/>
                </a:solidFill>
              </a:rPr>
              <a:t>A SINFUL NATURE</a:t>
            </a:r>
            <a:endParaRPr lang="en-US" sz="4800" dirty="0">
              <a:solidFill>
                <a:srgbClr val="FFFFFF"/>
              </a:solidFill>
            </a:endParaRPr>
          </a:p>
        </p:txBody>
      </p:sp>
      <p:sp>
        <p:nvSpPr>
          <p:cNvPr id="3" name="Marcador de texto 2"/>
          <p:cNvSpPr>
            <a:spLocks noGrp="1"/>
          </p:cNvSpPr>
          <p:nvPr>
            <p:ph type="body" idx="1"/>
          </p:nvPr>
        </p:nvSpPr>
        <p:spPr>
          <a:xfrm>
            <a:off x="722313" y="5315228"/>
            <a:ext cx="7772400" cy="679362"/>
          </a:xfrm>
        </p:spPr>
        <p:txBody>
          <a:bodyPr/>
          <a:lstStyle/>
          <a:p>
            <a:r>
              <a:rPr lang="en-US" dirty="0" smtClean="0">
                <a:solidFill>
                  <a:srgbClr val="FFFFFF"/>
                </a:solidFill>
              </a:rPr>
              <a:t>A battle inside us</a:t>
            </a:r>
            <a:endParaRPr lang="en-US"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410759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608"/>
            <a:ext cx="8229600" cy="1143000"/>
          </a:xfrm>
        </p:spPr>
        <p:txBody>
          <a:bodyPr/>
          <a:lstStyle/>
          <a:p>
            <a:r>
              <a:rPr lang="en-US" dirty="0" smtClean="0">
                <a:solidFill>
                  <a:srgbClr val="FFFFFF"/>
                </a:solidFill>
              </a:rPr>
              <a:t>A Tendency toward Evil</a:t>
            </a:r>
            <a:endParaRPr lang="en-US" dirty="0">
              <a:solidFill>
                <a:srgbClr val="FFFFFF"/>
              </a:solidFill>
            </a:endParaRPr>
          </a:p>
        </p:txBody>
      </p:sp>
      <p:sp>
        <p:nvSpPr>
          <p:cNvPr id="3" name="Marcador de contenido 2"/>
          <p:cNvSpPr>
            <a:spLocks noGrp="1"/>
          </p:cNvSpPr>
          <p:nvPr>
            <p:ph idx="1"/>
          </p:nvPr>
        </p:nvSpPr>
        <p:spPr>
          <a:xfrm>
            <a:off x="457200" y="1489752"/>
            <a:ext cx="8229600" cy="4525963"/>
          </a:xfrm>
        </p:spPr>
        <p:txBody>
          <a:bodyPr>
            <a:noAutofit/>
          </a:bodyPr>
          <a:lstStyle/>
          <a:p>
            <a:pPr marL="0" indent="0" algn="just">
              <a:buNone/>
            </a:pPr>
            <a:r>
              <a:rPr lang="en-US" sz="2200" dirty="0" smtClean="0">
                <a:solidFill>
                  <a:srgbClr val="FFFFFF"/>
                </a:solidFill>
              </a:rPr>
              <a:t>“I do not understand what I do. For what I want to do I do not do, but what I hate I do. And if I do what I do not want to do, I agree that the law is good. As it is, it is no longer I myself who do it, but it is sin living in me. For I know that good itself does not dwell in me, that is, in my sinful nature. For I have the desire to do what is good, but I cannot carry it out. For I do not do the good I want to do, but the evil I do not want to do – this I keep on doing. Now if I do what I do not want to do, it is no longer I who do it, but it is sin living in me that does it. So I find this law at work: Although I want to do good, evil is right there with me. For in my inner being I delight in God’s law; but I see another law at work in me, waging war against the law of my mind and making me a prisoner of the law of sin at work within me. What a wretched man I am! Who will rescue me from this body that is subject to death?” (Rom. 7:15-24).</a:t>
            </a:r>
            <a:endParaRPr lang="en-US" sz="2200" dirty="0">
              <a:solidFill>
                <a:srgbClr val="FFFFFF"/>
              </a:solidFill>
            </a:endParaRP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622455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57200" y="150384"/>
            <a:ext cx="8229600" cy="1143000"/>
          </a:xfrm>
        </p:spPr>
        <p:txBody>
          <a:bodyPr/>
          <a:lstStyle/>
          <a:p>
            <a:r>
              <a:rPr lang="en-US" dirty="0" smtClean="0">
                <a:solidFill>
                  <a:srgbClr val="FFFFFF"/>
                </a:solidFill>
              </a:rPr>
              <a:t>A Sinful Nature (Ps. 51:5)</a:t>
            </a:r>
            <a:endParaRPr lang="en-US" dirty="0">
              <a:solidFill>
                <a:srgbClr val="FFFFFF"/>
              </a:solidFill>
            </a:endParaRPr>
          </a:p>
        </p:txBody>
      </p:sp>
      <p:sp>
        <p:nvSpPr>
          <p:cNvPr id="4" name="Marcador de contenido 3"/>
          <p:cNvSpPr>
            <a:spLocks noGrp="1"/>
          </p:cNvSpPr>
          <p:nvPr>
            <p:ph sz="half" idx="1"/>
          </p:nvPr>
        </p:nvSpPr>
        <p:spPr>
          <a:xfrm>
            <a:off x="457200" y="1362414"/>
            <a:ext cx="8229600" cy="2610964"/>
          </a:xfrm>
        </p:spPr>
        <p:txBody>
          <a:bodyPr>
            <a:normAutofit/>
          </a:bodyPr>
          <a:lstStyle/>
          <a:p>
            <a:r>
              <a:rPr lang="en-US" sz="2400" dirty="0" smtClean="0">
                <a:solidFill>
                  <a:srgbClr val="FFFFFF"/>
                </a:solidFill>
              </a:rPr>
              <a:t>For humans, it is easier to sin than to obey God.</a:t>
            </a:r>
          </a:p>
          <a:p>
            <a:r>
              <a:rPr lang="en-US" sz="2400" dirty="0" smtClean="0">
                <a:solidFill>
                  <a:srgbClr val="FFFFFF"/>
                </a:solidFill>
              </a:rPr>
              <a:t>Obedience is hard for us.</a:t>
            </a:r>
          </a:p>
          <a:p>
            <a:r>
              <a:rPr lang="en-US" sz="2400" dirty="0" smtClean="0">
                <a:solidFill>
                  <a:srgbClr val="FFFFFF"/>
                </a:solidFill>
              </a:rPr>
              <a:t>But when Jesus comes to our lives He creates in us a new Christian nature (Eph. 4:20-24).</a:t>
            </a:r>
          </a:p>
          <a:p>
            <a:r>
              <a:rPr lang="en-US" sz="2400" dirty="0" smtClean="0">
                <a:solidFill>
                  <a:srgbClr val="FFFFFF"/>
                </a:solidFill>
              </a:rPr>
              <a:t>Then begins the conflict that Paul the Apostle</a:t>
            </a:r>
            <a:r>
              <a:rPr lang="en-US" sz="2400" dirty="0">
                <a:solidFill>
                  <a:srgbClr val="FFFFFF"/>
                </a:solidFill>
              </a:rPr>
              <a:t> </a:t>
            </a:r>
            <a:r>
              <a:rPr lang="en-US" sz="2400" dirty="0" smtClean="0">
                <a:solidFill>
                  <a:srgbClr val="FFFFFF"/>
                </a:solidFill>
              </a:rPr>
              <a:t>mentions.</a:t>
            </a:r>
            <a:endParaRPr lang="en-US" sz="2400" dirty="0">
              <a:solidFill>
                <a:srgbClr val="FFFFFF"/>
              </a:solidFill>
            </a:endParaRPr>
          </a:p>
        </p:txBody>
      </p:sp>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82136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solidFill>
                  <a:srgbClr val="FFFFFF"/>
                </a:solidFill>
              </a:rPr>
              <a:t>Jesus Creates a New Nature In Us</a:t>
            </a:r>
            <a:endParaRPr lang="en-US" dirty="0">
              <a:solidFill>
                <a:srgbClr val="FFFFFF"/>
              </a:solidFill>
            </a:endParaRPr>
          </a:p>
        </p:txBody>
      </p:sp>
      <p:sp>
        <p:nvSpPr>
          <p:cNvPr id="6" name="Marcador de contenido 5"/>
          <p:cNvSpPr>
            <a:spLocks noGrp="1"/>
          </p:cNvSpPr>
          <p:nvPr>
            <p:ph idx="1"/>
          </p:nvPr>
        </p:nvSpPr>
        <p:spPr>
          <a:xfrm>
            <a:off x="457200" y="1558782"/>
            <a:ext cx="8229600" cy="4525963"/>
          </a:xfrm>
        </p:spPr>
        <p:txBody>
          <a:bodyPr>
            <a:noAutofit/>
          </a:bodyPr>
          <a:lstStyle/>
          <a:p>
            <a:pPr algn="just"/>
            <a:r>
              <a:rPr lang="en-US" sz="2400" dirty="0" smtClean="0">
                <a:solidFill>
                  <a:srgbClr val="FFFFFF"/>
                </a:solidFill>
              </a:rPr>
              <a:t>“Therefore, if anyone is in Christ, the new creation has come: The old has gone, the new is here!” (2 Cor. 5:17).</a:t>
            </a:r>
          </a:p>
          <a:p>
            <a:pPr algn="just"/>
            <a:r>
              <a:rPr lang="en-US" sz="2400" dirty="0" smtClean="0">
                <a:solidFill>
                  <a:srgbClr val="FFFFFF"/>
                </a:solidFill>
              </a:rPr>
              <a:t>“And to put on the new self, created to be like God in true righteousness and holiness” (Eph. 4:24).</a:t>
            </a:r>
          </a:p>
          <a:p>
            <a:pPr algn="just"/>
            <a:r>
              <a:rPr lang="en-US" sz="2400" dirty="0" smtClean="0">
                <a:solidFill>
                  <a:srgbClr val="FFFFFF"/>
                </a:solidFill>
              </a:rPr>
              <a:t>“For we know that our old self was crucified with him so that the body ruled by sin might be done away with, that we should no longer be slaves to sin” (Rom. 6:6).</a:t>
            </a:r>
          </a:p>
          <a:p>
            <a:pPr algn="just"/>
            <a:r>
              <a:rPr lang="en-US" sz="2400" dirty="0" smtClean="0">
                <a:solidFill>
                  <a:srgbClr val="FFFFFF"/>
                </a:solidFill>
              </a:rPr>
              <a:t>“And have put on the new self, which is being renewed in knowledge in the image of its Creator” (Col. 3:10).</a:t>
            </a:r>
          </a:p>
          <a:p>
            <a:pPr algn="just"/>
            <a:r>
              <a:rPr lang="en-US" sz="2400" dirty="0" smtClean="0">
                <a:solidFill>
                  <a:srgbClr val="FFFFFF"/>
                </a:solidFill>
              </a:rPr>
              <a:t>“Therefore we do not lose heart. Though outwardly we are wasting away, yet inwardly we are being renewed day by day” (2 Cor. 4:16).</a:t>
            </a:r>
          </a:p>
          <a:p>
            <a:pPr marL="0" indent="0" algn="just">
              <a:buNone/>
            </a:pPr>
            <a:endParaRPr lang="es-ES" sz="2400" dirty="0" smtClean="0">
              <a:solidFill>
                <a:srgbClr val="FFFFFF"/>
              </a:solidFill>
            </a:endParaRPr>
          </a:p>
          <a:p>
            <a:pPr algn="just"/>
            <a:endParaRPr lang="es-ES" sz="2400" dirty="0">
              <a:solidFill>
                <a:srgbClr val="FFFFFF"/>
              </a:solidFill>
            </a:endParaRP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5213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188" y="476250"/>
            <a:ext cx="7772400" cy="1301750"/>
          </a:xfrm>
        </p:spPr>
        <p:txBody>
          <a:bodyPr>
            <a:normAutofit fontScale="90000"/>
          </a:bodyPr>
          <a:lstStyle/>
          <a:p>
            <a:r>
              <a:rPr lang="en-US" dirty="0" smtClean="0">
                <a:solidFill>
                  <a:srgbClr val="FFFFFF"/>
                </a:solidFill>
              </a:rPr>
              <a:t>The Battle Between Two Natures: How Are They Nourished?</a:t>
            </a:r>
            <a:endParaRPr lang="en-US" dirty="0">
              <a:solidFill>
                <a:srgbClr val="FFFFFF"/>
              </a:solidFill>
            </a:endParaRPr>
          </a:p>
        </p:txBody>
      </p:sp>
      <p:sp>
        <p:nvSpPr>
          <p:cNvPr id="11268" name="Text Box 4"/>
          <p:cNvSpPr txBox="1">
            <a:spLocks noChangeArrowheads="1"/>
          </p:cNvSpPr>
          <p:nvPr/>
        </p:nvSpPr>
        <p:spPr bwMode="auto">
          <a:xfrm>
            <a:off x="886789" y="2362200"/>
            <a:ext cx="27099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400" b="1" dirty="0" smtClean="0">
                <a:solidFill>
                  <a:srgbClr val="FFFFFF"/>
                </a:solidFill>
                <a:latin typeface="Tahoma" charset="0"/>
              </a:rPr>
              <a:t>SINFUL NATURE</a:t>
            </a:r>
            <a:endParaRPr lang="en-US" sz="2400" b="1" dirty="0">
              <a:solidFill>
                <a:srgbClr val="FFFFFF"/>
              </a:solidFill>
              <a:latin typeface="Tahoma" charset="0"/>
            </a:endParaRPr>
          </a:p>
        </p:txBody>
      </p:sp>
      <p:sp>
        <p:nvSpPr>
          <p:cNvPr id="11269" name="Text Box 5"/>
          <p:cNvSpPr txBox="1">
            <a:spLocks noChangeArrowheads="1"/>
          </p:cNvSpPr>
          <p:nvPr/>
        </p:nvSpPr>
        <p:spPr bwMode="auto">
          <a:xfrm>
            <a:off x="5773615" y="2362200"/>
            <a:ext cx="24559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s-MX" sz="2400" b="1" dirty="0" smtClean="0">
                <a:solidFill>
                  <a:srgbClr val="FFFFFF"/>
                </a:solidFill>
                <a:latin typeface="Tahoma" charset="0"/>
              </a:rPr>
              <a:t>NEW NATURE</a:t>
            </a:r>
            <a:endParaRPr lang="es-ES" sz="2400" b="1" dirty="0">
              <a:solidFill>
                <a:srgbClr val="FFFFFF"/>
              </a:solidFill>
              <a:latin typeface="Tahoma" charset="0"/>
            </a:endParaRPr>
          </a:p>
        </p:txBody>
      </p:sp>
      <p:sp>
        <p:nvSpPr>
          <p:cNvPr id="11270" name="Line 6"/>
          <p:cNvSpPr>
            <a:spLocks noChangeShapeType="1"/>
          </p:cNvSpPr>
          <p:nvPr/>
        </p:nvSpPr>
        <p:spPr bwMode="auto">
          <a:xfrm flipH="1">
            <a:off x="2542755" y="2999412"/>
            <a:ext cx="12954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s-ES">
              <a:solidFill>
                <a:srgbClr val="FFFFFF"/>
              </a:solidFill>
            </a:endParaRPr>
          </a:p>
        </p:txBody>
      </p:sp>
      <p:sp>
        <p:nvSpPr>
          <p:cNvPr id="11271" name="Text Box 7"/>
          <p:cNvSpPr txBox="1">
            <a:spLocks noChangeArrowheads="1"/>
          </p:cNvSpPr>
          <p:nvPr/>
        </p:nvSpPr>
        <p:spPr bwMode="auto">
          <a:xfrm>
            <a:off x="341923" y="3248116"/>
            <a:ext cx="362047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buFontTx/>
              <a:buChar char="•"/>
            </a:pPr>
            <a:r>
              <a:rPr lang="es-MX" sz="2000" spc="-30" dirty="0">
                <a:solidFill>
                  <a:srgbClr val="FFFFFF"/>
                </a:solidFill>
                <a:latin typeface="Tahoma" charset="0"/>
              </a:rPr>
              <a:t> </a:t>
            </a:r>
            <a:r>
              <a:rPr lang="en-US" sz="2000" spc="-30" dirty="0" smtClean="0">
                <a:solidFill>
                  <a:srgbClr val="FFFFFF"/>
                </a:solidFill>
                <a:latin typeface="Tahoma" charset="0"/>
              </a:rPr>
              <a:t>Unsuitable media content: movies, TV programs, websites, etc.</a:t>
            </a:r>
          </a:p>
          <a:p>
            <a:pPr>
              <a:spcBef>
                <a:spcPct val="50000"/>
              </a:spcBef>
              <a:buFontTx/>
              <a:buChar char="•"/>
            </a:pPr>
            <a:r>
              <a:rPr lang="en-US" sz="2000" spc="-30" dirty="0" smtClean="0">
                <a:solidFill>
                  <a:srgbClr val="FFFFFF"/>
                </a:solidFill>
                <a:latin typeface="Tahoma" charset="0"/>
              </a:rPr>
              <a:t> Inappropriate friendships.</a:t>
            </a:r>
          </a:p>
          <a:p>
            <a:pPr>
              <a:spcBef>
                <a:spcPct val="50000"/>
              </a:spcBef>
              <a:buFontTx/>
              <a:buChar char="•"/>
            </a:pPr>
            <a:r>
              <a:rPr lang="en-US" sz="2000" spc="-30" dirty="0" smtClean="0">
                <a:solidFill>
                  <a:srgbClr val="FFFFFF"/>
                </a:solidFill>
                <a:latin typeface="Tahoma" charset="0"/>
              </a:rPr>
              <a:t> Non-edifying music.</a:t>
            </a:r>
          </a:p>
          <a:p>
            <a:pPr>
              <a:spcBef>
                <a:spcPct val="50000"/>
              </a:spcBef>
              <a:buFontTx/>
              <a:buChar char="•"/>
            </a:pPr>
            <a:r>
              <a:rPr lang="en-US" sz="2000" spc="-40" dirty="0" smtClean="0">
                <a:solidFill>
                  <a:srgbClr val="FFFFFF"/>
                </a:solidFill>
                <a:latin typeface="Tahoma" charset="0"/>
              </a:rPr>
              <a:t> Non-assistance to the Church.</a:t>
            </a:r>
          </a:p>
          <a:p>
            <a:pPr>
              <a:spcBef>
                <a:spcPct val="50000"/>
              </a:spcBef>
              <a:buFontTx/>
              <a:buChar char="•"/>
            </a:pPr>
            <a:r>
              <a:rPr lang="en-US" sz="2000" spc="-30" dirty="0" smtClean="0">
                <a:solidFill>
                  <a:srgbClr val="FFFFFF"/>
                </a:solidFill>
                <a:latin typeface="Tahoma" charset="0"/>
              </a:rPr>
              <a:t> Spiritual indifference. </a:t>
            </a:r>
            <a:endParaRPr lang="en-US" sz="2000" spc="-30" dirty="0">
              <a:solidFill>
                <a:srgbClr val="FFFFFF"/>
              </a:solidFill>
              <a:latin typeface="Tahoma" charset="0"/>
            </a:endParaRPr>
          </a:p>
        </p:txBody>
      </p:sp>
      <p:sp>
        <p:nvSpPr>
          <p:cNvPr id="11272" name="Text Box 8"/>
          <p:cNvSpPr txBox="1">
            <a:spLocks noChangeArrowheads="1"/>
          </p:cNvSpPr>
          <p:nvPr/>
        </p:nvSpPr>
        <p:spPr bwMode="auto">
          <a:xfrm>
            <a:off x="5635566" y="3206698"/>
            <a:ext cx="331699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buFontTx/>
              <a:buChar char="•"/>
            </a:pPr>
            <a:r>
              <a:rPr lang="es-MX" sz="2000" spc="-20" dirty="0" smtClean="0">
                <a:solidFill>
                  <a:srgbClr val="FFFFFF"/>
                </a:solidFill>
                <a:latin typeface="Tahoma" charset="0"/>
              </a:rPr>
              <a:t> Edifying media content: music, videos, movies, etc. </a:t>
            </a:r>
          </a:p>
          <a:p>
            <a:pPr>
              <a:spcBef>
                <a:spcPct val="50000"/>
              </a:spcBef>
              <a:buFontTx/>
              <a:buChar char="•"/>
            </a:pPr>
            <a:r>
              <a:rPr lang="en-US" sz="2000" spc="-20" dirty="0" smtClean="0">
                <a:solidFill>
                  <a:srgbClr val="FFFFFF"/>
                </a:solidFill>
                <a:latin typeface="Tahoma" charset="0"/>
              </a:rPr>
              <a:t> Prayer and Bible reading.</a:t>
            </a:r>
          </a:p>
          <a:p>
            <a:pPr>
              <a:spcBef>
                <a:spcPct val="50000"/>
              </a:spcBef>
              <a:buFontTx/>
              <a:buChar char="•"/>
            </a:pPr>
            <a:r>
              <a:rPr lang="en-US" sz="2000" spc="-30" dirty="0" smtClean="0">
                <a:solidFill>
                  <a:srgbClr val="FFFFFF"/>
                </a:solidFill>
                <a:latin typeface="Tahoma" charset="0"/>
              </a:rPr>
              <a:t> Assistance to the Church.</a:t>
            </a:r>
          </a:p>
          <a:p>
            <a:pPr>
              <a:spcBef>
                <a:spcPct val="50000"/>
              </a:spcBef>
              <a:buFontTx/>
              <a:buChar char="•"/>
            </a:pPr>
            <a:r>
              <a:rPr lang="en-US" sz="2000" spc="-20" dirty="0" smtClean="0">
                <a:solidFill>
                  <a:srgbClr val="FFFFFF"/>
                </a:solidFill>
                <a:latin typeface="Tahoma" charset="0"/>
              </a:rPr>
              <a:t> Mission activities.</a:t>
            </a:r>
          </a:p>
          <a:p>
            <a:pPr>
              <a:spcBef>
                <a:spcPct val="50000"/>
              </a:spcBef>
              <a:buFontTx/>
              <a:buChar char="•"/>
            </a:pPr>
            <a:r>
              <a:rPr lang="en-US" sz="2000" spc="-40" dirty="0" smtClean="0">
                <a:solidFill>
                  <a:srgbClr val="FFFFFF"/>
                </a:solidFill>
                <a:latin typeface="Tahoma" charset="0"/>
              </a:rPr>
              <a:t> Uplifting reading material.</a:t>
            </a:r>
            <a:endParaRPr lang="en-US" sz="2000" spc="-40" dirty="0">
              <a:solidFill>
                <a:srgbClr val="FFFFFF"/>
              </a:solidFill>
              <a:latin typeface="Tahoma" charset="0"/>
            </a:endParaRPr>
          </a:p>
        </p:txBody>
      </p:sp>
      <p:sp>
        <p:nvSpPr>
          <p:cNvPr id="11273" name="Line 9"/>
          <p:cNvSpPr>
            <a:spLocks noChangeShapeType="1"/>
          </p:cNvSpPr>
          <p:nvPr/>
        </p:nvSpPr>
        <p:spPr bwMode="auto">
          <a:xfrm>
            <a:off x="5527815" y="2999412"/>
            <a:ext cx="12192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s-ES">
              <a:solidFill>
                <a:srgbClr val="FFFFFF"/>
              </a:solidFill>
            </a:endParaRPr>
          </a:p>
        </p:txBody>
      </p:sp>
      <p:pic>
        <p:nvPicPr>
          <p:cNvPr id="2" name="Imagen 1" descr="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164" y="2251752"/>
            <a:ext cx="2121619" cy="4243237"/>
          </a:xfrm>
          <a:prstGeom prst="rect">
            <a:avLst/>
          </a:prstGeom>
        </p:spPr>
      </p:pic>
      <p:sp>
        <p:nvSpPr>
          <p:cNvPr id="10"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673964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57200" y="592176"/>
            <a:ext cx="5050943" cy="1143000"/>
          </a:xfrm>
        </p:spPr>
        <p:txBody>
          <a:bodyPr>
            <a:noAutofit/>
          </a:bodyPr>
          <a:lstStyle/>
          <a:p>
            <a:pPr algn="just"/>
            <a:r>
              <a:rPr lang="en-US" dirty="0" smtClean="0">
                <a:solidFill>
                  <a:schemeClr val="bg1"/>
                </a:solidFill>
              </a:rPr>
              <a:t>The Need of a Daily Devotional Life</a:t>
            </a:r>
            <a:endParaRPr lang="en-US" dirty="0">
              <a:solidFill>
                <a:schemeClr val="bg1"/>
              </a:solidFill>
            </a:endParaRPr>
          </a:p>
        </p:txBody>
      </p:sp>
      <p:sp>
        <p:nvSpPr>
          <p:cNvPr id="5" name="Marcador de contenido 4"/>
          <p:cNvSpPr>
            <a:spLocks noGrp="1"/>
          </p:cNvSpPr>
          <p:nvPr>
            <p:ph sz="half" idx="2"/>
          </p:nvPr>
        </p:nvSpPr>
        <p:spPr>
          <a:xfrm>
            <a:off x="534347" y="2361147"/>
            <a:ext cx="5255556" cy="2955693"/>
          </a:xfrm>
        </p:spPr>
        <p:txBody>
          <a:bodyPr>
            <a:normAutofit/>
          </a:bodyPr>
          <a:lstStyle/>
          <a:p>
            <a:pPr marL="0" indent="0" algn="just">
              <a:buNone/>
            </a:pPr>
            <a:r>
              <a:rPr lang="en-US" sz="2600" dirty="0">
                <a:solidFill>
                  <a:schemeClr val="bg1"/>
                </a:solidFill>
              </a:rPr>
              <a:t>“Then he said to them all: ‘Whoever wants to be my disciple must deny themselves and take up their cross daily and follow me’” (Luke 9:23)</a:t>
            </a:r>
            <a:r>
              <a:rPr lang="en-US" sz="2600" dirty="0" smtClean="0">
                <a:solidFill>
                  <a:schemeClr val="bg1"/>
                </a:solidFill>
              </a:rPr>
              <a:t>.</a:t>
            </a:r>
            <a:endParaRPr lang="en-US" sz="2600" dirty="0">
              <a:solidFill>
                <a:schemeClr val="bg1"/>
              </a:solidFill>
            </a:endParaRPr>
          </a:p>
        </p:txBody>
      </p:sp>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04032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40030" y="786922"/>
            <a:ext cx="8157038" cy="780527"/>
          </a:xfrm>
        </p:spPr>
        <p:txBody>
          <a:bodyPr>
            <a:noAutofit/>
          </a:bodyPr>
          <a:lstStyle/>
          <a:p>
            <a:r>
              <a:rPr lang="en-US" sz="4000" b="0" dirty="0" smtClean="0">
                <a:solidFill>
                  <a:srgbClr val="FFFFFF"/>
                </a:solidFill>
              </a:rPr>
              <a:t>1. Deny Yourself</a:t>
            </a:r>
            <a:endParaRPr lang="en-US" sz="4000" b="0" dirty="0">
              <a:solidFill>
                <a:srgbClr val="FFFFFF"/>
              </a:solidFill>
            </a:endParaRPr>
          </a:p>
        </p:txBody>
      </p:sp>
      <p:sp>
        <p:nvSpPr>
          <p:cNvPr id="3" name="Marcador de contenido 2"/>
          <p:cNvSpPr>
            <a:spLocks noGrp="1"/>
          </p:cNvSpPr>
          <p:nvPr>
            <p:ph type="body" sz="half" idx="2"/>
          </p:nvPr>
        </p:nvSpPr>
        <p:spPr>
          <a:xfrm>
            <a:off x="538408" y="2725661"/>
            <a:ext cx="4853054" cy="2937386"/>
          </a:xfrm>
        </p:spPr>
        <p:txBody>
          <a:bodyPr>
            <a:normAutofit/>
          </a:bodyPr>
          <a:lstStyle/>
          <a:p>
            <a:pPr marL="342900" indent="-342900">
              <a:buFont typeface="Arial"/>
              <a:buChar char="•"/>
            </a:pPr>
            <a:r>
              <a:rPr lang="en-US" sz="2400" dirty="0" smtClean="0">
                <a:solidFill>
                  <a:srgbClr val="FFFFFF"/>
                </a:solidFill>
              </a:rPr>
              <a:t>Crucify self (Gal. 2:20).</a:t>
            </a:r>
          </a:p>
          <a:p>
            <a:pPr marL="342900" indent="-342900">
              <a:buFont typeface="Arial"/>
              <a:buChar char="•"/>
            </a:pPr>
            <a:r>
              <a:rPr lang="en-US" sz="2400" dirty="0" smtClean="0">
                <a:solidFill>
                  <a:srgbClr val="FFFFFF"/>
                </a:solidFill>
              </a:rPr>
              <a:t>Recognize your human weakness.</a:t>
            </a:r>
          </a:p>
          <a:p>
            <a:pPr marL="342900" indent="-342900">
              <a:buFont typeface="Arial"/>
              <a:buChar char="•"/>
            </a:pPr>
            <a:r>
              <a:rPr lang="en-US" sz="2400" dirty="0" smtClean="0">
                <a:solidFill>
                  <a:srgbClr val="FFFFFF"/>
                </a:solidFill>
              </a:rPr>
              <a:t>Accept divine help.</a:t>
            </a:r>
          </a:p>
        </p:txBody>
      </p:sp>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68640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84809" y="745505"/>
            <a:ext cx="7853331" cy="849556"/>
          </a:xfrm>
        </p:spPr>
        <p:txBody>
          <a:bodyPr>
            <a:noAutofit/>
          </a:bodyPr>
          <a:lstStyle/>
          <a:p>
            <a:pPr algn="just"/>
            <a:r>
              <a:rPr lang="en-US" sz="4000" b="0" dirty="0" smtClean="0">
                <a:solidFill>
                  <a:srgbClr val="FFFFFF"/>
                </a:solidFill>
              </a:rPr>
              <a:t>2. Take up the Cross</a:t>
            </a:r>
            <a:endParaRPr lang="en-US" sz="4000" b="0" dirty="0">
              <a:solidFill>
                <a:srgbClr val="FFFFFF"/>
              </a:solidFill>
            </a:endParaRPr>
          </a:p>
        </p:txBody>
      </p:sp>
      <p:sp>
        <p:nvSpPr>
          <p:cNvPr id="3" name="Marcador de contenido 2"/>
          <p:cNvSpPr>
            <a:spLocks noGrp="1"/>
          </p:cNvSpPr>
          <p:nvPr>
            <p:ph type="body" sz="half" idx="2"/>
          </p:nvPr>
        </p:nvSpPr>
        <p:spPr>
          <a:xfrm>
            <a:off x="302846" y="2157791"/>
            <a:ext cx="5810793" cy="4233290"/>
          </a:xfrm>
        </p:spPr>
        <p:txBody>
          <a:bodyPr>
            <a:noAutofit/>
          </a:bodyPr>
          <a:lstStyle/>
          <a:p>
            <a:pPr marL="342900" indent="-342900">
              <a:buFont typeface="Arial"/>
              <a:buChar char="•"/>
            </a:pPr>
            <a:r>
              <a:rPr lang="en-US" sz="2400" dirty="0" smtClean="0">
                <a:solidFill>
                  <a:srgbClr val="FFFFFF"/>
                </a:solidFill>
              </a:rPr>
              <a:t>Accept the inconveniences of being a Christian (critics, mockeries, rejections).</a:t>
            </a:r>
          </a:p>
          <a:p>
            <a:pPr marL="342900" indent="-342900">
              <a:buFont typeface="Arial"/>
              <a:buChar char="•"/>
            </a:pPr>
            <a:r>
              <a:rPr lang="en-US" sz="2400" dirty="0" smtClean="0">
                <a:solidFill>
                  <a:srgbClr val="FFFFFF"/>
                </a:solidFill>
              </a:rPr>
              <a:t>Submit to the will of God when it is contrary to our desires. </a:t>
            </a: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30557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Imagen 8" descr="sub_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381" y="3631810"/>
            <a:ext cx="4918619" cy="1127080"/>
          </a:xfrm>
          <a:prstGeom prst="rect">
            <a:avLst/>
          </a:prstGeom>
        </p:spPr>
      </p:pic>
      <p:pic>
        <p:nvPicPr>
          <p:cNvPr id="6" name="Imagen 5" descr="tit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7160"/>
            <a:ext cx="9144000" cy="2493169"/>
          </a:xfrm>
          <a:prstGeom prst="rect">
            <a:avLst/>
          </a:prstGeom>
        </p:spPr>
      </p:pic>
      <p:sp>
        <p:nvSpPr>
          <p:cNvPr id="2" name="Título 1"/>
          <p:cNvSpPr>
            <a:spLocks noGrp="1"/>
          </p:cNvSpPr>
          <p:nvPr>
            <p:ph type="ctrTitle"/>
          </p:nvPr>
        </p:nvSpPr>
        <p:spPr>
          <a:xfrm>
            <a:off x="344910" y="2154280"/>
            <a:ext cx="7196048" cy="1470025"/>
          </a:xfrm>
        </p:spPr>
        <p:txBody>
          <a:bodyPr>
            <a:noAutofit/>
          </a:bodyPr>
          <a:lstStyle/>
          <a:p>
            <a:pPr algn="r">
              <a:lnSpc>
                <a:spcPts val="4760"/>
              </a:lnSpc>
            </a:pPr>
            <a:r>
              <a:rPr lang="en-US" sz="4800" dirty="0" smtClean="0">
                <a:solidFill>
                  <a:schemeClr val="bg1"/>
                </a:solidFill>
              </a:rPr>
              <a:t>Can God Change My Life?</a:t>
            </a:r>
            <a:endParaRPr lang="en-US" sz="4800" dirty="0">
              <a:solidFill>
                <a:schemeClr val="bg1"/>
              </a:solidFill>
            </a:endParaRPr>
          </a:p>
        </p:txBody>
      </p:sp>
      <p:sp>
        <p:nvSpPr>
          <p:cNvPr id="3" name="Subtítulo 2"/>
          <p:cNvSpPr>
            <a:spLocks noGrp="1"/>
          </p:cNvSpPr>
          <p:nvPr>
            <p:ph type="subTitle" idx="1"/>
          </p:nvPr>
        </p:nvSpPr>
        <p:spPr>
          <a:xfrm>
            <a:off x="5063886" y="3886200"/>
            <a:ext cx="4354703" cy="943212"/>
          </a:xfrm>
        </p:spPr>
        <p:txBody>
          <a:bodyPr/>
          <a:lstStyle/>
          <a:p>
            <a:pPr algn="l"/>
            <a:r>
              <a:rPr lang="en-US" smtClean="0">
                <a:solidFill>
                  <a:srgbClr val="FFFFFF"/>
                </a:solidFill>
              </a:rPr>
              <a:t>Topic 5</a:t>
            </a:r>
            <a:endParaRPr lang="en-US" dirty="0">
              <a:solidFill>
                <a:srgbClr val="FFFFFF"/>
              </a:solidFill>
            </a:endParaRPr>
          </a:p>
        </p:txBody>
      </p:sp>
      <p:pic>
        <p:nvPicPr>
          <p:cNvPr id="5" name="Imagen 4" descr="NEV31EN_HayRespuesta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8214" y="1393768"/>
            <a:ext cx="2308597" cy="2308597"/>
          </a:xfrm>
          <a:prstGeom prst="rect">
            <a:avLst/>
          </a:prstGeom>
        </p:spPr>
      </p:pic>
    </p:spTree>
    <p:extLst>
      <p:ext uri="{BB962C8B-B14F-4D97-AF65-F5344CB8AC3E}">
        <p14:creationId xmlns:p14="http://schemas.microsoft.com/office/powerpoint/2010/main" val="27418549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40029" y="717893"/>
            <a:ext cx="7729087" cy="849556"/>
          </a:xfrm>
        </p:spPr>
        <p:txBody>
          <a:bodyPr>
            <a:noAutofit/>
          </a:bodyPr>
          <a:lstStyle/>
          <a:p>
            <a:r>
              <a:rPr lang="en-US" sz="4000" b="0" dirty="0" smtClean="0">
                <a:solidFill>
                  <a:srgbClr val="FFFFFF"/>
                </a:solidFill>
              </a:rPr>
              <a:t>3. Follow Jesus</a:t>
            </a:r>
            <a:endParaRPr lang="en-US" sz="4000" b="0" dirty="0">
              <a:solidFill>
                <a:srgbClr val="FFFFFF"/>
              </a:solidFill>
            </a:endParaRPr>
          </a:p>
        </p:txBody>
      </p:sp>
      <p:sp>
        <p:nvSpPr>
          <p:cNvPr id="3" name="Marcador de contenido 2"/>
          <p:cNvSpPr>
            <a:spLocks noGrp="1"/>
          </p:cNvSpPr>
          <p:nvPr>
            <p:ph type="body" sz="half" idx="2"/>
          </p:nvPr>
        </p:nvSpPr>
        <p:spPr>
          <a:xfrm>
            <a:off x="526224" y="2118753"/>
            <a:ext cx="7118178" cy="2260905"/>
          </a:xfrm>
        </p:spPr>
        <p:txBody>
          <a:bodyPr>
            <a:normAutofit/>
          </a:bodyPr>
          <a:lstStyle/>
          <a:p>
            <a:pPr marL="342900" indent="-342900">
              <a:buFont typeface="Arial"/>
              <a:buChar char="•"/>
            </a:pPr>
            <a:r>
              <a:rPr lang="en-US" sz="2400" dirty="0" smtClean="0">
                <a:solidFill>
                  <a:srgbClr val="FFFFFF"/>
                </a:solidFill>
              </a:rPr>
              <a:t>Be ready to do what He call us to do (Ps. 25:1-10).</a:t>
            </a:r>
          </a:p>
          <a:p>
            <a:pPr marL="342900" indent="-342900">
              <a:buFont typeface="Arial"/>
              <a:buChar char="•"/>
            </a:pPr>
            <a:r>
              <a:rPr lang="en-US" sz="2400" dirty="0" smtClean="0">
                <a:solidFill>
                  <a:srgbClr val="FFFFFF"/>
                </a:solidFill>
              </a:rPr>
              <a:t>Enjoy your obedience of His will.</a:t>
            </a: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08439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ítulo 4"/>
          <p:cNvSpPr>
            <a:spLocks noGrp="1"/>
          </p:cNvSpPr>
          <p:nvPr>
            <p:ph type="title"/>
          </p:nvPr>
        </p:nvSpPr>
        <p:spPr>
          <a:xfrm>
            <a:off x="722313" y="1963256"/>
            <a:ext cx="4316464" cy="1612433"/>
          </a:xfrm>
        </p:spPr>
        <p:txBody>
          <a:bodyPr/>
          <a:lstStyle/>
          <a:p>
            <a:r>
              <a:rPr lang="en-US" dirty="0" smtClean="0">
                <a:solidFill>
                  <a:srgbClr val="FFFFFF"/>
                </a:solidFill>
              </a:rPr>
              <a:t>Three Attitudes toward Jesus</a:t>
            </a:r>
            <a:endParaRPr lang="en-US" dirty="0">
              <a:solidFill>
                <a:srgbClr val="FFFFFF"/>
              </a:solidFill>
            </a:endParaRPr>
          </a:p>
        </p:txBody>
      </p:sp>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31336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71280"/>
            <a:ext cx="8229600" cy="1143000"/>
          </a:xfrm>
        </p:spPr>
        <p:txBody>
          <a:bodyPr/>
          <a:lstStyle/>
          <a:p>
            <a:r>
              <a:rPr lang="en-US" dirty="0" smtClean="0">
                <a:solidFill>
                  <a:srgbClr val="FFFFFF"/>
                </a:solidFill>
              </a:rPr>
              <a:t>Three Types of Attitudes </a:t>
            </a:r>
            <a:r>
              <a:rPr lang="en-US" dirty="0">
                <a:solidFill>
                  <a:srgbClr val="FFFFFF"/>
                </a:solidFill>
              </a:rPr>
              <a:t>T</a:t>
            </a:r>
            <a:r>
              <a:rPr lang="en-US" dirty="0" smtClean="0">
                <a:solidFill>
                  <a:srgbClr val="FFFFFF"/>
                </a:solidFill>
              </a:rPr>
              <a:t>oday</a:t>
            </a:r>
            <a:endParaRPr lang="en-US" dirty="0">
              <a:solidFill>
                <a:srgbClr val="FFFFFF"/>
              </a:solidFill>
            </a:endParaRPr>
          </a:p>
        </p:txBody>
      </p:sp>
      <p:sp>
        <p:nvSpPr>
          <p:cNvPr id="3" name="Marcador de contenido 2"/>
          <p:cNvSpPr>
            <a:spLocks noGrp="1"/>
          </p:cNvSpPr>
          <p:nvPr>
            <p:ph idx="1"/>
          </p:nvPr>
        </p:nvSpPr>
        <p:spPr>
          <a:xfrm>
            <a:off x="457200" y="1779678"/>
            <a:ext cx="8229600" cy="4525963"/>
          </a:xfrm>
        </p:spPr>
        <p:txBody>
          <a:bodyPr>
            <a:normAutofit/>
          </a:bodyPr>
          <a:lstStyle/>
          <a:p>
            <a:pPr marL="514350" indent="-514350" algn="just">
              <a:buFont typeface="+mj-lt"/>
              <a:buAutoNum type="arabicPeriod"/>
            </a:pPr>
            <a:r>
              <a:rPr lang="en-US" sz="2700" dirty="0" smtClean="0">
                <a:solidFill>
                  <a:srgbClr val="FFFFFF"/>
                </a:solidFill>
              </a:rPr>
              <a:t>Some harbor in their hearts a lack of faith and criticize everything related to Jesus and to religion. </a:t>
            </a:r>
          </a:p>
          <a:p>
            <a:pPr marL="514350" indent="-514350" algn="just">
              <a:buFont typeface="+mj-lt"/>
              <a:buAutoNum type="arabicPeriod"/>
            </a:pPr>
            <a:r>
              <a:rPr lang="en-US" sz="2700" dirty="0" smtClean="0">
                <a:solidFill>
                  <a:srgbClr val="FFFFFF"/>
                </a:solidFill>
              </a:rPr>
              <a:t>Others acknowledge their sinful situation, repent, and accept Jesus as their personal Savior. </a:t>
            </a:r>
          </a:p>
          <a:p>
            <a:pPr marL="514350" indent="-514350" algn="just">
              <a:buFont typeface="+mj-lt"/>
              <a:buAutoNum type="arabicPeriod"/>
            </a:pPr>
            <a:r>
              <a:rPr lang="en-US" sz="2700" dirty="0" smtClean="0">
                <a:solidFill>
                  <a:srgbClr val="FFFFFF"/>
                </a:solidFill>
              </a:rPr>
              <a:t>And there are those who remain indifferent, simply observing what will happen.</a:t>
            </a:r>
            <a:endParaRPr lang="en-US" sz="2700" dirty="0">
              <a:solidFill>
                <a:srgbClr val="FFFFFF"/>
              </a:solidFill>
            </a:endParaRP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3839480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85086"/>
            <a:ext cx="8229600" cy="1143000"/>
          </a:xfrm>
        </p:spPr>
        <p:txBody>
          <a:bodyPr>
            <a:normAutofit fontScale="90000"/>
          </a:bodyPr>
          <a:lstStyle/>
          <a:p>
            <a:r>
              <a:rPr lang="en-US" dirty="0" smtClean="0">
                <a:solidFill>
                  <a:srgbClr val="FFFFFF"/>
                </a:solidFill>
              </a:rPr>
              <a:t>Three Types of Attitudes </a:t>
            </a:r>
            <a:r>
              <a:rPr lang="en-US" dirty="0">
                <a:solidFill>
                  <a:srgbClr val="FFFFFF"/>
                </a:solidFill>
              </a:rPr>
              <a:t>o</a:t>
            </a:r>
            <a:r>
              <a:rPr lang="en-US" dirty="0" smtClean="0">
                <a:solidFill>
                  <a:srgbClr val="FFFFFF"/>
                </a:solidFill>
              </a:rPr>
              <a:t>n the Cross (Luke 23:39-42)</a:t>
            </a:r>
            <a:endParaRPr lang="en-US" dirty="0">
              <a:solidFill>
                <a:srgbClr val="FFFFFF"/>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008699436"/>
              </p:ext>
            </p:extLst>
          </p:nvPr>
        </p:nvGraphicFramePr>
        <p:xfrm>
          <a:off x="940372" y="2014376"/>
          <a:ext cx="7357510" cy="4046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382345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ítulo 3"/>
          <p:cNvSpPr>
            <a:spLocks noGrp="1"/>
          </p:cNvSpPr>
          <p:nvPr>
            <p:ph type="title"/>
          </p:nvPr>
        </p:nvSpPr>
        <p:spPr>
          <a:xfrm>
            <a:off x="457198" y="483198"/>
            <a:ext cx="8157040" cy="924970"/>
          </a:xfrm>
        </p:spPr>
        <p:txBody>
          <a:bodyPr>
            <a:noAutofit/>
          </a:bodyPr>
          <a:lstStyle/>
          <a:p>
            <a:pPr algn="ctr"/>
            <a:r>
              <a:rPr lang="en-US" sz="3800" b="0" dirty="0" smtClean="0">
                <a:solidFill>
                  <a:srgbClr val="FFFFFF"/>
                </a:solidFill>
              </a:rPr>
              <a:t>The Anger of the Bad Thief toward Jesus</a:t>
            </a:r>
            <a:endParaRPr lang="en-US" sz="3800" b="0" dirty="0">
              <a:solidFill>
                <a:srgbClr val="FFFFFF"/>
              </a:solidFill>
            </a:endParaRPr>
          </a:p>
        </p:txBody>
      </p:sp>
      <p:sp>
        <p:nvSpPr>
          <p:cNvPr id="5" name="Marcador de contenido 4"/>
          <p:cNvSpPr>
            <a:spLocks noGrp="1"/>
          </p:cNvSpPr>
          <p:nvPr>
            <p:ph type="body" sz="half" idx="2"/>
          </p:nvPr>
        </p:nvSpPr>
        <p:spPr>
          <a:xfrm>
            <a:off x="457198" y="1788450"/>
            <a:ext cx="8309206" cy="4242816"/>
          </a:xfrm>
        </p:spPr>
        <p:txBody>
          <a:bodyPr>
            <a:normAutofit/>
          </a:bodyPr>
          <a:lstStyle/>
          <a:p>
            <a:pPr marL="285750" indent="-285750">
              <a:buFont typeface="Arial"/>
              <a:buChar char="•"/>
            </a:pPr>
            <a:r>
              <a:rPr lang="en-US" sz="2400" dirty="0" smtClean="0">
                <a:solidFill>
                  <a:schemeClr val="bg1"/>
                </a:solidFill>
              </a:rPr>
              <a:t>Aren’t you the Messiah? Save yourself and us! (Luke 23:39).</a:t>
            </a:r>
          </a:p>
          <a:p>
            <a:pPr marL="285750" indent="-285750">
              <a:buFont typeface="Arial"/>
              <a:buChar char="•"/>
            </a:pPr>
            <a:r>
              <a:rPr lang="en-US" sz="2400" dirty="0" smtClean="0">
                <a:solidFill>
                  <a:schemeClr val="bg1"/>
                </a:solidFill>
              </a:rPr>
              <a:t>What are you waiting to help me?</a:t>
            </a:r>
          </a:p>
          <a:p>
            <a:pPr marL="285750" indent="-285750">
              <a:buFont typeface="Arial"/>
              <a:buChar char="•"/>
            </a:pPr>
            <a:r>
              <a:rPr lang="en-US" sz="2400" dirty="0" smtClean="0">
                <a:solidFill>
                  <a:schemeClr val="bg1"/>
                </a:solidFill>
              </a:rPr>
              <a:t>Release me from this cross!</a:t>
            </a:r>
            <a:endParaRPr lang="en-US" sz="2400" dirty="0">
              <a:solidFill>
                <a:schemeClr val="bg1"/>
              </a:solidFill>
            </a:endParaRPr>
          </a:p>
        </p:txBody>
      </p:sp>
      <p:sp>
        <p:nvSpPr>
          <p:cNvPr id="7"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93864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ítulo 3"/>
          <p:cNvSpPr>
            <a:spLocks noGrp="1"/>
          </p:cNvSpPr>
          <p:nvPr>
            <p:ph type="title"/>
          </p:nvPr>
        </p:nvSpPr>
        <p:spPr>
          <a:xfrm>
            <a:off x="510781" y="334548"/>
            <a:ext cx="8176020" cy="1143000"/>
          </a:xfrm>
        </p:spPr>
        <p:txBody>
          <a:bodyPr>
            <a:normAutofit/>
          </a:bodyPr>
          <a:lstStyle/>
          <a:p>
            <a:r>
              <a:rPr lang="en-US" sz="4000" dirty="0" smtClean="0">
                <a:solidFill>
                  <a:srgbClr val="FFFFFF"/>
                </a:solidFill>
              </a:rPr>
              <a:t>The Testimony of the Good Thief</a:t>
            </a:r>
            <a:endParaRPr lang="en-US" sz="4000" dirty="0">
              <a:solidFill>
                <a:srgbClr val="FFFFFF"/>
              </a:solidFill>
            </a:endParaRPr>
          </a:p>
        </p:txBody>
      </p:sp>
      <p:sp>
        <p:nvSpPr>
          <p:cNvPr id="6" name="Marcador de contenido 5"/>
          <p:cNvSpPr>
            <a:spLocks noGrp="1"/>
          </p:cNvSpPr>
          <p:nvPr>
            <p:ph idx="1"/>
          </p:nvPr>
        </p:nvSpPr>
        <p:spPr>
          <a:xfrm>
            <a:off x="414147" y="1629948"/>
            <a:ext cx="8144872" cy="3916363"/>
          </a:xfrm>
        </p:spPr>
        <p:txBody>
          <a:bodyPr>
            <a:normAutofit/>
          </a:bodyPr>
          <a:lstStyle/>
          <a:p>
            <a:pPr algn="just"/>
            <a:r>
              <a:rPr lang="en-US" sz="2500" dirty="0" smtClean="0">
                <a:solidFill>
                  <a:srgbClr val="FFFFFF"/>
                </a:solidFill>
              </a:rPr>
              <a:t>“‘Don’t you fear God,’ he said, ‘since you are under the same sentence? We are punished justly, for we are getting what our deeds deserve. But this man has done nothing wrong.’ Then he said, ‘Jesus, remember me when you come into your kingdom’” (Luke 23:40-42).</a:t>
            </a:r>
            <a:endParaRPr lang="en-US" sz="2500" dirty="0">
              <a:solidFill>
                <a:srgbClr val="FFFFFF"/>
              </a:solidFill>
            </a:endParaRPr>
          </a:p>
        </p:txBody>
      </p:sp>
      <p:sp>
        <p:nvSpPr>
          <p:cNvPr id="7"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5124749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solidFill>
                  <a:srgbClr val="FFFFFF"/>
                </a:solidFill>
              </a:rPr>
              <a:t>A Man with Spiritual Conviction</a:t>
            </a:r>
            <a:endParaRPr lang="en-US" dirty="0">
              <a:solidFill>
                <a:srgbClr val="FFFFFF"/>
              </a:solidFill>
            </a:endParaRPr>
          </a:p>
        </p:txBody>
      </p:sp>
      <p:sp>
        <p:nvSpPr>
          <p:cNvPr id="4" name="Rectángulo redondeado 3"/>
          <p:cNvSpPr/>
          <p:nvPr/>
        </p:nvSpPr>
        <p:spPr>
          <a:xfrm>
            <a:off x="562002" y="1855429"/>
            <a:ext cx="2347115" cy="594010"/>
          </a:xfrm>
          <a:prstGeom prst="roundRect">
            <a:avLst/>
          </a:prstGeom>
          <a:solidFill>
            <a:schemeClr val="bg1">
              <a:lumMod val="85000"/>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REPENTANCE</a:t>
            </a:r>
            <a:endParaRPr lang="en-US" sz="1600" b="1" dirty="0">
              <a:solidFill>
                <a:schemeClr val="tx1"/>
              </a:solidFill>
            </a:endParaRPr>
          </a:p>
        </p:txBody>
      </p:sp>
      <p:sp>
        <p:nvSpPr>
          <p:cNvPr id="5" name="Rectángulo redondeado 4"/>
          <p:cNvSpPr/>
          <p:nvPr/>
        </p:nvSpPr>
        <p:spPr>
          <a:xfrm>
            <a:off x="3335163" y="1855430"/>
            <a:ext cx="5182443" cy="594010"/>
          </a:xfrm>
          <a:prstGeom prst="roundRect">
            <a:avLst/>
          </a:prstGeom>
          <a:solidFill>
            <a:schemeClr val="bg1">
              <a:lumMod val="85000"/>
              <a:alpha val="63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dirty="0" smtClean="0">
                <a:solidFill>
                  <a:schemeClr val="tx1"/>
                </a:solidFill>
              </a:rPr>
              <a:t>“‘Don’t you fear God,’ he said, ‘since you are under the same sentence?’”</a:t>
            </a:r>
            <a:endParaRPr lang="en-US" sz="1600" b="1" dirty="0">
              <a:solidFill>
                <a:schemeClr val="tx1"/>
              </a:solidFill>
            </a:endParaRPr>
          </a:p>
        </p:txBody>
      </p:sp>
      <p:sp>
        <p:nvSpPr>
          <p:cNvPr id="6" name="Rectángulo redondeado 5"/>
          <p:cNvSpPr/>
          <p:nvPr/>
        </p:nvSpPr>
        <p:spPr>
          <a:xfrm>
            <a:off x="562003" y="2601839"/>
            <a:ext cx="2347114" cy="594010"/>
          </a:xfrm>
          <a:prstGeom prst="roundRect">
            <a:avLst/>
          </a:prstGeom>
          <a:solidFill>
            <a:schemeClr val="bg1">
              <a:lumMod val="85000"/>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CONFESSION</a:t>
            </a:r>
            <a:endParaRPr lang="en-US" sz="1600" b="1" dirty="0">
              <a:solidFill>
                <a:schemeClr val="tx1"/>
              </a:solidFill>
            </a:endParaRPr>
          </a:p>
        </p:txBody>
      </p:sp>
      <p:sp>
        <p:nvSpPr>
          <p:cNvPr id="7" name="Rectángulo redondeado 6"/>
          <p:cNvSpPr/>
          <p:nvPr/>
        </p:nvSpPr>
        <p:spPr>
          <a:xfrm>
            <a:off x="3335163" y="2601838"/>
            <a:ext cx="5182443" cy="594012"/>
          </a:xfrm>
          <a:prstGeom prst="roundRect">
            <a:avLst/>
          </a:prstGeom>
          <a:solidFill>
            <a:schemeClr val="bg1">
              <a:lumMod val="85000"/>
              <a:alpha val="63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dirty="0" smtClean="0">
                <a:solidFill>
                  <a:schemeClr val="tx1"/>
                </a:solidFill>
              </a:rPr>
              <a:t>“We are punished justly, for we are getting what our deeds deserve.”</a:t>
            </a:r>
            <a:endParaRPr lang="en-US" sz="1600" b="1" dirty="0">
              <a:solidFill>
                <a:schemeClr val="tx1"/>
              </a:solidFill>
            </a:endParaRPr>
          </a:p>
        </p:txBody>
      </p:sp>
      <p:sp>
        <p:nvSpPr>
          <p:cNvPr id="8" name="Rectángulo redondeado 7"/>
          <p:cNvSpPr/>
          <p:nvPr/>
        </p:nvSpPr>
        <p:spPr>
          <a:xfrm>
            <a:off x="562003" y="3366286"/>
            <a:ext cx="2347114" cy="594010"/>
          </a:xfrm>
          <a:prstGeom prst="roundRect">
            <a:avLst/>
          </a:prstGeom>
          <a:solidFill>
            <a:schemeClr val="bg1">
              <a:lumMod val="85000"/>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ACKNOWLEDGMENT OF DIVINE JUSTICE</a:t>
            </a:r>
            <a:endParaRPr lang="en-US" sz="1700" b="1" dirty="0">
              <a:solidFill>
                <a:schemeClr val="tx1"/>
              </a:solidFill>
            </a:endParaRPr>
          </a:p>
        </p:txBody>
      </p:sp>
      <p:sp>
        <p:nvSpPr>
          <p:cNvPr id="9" name="Rectángulo redondeado 8"/>
          <p:cNvSpPr/>
          <p:nvPr/>
        </p:nvSpPr>
        <p:spPr>
          <a:xfrm>
            <a:off x="3335163" y="3348250"/>
            <a:ext cx="5182443" cy="594012"/>
          </a:xfrm>
          <a:prstGeom prst="roundRect">
            <a:avLst/>
          </a:prstGeom>
          <a:solidFill>
            <a:schemeClr val="bg1">
              <a:lumMod val="85000"/>
              <a:alpha val="63000"/>
            </a:schemeClr>
          </a:solidFill>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1600" b="1" dirty="0" smtClean="0">
                <a:solidFill>
                  <a:schemeClr val="tx1"/>
                </a:solidFill>
              </a:rPr>
              <a:t>“But this man has done nothing wrong.”</a:t>
            </a:r>
            <a:endParaRPr lang="en-US" sz="1600" b="1" dirty="0">
              <a:solidFill>
                <a:schemeClr val="tx1"/>
              </a:solidFill>
            </a:endParaRPr>
          </a:p>
        </p:txBody>
      </p:sp>
      <p:sp>
        <p:nvSpPr>
          <p:cNvPr id="11" name="Rectángulo redondeado 10"/>
          <p:cNvSpPr/>
          <p:nvPr/>
        </p:nvSpPr>
        <p:spPr>
          <a:xfrm>
            <a:off x="562003" y="4157332"/>
            <a:ext cx="2347114" cy="594010"/>
          </a:xfrm>
          <a:prstGeom prst="roundRect">
            <a:avLst/>
          </a:prstGeom>
          <a:solidFill>
            <a:schemeClr val="bg1">
              <a:lumMod val="85000"/>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ACCEPTANCE OF JESUS AS PERSONAL SAVIOR</a:t>
            </a:r>
            <a:endParaRPr lang="en-US" sz="1400" b="1" dirty="0">
              <a:solidFill>
                <a:schemeClr val="tx1"/>
              </a:solidFill>
            </a:endParaRPr>
          </a:p>
        </p:txBody>
      </p:sp>
      <p:sp>
        <p:nvSpPr>
          <p:cNvPr id="12" name="Rectángulo redondeado 11"/>
          <p:cNvSpPr/>
          <p:nvPr/>
        </p:nvSpPr>
        <p:spPr>
          <a:xfrm>
            <a:off x="3335163" y="4157330"/>
            <a:ext cx="5182443" cy="594012"/>
          </a:xfrm>
          <a:prstGeom prst="roundRect">
            <a:avLst/>
          </a:prstGeom>
          <a:solidFill>
            <a:schemeClr val="bg1">
              <a:lumMod val="85000"/>
              <a:alpha val="63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dirty="0" smtClean="0">
                <a:solidFill>
                  <a:schemeClr val="tx1"/>
                </a:solidFill>
              </a:rPr>
              <a:t>“Remember me.”</a:t>
            </a:r>
            <a:endParaRPr lang="en-US" sz="1600" b="1" dirty="0">
              <a:solidFill>
                <a:schemeClr val="tx1"/>
              </a:solidFill>
            </a:endParaRPr>
          </a:p>
        </p:txBody>
      </p:sp>
      <p:sp>
        <p:nvSpPr>
          <p:cNvPr id="13" name="Rectángulo redondeado 12"/>
          <p:cNvSpPr/>
          <p:nvPr/>
        </p:nvSpPr>
        <p:spPr>
          <a:xfrm>
            <a:off x="562003" y="4966414"/>
            <a:ext cx="2347114" cy="594010"/>
          </a:xfrm>
          <a:prstGeom prst="roundRect">
            <a:avLst/>
          </a:prstGeom>
          <a:solidFill>
            <a:schemeClr val="bg1">
              <a:lumMod val="85000"/>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FAITH IN THE SECOND COMING OF JESUS</a:t>
            </a:r>
            <a:endParaRPr lang="en-US" sz="1600" b="1" dirty="0">
              <a:solidFill>
                <a:schemeClr val="tx1"/>
              </a:solidFill>
            </a:endParaRPr>
          </a:p>
        </p:txBody>
      </p:sp>
      <p:sp>
        <p:nvSpPr>
          <p:cNvPr id="14" name="Rectángulo redondeado 13"/>
          <p:cNvSpPr/>
          <p:nvPr/>
        </p:nvSpPr>
        <p:spPr>
          <a:xfrm>
            <a:off x="3335163" y="4961522"/>
            <a:ext cx="5182443" cy="594012"/>
          </a:xfrm>
          <a:prstGeom prst="roundRect">
            <a:avLst/>
          </a:prstGeom>
          <a:solidFill>
            <a:schemeClr val="bg1">
              <a:lumMod val="85000"/>
              <a:alpha val="63000"/>
            </a:schemeClr>
          </a:solidFill>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1600" b="1" dirty="0" smtClean="0">
                <a:solidFill>
                  <a:schemeClr val="tx1"/>
                </a:solidFill>
              </a:rPr>
              <a:t>“When you come into your kingdom.”</a:t>
            </a:r>
            <a:endParaRPr lang="en-US" sz="1600" b="1" dirty="0">
              <a:solidFill>
                <a:schemeClr val="tx1"/>
              </a:solidFill>
            </a:endParaRPr>
          </a:p>
        </p:txBody>
      </p:sp>
      <p:sp>
        <p:nvSpPr>
          <p:cNvPr id="1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63333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6580"/>
            <a:ext cx="8229600" cy="1023110"/>
          </a:xfrm>
        </p:spPr>
        <p:txBody>
          <a:bodyPr/>
          <a:lstStyle/>
          <a:p>
            <a:r>
              <a:rPr lang="en-US" dirty="0" smtClean="0">
                <a:solidFill>
                  <a:schemeClr val="bg1"/>
                </a:solidFill>
              </a:rPr>
              <a:t>Summary</a:t>
            </a:r>
            <a:endParaRPr lang="en-US" dirty="0">
              <a:solidFill>
                <a:schemeClr val="bg1"/>
              </a:solidFill>
            </a:endParaRPr>
          </a:p>
        </p:txBody>
      </p:sp>
      <p:sp>
        <p:nvSpPr>
          <p:cNvPr id="3" name="Marcador de contenido 2"/>
          <p:cNvSpPr>
            <a:spLocks noGrp="1"/>
          </p:cNvSpPr>
          <p:nvPr>
            <p:ph idx="1"/>
          </p:nvPr>
        </p:nvSpPr>
        <p:spPr>
          <a:xfrm>
            <a:off x="457200" y="1415265"/>
            <a:ext cx="8229600" cy="4525963"/>
          </a:xfrm>
        </p:spPr>
        <p:txBody>
          <a:bodyPr>
            <a:noAutofit/>
          </a:bodyPr>
          <a:lstStyle/>
          <a:p>
            <a:pPr algn="just"/>
            <a:r>
              <a:rPr lang="en-US" sz="2400" dirty="0" smtClean="0">
                <a:solidFill>
                  <a:schemeClr val="bg1"/>
                </a:solidFill>
              </a:rPr>
              <a:t>Human beings have a sinful nature. For us, it is easier to disobey than to obey.</a:t>
            </a:r>
          </a:p>
          <a:p>
            <a:pPr algn="just"/>
            <a:r>
              <a:rPr lang="en-US" sz="2400" dirty="0">
                <a:solidFill>
                  <a:schemeClr val="bg1"/>
                </a:solidFill>
              </a:rPr>
              <a:t>The Bible uses various terms </a:t>
            </a:r>
            <a:r>
              <a:rPr lang="en-US" sz="2400" dirty="0" smtClean="0">
                <a:solidFill>
                  <a:schemeClr val="bg1"/>
                </a:solidFill>
              </a:rPr>
              <a:t>to </a:t>
            </a:r>
            <a:r>
              <a:rPr lang="en-US" sz="2400" dirty="0">
                <a:solidFill>
                  <a:schemeClr val="bg1"/>
                </a:solidFill>
              </a:rPr>
              <a:t>refer to the concept of sin.</a:t>
            </a:r>
          </a:p>
          <a:p>
            <a:pPr algn="just"/>
            <a:r>
              <a:rPr lang="en-US" sz="2400" spc="-20" dirty="0" smtClean="0">
                <a:solidFill>
                  <a:schemeClr val="bg1"/>
                </a:solidFill>
              </a:rPr>
              <a:t>When Jesus comes into our lives He creates in us a new nature.</a:t>
            </a:r>
          </a:p>
          <a:p>
            <a:pPr algn="just"/>
            <a:r>
              <a:rPr lang="en-US" sz="2400" dirty="0" smtClean="0">
                <a:solidFill>
                  <a:schemeClr val="bg1"/>
                </a:solidFill>
              </a:rPr>
              <a:t>We must nourish the new nature with a good lifestyle and a devotional life. </a:t>
            </a:r>
          </a:p>
          <a:p>
            <a:pPr algn="just"/>
            <a:r>
              <a:rPr lang="en-US" sz="2400" dirty="0" smtClean="0">
                <a:solidFill>
                  <a:schemeClr val="bg1"/>
                </a:solidFill>
              </a:rPr>
              <a:t>The story of the last moments of Jesus at the cross shows that there are three attitudes toward Christ: Lack of faith, repentance, and indifference. </a:t>
            </a:r>
          </a:p>
          <a:p>
            <a:pPr algn="just"/>
            <a:r>
              <a:rPr lang="en-US" sz="2400" dirty="0" smtClean="0">
                <a:solidFill>
                  <a:schemeClr val="bg1"/>
                </a:solidFill>
              </a:rPr>
              <a:t>If we follow the way of the Good Thief, we can be transformed by the Lord and be victorious Christians.</a:t>
            </a:r>
            <a:endParaRPr lang="es-ES" sz="2400" dirty="0">
              <a:solidFill>
                <a:schemeClr val="bg1"/>
              </a:solidFill>
            </a:endParaRP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61060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Label It “Sin”</a:t>
            </a:r>
            <a:endParaRPr lang="en-US" dirty="0">
              <a:solidFill>
                <a:srgbClr val="FFFFFF"/>
              </a:solidFill>
            </a:endParaRPr>
          </a:p>
        </p:txBody>
      </p:sp>
      <p:sp>
        <p:nvSpPr>
          <p:cNvPr id="3" name="Marcador de contenido 2"/>
          <p:cNvSpPr>
            <a:spLocks noGrp="1"/>
          </p:cNvSpPr>
          <p:nvPr>
            <p:ph idx="1"/>
          </p:nvPr>
        </p:nvSpPr>
        <p:spPr>
          <a:xfrm>
            <a:off x="457200" y="1711161"/>
            <a:ext cx="8229600" cy="4525963"/>
          </a:xfrm>
        </p:spPr>
        <p:txBody>
          <a:bodyPr>
            <a:noAutofit/>
          </a:bodyPr>
          <a:lstStyle/>
          <a:p>
            <a:pPr algn="just"/>
            <a:r>
              <a:rPr lang="en-US" sz="2400" dirty="0" smtClean="0">
                <a:solidFill>
                  <a:srgbClr val="FFFFFF"/>
                </a:solidFill>
              </a:rPr>
              <a:t>The late Dr. J. Wilbur Chapman, a Presbyterian evangelist in the late 19</a:t>
            </a:r>
            <a:r>
              <a:rPr lang="en-US" sz="2400" baseline="30000" dirty="0" smtClean="0">
                <a:solidFill>
                  <a:srgbClr val="FFFFFF"/>
                </a:solidFill>
              </a:rPr>
              <a:t>th</a:t>
            </a:r>
            <a:r>
              <a:rPr lang="en-US" sz="2400" dirty="0" smtClean="0">
                <a:solidFill>
                  <a:srgbClr val="FFFFFF"/>
                </a:solidFill>
              </a:rPr>
              <a:t> century, used to tell of a Methodist preacher who often spoke on the subject of sin. He minced no words, but defined sin as “that abominable thing that God hates.” </a:t>
            </a:r>
          </a:p>
          <a:p>
            <a:pPr algn="just"/>
            <a:r>
              <a:rPr lang="en-US" sz="2400" dirty="0" smtClean="0">
                <a:solidFill>
                  <a:srgbClr val="FFFFFF"/>
                </a:solidFill>
              </a:rPr>
              <a:t>A </a:t>
            </a:r>
            <a:r>
              <a:rPr lang="en-US" sz="2400" dirty="0">
                <a:solidFill>
                  <a:srgbClr val="FFFFFF"/>
                </a:solidFill>
              </a:rPr>
              <a:t>leader in his congregation came to him on one occasion and urged him to cease using the ugly </a:t>
            </a:r>
            <a:r>
              <a:rPr lang="en-US" sz="2400" dirty="0" smtClean="0">
                <a:solidFill>
                  <a:srgbClr val="FFFFFF"/>
                </a:solidFill>
              </a:rPr>
              <a:t>word. He said: </a:t>
            </a:r>
            <a:r>
              <a:rPr lang="en-US" sz="2400" dirty="0">
                <a:solidFill>
                  <a:srgbClr val="FFFFFF"/>
                </a:solidFill>
              </a:rPr>
              <a:t>“Dr. Blank, we wish you would not speak so plainly about sin. Our young people, hearing you, will be more likely to indulge in sin. Call it something else, as “inhibition,” or “error” or a “mistake,” or even “a twist in our </a:t>
            </a:r>
            <a:r>
              <a:rPr lang="en-US" sz="2400" dirty="0" smtClean="0">
                <a:solidFill>
                  <a:srgbClr val="FFFFFF"/>
                </a:solidFill>
              </a:rPr>
              <a:t>nature.”</a:t>
            </a:r>
            <a:endParaRPr lang="en-US" sz="2400" dirty="0">
              <a:solidFill>
                <a:srgbClr val="FFFFFF"/>
              </a:solidFill>
            </a:endParaRPr>
          </a:p>
        </p:txBody>
      </p:sp>
      <p:pic>
        <p:nvPicPr>
          <p:cNvPr id="4" name="Imagen 3"/>
          <p:cNvPicPr>
            <a:picLocks noChangeAspect="1"/>
          </p:cNvPicPr>
          <p:nvPr/>
        </p:nvPicPr>
        <p:blipFill rotWithShape="1">
          <a:blip r:embed="rId2"/>
          <a:srcRect b="9744"/>
          <a:stretch/>
        </p:blipFill>
        <p:spPr>
          <a:xfrm>
            <a:off x="7748528" y="286967"/>
            <a:ext cx="779081" cy="1130671"/>
          </a:xfrm>
          <a:prstGeom prst="rect">
            <a:avLst/>
          </a:prstGeom>
          <a:ln>
            <a:solidFill>
              <a:schemeClr val="bg1">
                <a:lumMod val="95000"/>
                <a:alpha val="90000"/>
              </a:schemeClr>
            </a:solidFill>
          </a:ln>
        </p:spPr>
      </p:pic>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565413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Label It “Sin”</a:t>
            </a:r>
            <a:endParaRPr lang="en-US" dirty="0">
              <a:solidFill>
                <a:srgbClr val="FFFFFF"/>
              </a:solidFill>
            </a:endParaRPr>
          </a:p>
        </p:txBody>
      </p:sp>
      <p:sp>
        <p:nvSpPr>
          <p:cNvPr id="3" name="Marcador de contenido 2"/>
          <p:cNvSpPr>
            <a:spLocks noGrp="1"/>
          </p:cNvSpPr>
          <p:nvPr>
            <p:ph idx="1"/>
          </p:nvPr>
        </p:nvSpPr>
        <p:spPr>
          <a:xfrm>
            <a:off x="457200" y="1711161"/>
            <a:ext cx="8229599" cy="4525963"/>
          </a:xfrm>
        </p:spPr>
        <p:txBody>
          <a:bodyPr>
            <a:noAutofit/>
          </a:bodyPr>
          <a:lstStyle/>
          <a:p>
            <a:pPr algn="just"/>
            <a:r>
              <a:rPr lang="en-US" sz="2400" dirty="0">
                <a:solidFill>
                  <a:srgbClr val="FFFFFF"/>
                </a:solidFill>
              </a:rPr>
              <a:t>“I understand what you mean,” the preacher remarked and going to his desk brought out a little bottle. </a:t>
            </a:r>
            <a:endParaRPr lang="en-US" sz="2400" dirty="0" smtClean="0">
              <a:solidFill>
                <a:srgbClr val="FFFFFF"/>
              </a:solidFill>
            </a:endParaRPr>
          </a:p>
          <a:p>
            <a:pPr algn="just"/>
            <a:r>
              <a:rPr lang="en-US" sz="2400" spc="30" dirty="0" smtClean="0">
                <a:solidFill>
                  <a:srgbClr val="FFFFFF"/>
                </a:solidFill>
              </a:rPr>
              <a:t>“</a:t>
            </a:r>
            <a:r>
              <a:rPr lang="en-US" sz="2400" spc="30" dirty="0">
                <a:solidFill>
                  <a:srgbClr val="FFFFFF"/>
                </a:solidFill>
              </a:rPr>
              <a:t>This bottle,” he said, “contains strychnine. You will see that the red label here reads ‘Poison</a:t>
            </a:r>
            <a:r>
              <a:rPr lang="en-US" sz="2400" spc="30" dirty="0" smtClean="0">
                <a:solidFill>
                  <a:srgbClr val="FFFFFF"/>
                </a:solidFill>
              </a:rPr>
              <a:t>.’ Would </a:t>
            </a:r>
            <a:r>
              <a:rPr lang="en-US" sz="2400" spc="30" dirty="0">
                <a:solidFill>
                  <a:srgbClr val="FFFFFF"/>
                </a:solidFill>
              </a:rPr>
              <a:t>you suggest that I change the label, and paste one on that says, ‘Wintergreen</a:t>
            </a:r>
            <a:r>
              <a:rPr lang="en-US" sz="2400" spc="30" dirty="0" smtClean="0">
                <a:solidFill>
                  <a:srgbClr val="FFFFFF"/>
                </a:solidFill>
              </a:rPr>
              <a:t>?’ </a:t>
            </a:r>
            <a:r>
              <a:rPr lang="en-US" sz="2400" spc="30" dirty="0">
                <a:solidFill>
                  <a:srgbClr val="FFFFFF"/>
                </a:solidFill>
              </a:rPr>
              <a:t>The more harmless the name the more dangerous the dose will be.</a:t>
            </a:r>
            <a:r>
              <a:rPr lang="en-US" sz="2400" spc="30" dirty="0" smtClean="0">
                <a:solidFill>
                  <a:srgbClr val="FFFFFF"/>
                </a:solidFill>
              </a:rPr>
              <a:t>”</a:t>
            </a:r>
            <a:endParaRPr lang="en-US" sz="2400" spc="30" dirty="0">
              <a:solidFill>
                <a:srgbClr val="FFFFFF"/>
              </a:solidFill>
            </a:endParaRPr>
          </a:p>
        </p:txBody>
      </p:sp>
      <p:pic>
        <p:nvPicPr>
          <p:cNvPr id="5" name="Imagen 4"/>
          <p:cNvPicPr>
            <a:picLocks noChangeAspect="1"/>
          </p:cNvPicPr>
          <p:nvPr/>
        </p:nvPicPr>
        <p:blipFill rotWithShape="1">
          <a:blip r:embed="rId2"/>
          <a:srcRect b="9744"/>
          <a:stretch/>
        </p:blipFill>
        <p:spPr>
          <a:xfrm>
            <a:off x="7748528" y="286967"/>
            <a:ext cx="779081" cy="1130671"/>
          </a:xfrm>
          <a:prstGeom prst="rect">
            <a:avLst/>
          </a:prstGeom>
          <a:ln>
            <a:solidFill>
              <a:schemeClr val="bg1">
                <a:lumMod val="95000"/>
                <a:alpha val="90000"/>
              </a:schemeClr>
            </a:solidFill>
          </a:ln>
        </p:spPr>
      </p:pic>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069880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p>
            <a:r>
              <a:rPr lang="en-US" dirty="0" smtClean="0">
                <a:solidFill>
                  <a:srgbClr val="FFFFFF"/>
                </a:solidFill>
              </a:rPr>
              <a:t>“I Have a Killer Beast inside Me”</a:t>
            </a:r>
            <a:endParaRPr lang="en-US" dirty="0">
              <a:solidFill>
                <a:srgbClr val="FFFFFF"/>
              </a:solidFill>
            </a:endParaRPr>
          </a:p>
        </p:txBody>
      </p:sp>
      <p:sp>
        <p:nvSpPr>
          <p:cNvPr id="4" name="Marcador de texto 3"/>
          <p:cNvSpPr>
            <a:spLocks noGrp="1"/>
          </p:cNvSpPr>
          <p:nvPr>
            <p:ph sz="half" idx="2"/>
          </p:nvPr>
        </p:nvSpPr>
        <p:spPr>
          <a:xfrm>
            <a:off x="358927" y="1626546"/>
            <a:ext cx="5052582" cy="4525963"/>
          </a:xfrm>
        </p:spPr>
        <p:txBody>
          <a:bodyPr>
            <a:noAutofit/>
          </a:bodyPr>
          <a:lstStyle/>
          <a:p>
            <a:r>
              <a:rPr lang="en-US" sz="2200" dirty="0" smtClean="0">
                <a:solidFill>
                  <a:srgbClr val="FFFFFF"/>
                </a:solidFill>
              </a:rPr>
              <a:t>Francisco de </a:t>
            </a:r>
            <a:r>
              <a:rPr lang="en-US" sz="2200" dirty="0" err="1" smtClean="0">
                <a:solidFill>
                  <a:srgbClr val="FFFFFF"/>
                </a:solidFill>
              </a:rPr>
              <a:t>Assis</a:t>
            </a:r>
            <a:r>
              <a:rPr lang="en-US" sz="2200" dirty="0" smtClean="0">
                <a:solidFill>
                  <a:srgbClr val="FFFFFF"/>
                </a:solidFill>
              </a:rPr>
              <a:t> Pereira murdered 11 women after raping them in a park on the outskirts of Sao Paulo (Brazil). </a:t>
            </a:r>
          </a:p>
          <a:p>
            <a:r>
              <a:rPr lang="en-US" sz="2200" dirty="0" smtClean="0">
                <a:solidFill>
                  <a:srgbClr val="FFFFFF"/>
                </a:solidFill>
              </a:rPr>
              <a:t>His strategy was the same in every case. He would find his victims in supermarkets and at bus stops and introduce himself as a talent scout who discovers beautiful women for a modeling agency. </a:t>
            </a:r>
          </a:p>
          <a:p>
            <a:r>
              <a:rPr lang="en-US" sz="2200" dirty="0" smtClean="0">
                <a:solidFill>
                  <a:srgbClr val="FFFFFF"/>
                </a:solidFill>
              </a:rPr>
              <a:t>Then, under the pretense of taking their photographs, he would take them to the park where he would rape them, and then strangle them with a rope. </a:t>
            </a: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95654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PPT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Imagen 10" descr="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07"/>
            <a:ext cx="9144000" cy="1710647"/>
          </a:xfrm>
          <a:prstGeom prst="rect">
            <a:avLst/>
          </a:prstGeom>
        </p:spPr>
      </p:pic>
      <p:sp>
        <p:nvSpPr>
          <p:cNvPr id="12" name="Título 1"/>
          <p:cNvSpPr>
            <a:spLocks noGrp="1"/>
          </p:cNvSpPr>
          <p:nvPr>
            <p:ph type="title"/>
          </p:nvPr>
        </p:nvSpPr>
        <p:spPr>
          <a:xfrm>
            <a:off x="457200" y="274638"/>
            <a:ext cx="8229600" cy="1143000"/>
          </a:xfrm>
        </p:spPr>
        <p:txBody>
          <a:bodyPr/>
          <a:lstStyle/>
          <a:p>
            <a:r>
              <a:rPr lang="en-US" dirty="0" smtClean="0">
                <a:solidFill>
                  <a:srgbClr val="FFFFFF"/>
                </a:solidFill>
              </a:rPr>
              <a:t>My Decision</a:t>
            </a:r>
            <a:endParaRPr lang="en-US" dirty="0">
              <a:solidFill>
                <a:srgbClr val="FFFFFF"/>
              </a:solidFill>
            </a:endParaRPr>
          </a:p>
        </p:txBody>
      </p:sp>
      <p:sp>
        <p:nvSpPr>
          <p:cNvPr id="4" name="Marcador de contenido 3"/>
          <p:cNvSpPr>
            <a:spLocks noGrp="1"/>
          </p:cNvSpPr>
          <p:nvPr>
            <p:ph sz="half" idx="2"/>
          </p:nvPr>
        </p:nvSpPr>
        <p:spPr>
          <a:xfrm>
            <a:off x="1701501" y="1835784"/>
            <a:ext cx="5671648" cy="4525963"/>
          </a:xfrm>
        </p:spPr>
        <p:txBody>
          <a:bodyPr>
            <a:normAutofit/>
          </a:bodyPr>
          <a:lstStyle/>
          <a:p>
            <a:pPr algn="just"/>
            <a:r>
              <a:rPr lang="en-US" sz="2200" dirty="0">
                <a:solidFill>
                  <a:srgbClr val="FFFFFF"/>
                </a:solidFill>
              </a:rPr>
              <a:t>The Bible says: “I will sprinkle clean water on you, and you will be clean; I will cleanse you from all your impurities and from all your idols. I will give you a new heart and put a new spirit in you; I will remove from you your heart of stone and give you a heart of flesh. And I will put my Spirit in you and move you to follow my decrees and be careful to keep my laws” (Ezek. 36:25-27)</a:t>
            </a:r>
            <a:r>
              <a:rPr lang="en-US" sz="2200" dirty="0" smtClean="0">
                <a:solidFill>
                  <a:srgbClr val="FFFFFF"/>
                </a:solidFill>
              </a:rPr>
              <a:t>.</a:t>
            </a:r>
          </a:p>
          <a:p>
            <a:pPr algn="just"/>
            <a:endParaRPr lang="en-US" sz="2200" dirty="0">
              <a:solidFill>
                <a:srgbClr val="FFFFFF"/>
              </a:solidFill>
            </a:endParaRPr>
          </a:p>
          <a:p>
            <a:pPr algn="just"/>
            <a:r>
              <a:rPr lang="en-US" sz="2200" dirty="0">
                <a:solidFill>
                  <a:srgbClr val="FFFFFF"/>
                </a:solidFill>
              </a:rPr>
              <a:t>Are you willing to accept the help Jesus wants to give you today?</a:t>
            </a:r>
          </a:p>
        </p:txBody>
      </p:sp>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63265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57200" y="3505200"/>
            <a:ext cx="8229600" cy="2886456"/>
          </a:xfrm>
        </p:spPr>
        <p:txBody>
          <a:bodyPr>
            <a:normAutofit/>
          </a:bodyPr>
          <a:lstStyle/>
          <a:p>
            <a:r>
              <a:rPr lang="en-US" dirty="0" smtClean="0">
                <a:solidFill>
                  <a:srgbClr val="FFFFFF"/>
                </a:solidFill>
              </a:rPr>
              <a:t>The Search for Happiness. </a:t>
            </a:r>
          </a:p>
          <a:p>
            <a:r>
              <a:rPr lang="en-US" dirty="0" smtClean="0">
                <a:solidFill>
                  <a:srgbClr val="FFFFFF"/>
                </a:solidFill>
              </a:rPr>
              <a:t>Frustrating Selfishness.</a:t>
            </a:r>
          </a:p>
          <a:p>
            <a:r>
              <a:rPr lang="en-US" dirty="0" smtClean="0">
                <a:solidFill>
                  <a:srgbClr val="FFFFFF"/>
                </a:solidFill>
              </a:rPr>
              <a:t>On the Wrong Path.</a:t>
            </a:r>
          </a:p>
          <a:p>
            <a:r>
              <a:rPr lang="en-US" dirty="0" smtClean="0">
                <a:solidFill>
                  <a:srgbClr val="FFFFFF"/>
                </a:solidFill>
              </a:rPr>
              <a:t>From Decision to Action.</a:t>
            </a:r>
            <a:endParaRPr lang="en-US" dirty="0">
              <a:solidFill>
                <a:srgbClr val="FFFFFF"/>
              </a:solidFill>
            </a:endParaRPr>
          </a:p>
        </p:txBody>
      </p:sp>
      <p:pic>
        <p:nvPicPr>
          <p:cNvPr id="7" name="Imagen 6" descr="tit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7356"/>
            <a:ext cx="9144000" cy="2525939"/>
          </a:xfrm>
          <a:prstGeom prst="rect">
            <a:avLst/>
          </a:prstGeom>
        </p:spPr>
      </p:pic>
      <p:sp>
        <p:nvSpPr>
          <p:cNvPr id="8" name="Título 1"/>
          <p:cNvSpPr>
            <a:spLocks noGrp="1"/>
          </p:cNvSpPr>
          <p:nvPr>
            <p:ph type="title"/>
          </p:nvPr>
        </p:nvSpPr>
        <p:spPr>
          <a:xfrm>
            <a:off x="457200" y="340116"/>
            <a:ext cx="8229600" cy="1295400"/>
          </a:xfrm>
        </p:spPr>
        <p:txBody>
          <a:bodyPr>
            <a:normAutofit/>
          </a:bodyPr>
          <a:lstStyle/>
          <a:p>
            <a:r>
              <a:rPr lang="en-US" dirty="0">
                <a:solidFill>
                  <a:srgbClr val="FFFFFF"/>
                </a:solidFill>
              </a:rPr>
              <a:t>Next Topic:</a:t>
            </a:r>
            <a:endParaRPr lang="en-US" sz="2200" dirty="0">
              <a:solidFill>
                <a:srgbClr val="FFFFFF"/>
              </a:solidFill>
            </a:endParaRPr>
          </a:p>
        </p:txBody>
      </p:sp>
      <p:sp>
        <p:nvSpPr>
          <p:cNvPr id="9" name="Título 1"/>
          <p:cNvSpPr txBox="1">
            <a:spLocks/>
          </p:cNvSpPr>
          <p:nvPr/>
        </p:nvSpPr>
        <p:spPr>
          <a:xfrm>
            <a:off x="685800" y="1650962"/>
            <a:ext cx="7848600" cy="13303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a:solidFill>
                  <a:srgbClr val="FFFFFF"/>
                </a:solidFill>
              </a:rPr>
              <a:t>IS IT POSSIBLE TO BE HAPPY?</a:t>
            </a:r>
          </a:p>
        </p:txBody>
      </p:sp>
      <p:pic>
        <p:nvPicPr>
          <p:cNvPr id="10" name="Imagen 9" descr="NEV31EN_HayRespuest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890" y="3041051"/>
            <a:ext cx="3179100" cy="3179100"/>
          </a:xfrm>
          <a:prstGeom prst="rect">
            <a:avLst/>
          </a:prstGeom>
        </p:spPr>
      </p:pic>
      <p:sp>
        <p:nvSpPr>
          <p:cNvPr id="11"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91161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solidFill>
                  <a:srgbClr val="FFFFFF"/>
                </a:solidFill>
              </a:rPr>
              <a:t>“I Have </a:t>
            </a:r>
            <a:r>
              <a:rPr lang="en-US" dirty="0" smtClean="0">
                <a:solidFill>
                  <a:srgbClr val="FFFFFF"/>
                </a:solidFill>
              </a:rPr>
              <a:t>a </a:t>
            </a:r>
            <a:r>
              <a:rPr lang="en-US" dirty="0">
                <a:solidFill>
                  <a:srgbClr val="FFFFFF"/>
                </a:solidFill>
              </a:rPr>
              <a:t>Killer Beast </a:t>
            </a:r>
            <a:r>
              <a:rPr lang="en-US" dirty="0" smtClean="0">
                <a:solidFill>
                  <a:srgbClr val="FFFFFF"/>
                </a:solidFill>
              </a:rPr>
              <a:t>inside </a:t>
            </a:r>
            <a:r>
              <a:rPr lang="en-US" dirty="0">
                <a:solidFill>
                  <a:srgbClr val="FFFFFF"/>
                </a:solidFill>
              </a:rPr>
              <a:t>Me”</a:t>
            </a:r>
          </a:p>
        </p:txBody>
      </p:sp>
      <p:sp>
        <p:nvSpPr>
          <p:cNvPr id="3" name="Marcador de contenido 2"/>
          <p:cNvSpPr>
            <a:spLocks noGrp="1"/>
          </p:cNvSpPr>
          <p:nvPr>
            <p:ph idx="1"/>
          </p:nvPr>
        </p:nvSpPr>
        <p:spPr/>
        <p:txBody>
          <a:bodyPr>
            <a:noAutofit/>
          </a:bodyPr>
          <a:lstStyle/>
          <a:p>
            <a:pPr algn="just"/>
            <a:r>
              <a:rPr lang="en-US" sz="2300" dirty="0" smtClean="0">
                <a:solidFill>
                  <a:srgbClr val="FFFFFF"/>
                </a:solidFill>
              </a:rPr>
              <a:t>The search for Pereira lasted 23 days until he was arrested at the border between Brazil and Argentina, 1,500 kilometers away from Sao Paulo. </a:t>
            </a:r>
          </a:p>
          <a:p>
            <a:pPr algn="just"/>
            <a:r>
              <a:rPr lang="en-US" sz="2300" dirty="0" smtClean="0">
                <a:solidFill>
                  <a:srgbClr val="FFFFFF"/>
                </a:solidFill>
              </a:rPr>
              <a:t>After he crossed the Uruguay River, the boundary between both countries, Francisco asked a local fisherman for lodging. The fisherman had seen the news on television and called the police.</a:t>
            </a:r>
          </a:p>
          <a:p>
            <a:pPr algn="just"/>
            <a:r>
              <a:rPr lang="en-US" sz="2300" dirty="0" smtClean="0">
                <a:solidFill>
                  <a:srgbClr val="FFFFFF"/>
                </a:solidFill>
              </a:rPr>
              <a:t>During the trial, defense attorneys insisted that Francisco was a psychopath. Francisco himself said to the judge: “I never told anyone this. I have a killer beast inside me. It is an ugly, wicked beast I cannot control. There are days when I do not leave home because I know the beast will awaken. I go to bed, cover my head with the blanket, and pray so that I may be able to control myself. But I cannot.”</a:t>
            </a: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2789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94703" y="2225598"/>
            <a:ext cx="7772400" cy="1060167"/>
          </a:xfrm>
        </p:spPr>
        <p:txBody>
          <a:bodyPr>
            <a:normAutofit/>
          </a:bodyPr>
          <a:lstStyle/>
          <a:p>
            <a:r>
              <a:rPr lang="en-US" sz="4800" dirty="0" smtClean="0">
                <a:solidFill>
                  <a:srgbClr val="FFFFFF"/>
                </a:solidFill>
              </a:rPr>
              <a:t>WHAT IS SIN?</a:t>
            </a:r>
            <a:endParaRPr lang="en-US" sz="4800" dirty="0">
              <a:solidFill>
                <a:srgbClr val="FFFFFF"/>
              </a:solidFill>
            </a:endParaRPr>
          </a:p>
        </p:txBody>
      </p:sp>
      <p:sp>
        <p:nvSpPr>
          <p:cNvPr id="3" name="Marcador de texto 2"/>
          <p:cNvSpPr>
            <a:spLocks noGrp="1"/>
          </p:cNvSpPr>
          <p:nvPr>
            <p:ph type="body" idx="1"/>
          </p:nvPr>
        </p:nvSpPr>
        <p:spPr>
          <a:xfrm>
            <a:off x="722313" y="2968261"/>
            <a:ext cx="7772400" cy="582713"/>
          </a:xfrm>
        </p:spPr>
        <p:txBody>
          <a:bodyPr/>
          <a:lstStyle/>
          <a:p>
            <a:r>
              <a:rPr lang="en-US" dirty="0" smtClean="0">
                <a:solidFill>
                  <a:srgbClr val="FFFFFF"/>
                </a:solidFill>
              </a:rPr>
              <a:t>Biblical concepts about it</a:t>
            </a:r>
            <a:endParaRPr lang="en-US" dirty="0">
              <a:solidFill>
                <a:srgbClr val="FFFFFF"/>
              </a:solidFill>
            </a:endParaRPr>
          </a:p>
        </p:txBody>
      </p:sp>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75913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PT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163021" y="274638"/>
            <a:ext cx="3689438" cy="1143000"/>
          </a:xfrm>
        </p:spPr>
        <p:txBody>
          <a:bodyPr/>
          <a:lstStyle/>
          <a:p>
            <a:pPr algn="l"/>
            <a:r>
              <a:rPr lang="en-US" dirty="0" smtClean="0">
                <a:solidFill>
                  <a:srgbClr val="FFFFFF"/>
                </a:solidFill>
              </a:rPr>
              <a:t>What Is Sin?</a:t>
            </a:r>
            <a:endParaRPr lang="en-US" dirty="0">
              <a:solidFill>
                <a:srgbClr val="FFFFFF"/>
              </a:solidFill>
            </a:endParaRPr>
          </a:p>
        </p:txBody>
      </p:sp>
      <p:sp>
        <p:nvSpPr>
          <p:cNvPr id="3" name="Marcador de contenido 2"/>
          <p:cNvSpPr>
            <a:spLocks noGrp="1"/>
          </p:cNvSpPr>
          <p:nvPr>
            <p:ph sz="half" idx="1"/>
          </p:nvPr>
        </p:nvSpPr>
        <p:spPr>
          <a:xfrm>
            <a:off x="4736707" y="1612741"/>
            <a:ext cx="4038600" cy="4525963"/>
          </a:xfrm>
        </p:spPr>
        <p:txBody>
          <a:bodyPr>
            <a:normAutofit/>
          </a:bodyPr>
          <a:lstStyle/>
          <a:p>
            <a:r>
              <a:rPr lang="en-US" sz="2500" dirty="0" smtClean="0">
                <a:solidFill>
                  <a:srgbClr val="FFFFFF"/>
                </a:solidFill>
              </a:rPr>
              <a:t>The Bible uses various terms to refer to the concept of sin.</a:t>
            </a:r>
          </a:p>
          <a:p>
            <a:r>
              <a:rPr lang="en-US" sz="2500" spc="-30" dirty="0" smtClean="0">
                <a:solidFill>
                  <a:srgbClr val="FFFFFF"/>
                </a:solidFill>
              </a:rPr>
              <a:t>In reality, in the Bible, the concept of sin is very broad.</a:t>
            </a:r>
          </a:p>
          <a:p>
            <a:r>
              <a:rPr lang="en-US" sz="2500" spc="-50" dirty="0" smtClean="0">
                <a:solidFill>
                  <a:srgbClr val="FFFFFF"/>
                </a:solidFill>
              </a:rPr>
              <a:t>That is why it is important to know its different meanings.</a:t>
            </a: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4242390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1_az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fontScale="90000"/>
          </a:bodyPr>
          <a:lstStyle/>
          <a:p>
            <a:r>
              <a:rPr lang="en-US" dirty="0" smtClean="0">
                <a:solidFill>
                  <a:srgbClr val="FFFFFF"/>
                </a:solidFill>
              </a:rPr>
              <a:t>Biblical Terms for “Sin” in the </a:t>
            </a:r>
            <a:br>
              <a:rPr lang="en-US" dirty="0" smtClean="0">
                <a:solidFill>
                  <a:srgbClr val="FFFFFF"/>
                </a:solidFill>
              </a:rPr>
            </a:br>
            <a:r>
              <a:rPr lang="en-US" dirty="0" smtClean="0">
                <a:solidFill>
                  <a:srgbClr val="FFFFFF"/>
                </a:solidFill>
              </a:rPr>
              <a:t>Old Testament (Hebrew)</a:t>
            </a:r>
            <a:endParaRPr lang="en-US" dirty="0">
              <a:solidFill>
                <a:srgbClr val="FFFFFF"/>
              </a:solidFill>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2677052097"/>
              </p:ext>
            </p:extLst>
          </p:nvPr>
        </p:nvGraphicFramePr>
        <p:xfrm>
          <a:off x="457200" y="1600200"/>
          <a:ext cx="8229600" cy="4851399"/>
        </p:xfrm>
        <a:graphic>
          <a:graphicData uri="http://schemas.openxmlformats.org/drawingml/2006/table">
            <a:tbl>
              <a:tblPr firstRow="1" bandRow="1">
                <a:tableStyleId>{5C22544A-7EE6-4342-B048-85BDC9FD1C3A}</a:tableStyleId>
              </a:tblPr>
              <a:tblGrid>
                <a:gridCol w="1842954"/>
                <a:gridCol w="3643446"/>
                <a:gridCol w="2743200"/>
              </a:tblGrid>
              <a:tr h="370840">
                <a:tc>
                  <a:txBody>
                    <a:bodyPr/>
                    <a:lstStyle/>
                    <a:p>
                      <a:pPr algn="ctr"/>
                      <a:r>
                        <a:rPr lang="en-US" sz="1800" b="1" i="0" u="none" strike="noStrike" kern="1200" baseline="0" noProof="0" dirty="0" smtClean="0">
                          <a:solidFill>
                            <a:schemeClr val="tx1"/>
                          </a:solidFill>
                          <a:latin typeface="+mn-lt"/>
                          <a:ea typeface="+mn-ea"/>
                          <a:cs typeface="+mn-cs"/>
                        </a:rPr>
                        <a:t>WORD</a:t>
                      </a:r>
                      <a:endParaRPr lang="en-US" b="1" noProof="0" dirty="0">
                        <a:solidFill>
                          <a:schemeClr val="tx1"/>
                        </a:solidFill>
                      </a:endParaRPr>
                    </a:p>
                  </a:txBody>
                  <a:tcPr>
                    <a:solidFill>
                      <a:schemeClr val="bg1">
                        <a:lumMod val="85000"/>
                        <a:alpha val="66000"/>
                      </a:schemeClr>
                    </a:solidFill>
                  </a:tcPr>
                </a:tc>
                <a:tc>
                  <a:txBody>
                    <a:bodyPr/>
                    <a:lstStyle/>
                    <a:p>
                      <a:pPr algn="ctr"/>
                      <a:r>
                        <a:rPr lang="en-US" sz="1800" b="1" i="0" u="none" strike="noStrike" kern="1200" baseline="0" noProof="0" dirty="0" smtClean="0">
                          <a:solidFill>
                            <a:schemeClr val="tx1"/>
                          </a:solidFill>
                          <a:latin typeface="+mn-lt"/>
                          <a:ea typeface="+mn-ea"/>
                          <a:cs typeface="+mn-cs"/>
                        </a:rPr>
                        <a:t>MEANING</a:t>
                      </a:r>
                      <a:endParaRPr lang="en-US" b="1" noProof="0" dirty="0">
                        <a:solidFill>
                          <a:schemeClr val="tx1"/>
                        </a:solidFill>
                      </a:endParaRPr>
                    </a:p>
                  </a:txBody>
                  <a:tcPr>
                    <a:solidFill>
                      <a:schemeClr val="bg1">
                        <a:lumMod val="85000"/>
                        <a:alpha val="66000"/>
                      </a:schemeClr>
                    </a:solidFill>
                  </a:tcPr>
                </a:tc>
                <a:tc>
                  <a:txBody>
                    <a:bodyPr/>
                    <a:lstStyle/>
                    <a:p>
                      <a:pPr algn="ctr"/>
                      <a:r>
                        <a:rPr lang="en-US" sz="1800" b="1" i="0" u="none" strike="noStrike" kern="1200" baseline="0" noProof="0" dirty="0" smtClean="0">
                          <a:solidFill>
                            <a:schemeClr val="tx1"/>
                          </a:solidFill>
                          <a:latin typeface="+mn-lt"/>
                          <a:ea typeface="+mn-ea"/>
                          <a:cs typeface="+mn-cs"/>
                        </a:rPr>
                        <a:t>REFERENCE</a:t>
                      </a:r>
                      <a:endParaRPr lang="en-US" b="1" noProof="0" dirty="0">
                        <a:solidFill>
                          <a:schemeClr val="tx1"/>
                        </a:solidFill>
                      </a:endParaRPr>
                    </a:p>
                  </a:txBody>
                  <a:tcPr>
                    <a:solidFill>
                      <a:schemeClr val="bg1">
                        <a:lumMod val="85000"/>
                        <a:alpha val="66000"/>
                      </a:schemeClr>
                    </a:solidFill>
                  </a:tcPr>
                </a:tc>
              </a:tr>
              <a:tr h="370840">
                <a:tc>
                  <a:txBody>
                    <a:bodyPr/>
                    <a:lstStyle/>
                    <a:p>
                      <a:r>
                        <a:rPr lang="en-US" sz="1800" b="0" i="1" u="none" strike="noStrike" kern="1200" baseline="0" noProof="0" dirty="0" err="1" smtClean="0">
                          <a:solidFill>
                            <a:schemeClr val="tx1"/>
                          </a:solidFill>
                          <a:latin typeface="+mn-lt"/>
                          <a:ea typeface="+mn-ea"/>
                          <a:cs typeface="+mn-cs"/>
                        </a:rPr>
                        <a:t>Hattat</a:t>
                      </a:r>
                      <a:endParaRPr lang="en-US" i="1" noProof="0" dirty="0">
                        <a:solidFill>
                          <a:schemeClr val="tx1"/>
                        </a:solidFill>
                      </a:endParaRPr>
                    </a:p>
                  </a:txBody>
                  <a:tcPr>
                    <a:solidFill>
                      <a:schemeClr val="bg1">
                        <a:lumMod val="85000"/>
                        <a:alpha val="66000"/>
                      </a:schemeClr>
                    </a:solidFill>
                  </a:tcPr>
                </a:tc>
                <a:tc>
                  <a:txBody>
                    <a:bodyPr/>
                    <a:lstStyle/>
                    <a:p>
                      <a:r>
                        <a:rPr lang="en-US" sz="1800" b="0" i="0" u="none" strike="noStrike" kern="1200" baseline="0" noProof="0" dirty="0" smtClean="0">
                          <a:solidFill>
                            <a:schemeClr val="tx1"/>
                          </a:solidFill>
                          <a:latin typeface="+mn-lt"/>
                          <a:ea typeface="+mn-ea"/>
                          <a:cs typeface="+mn-cs"/>
                        </a:rPr>
                        <a:t>“To miss the mark,” “to miss the target.” The idea is that God’s rules are not followed.</a:t>
                      </a:r>
                      <a:endParaRPr lang="en-US" b="0" noProof="0" dirty="0">
                        <a:solidFill>
                          <a:schemeClr val="tx1"/>
                        </a:solidFill>
                      </a:endParaRPr>
                    </a:p>
                  </a:txBody>
                  <a:tcPr>
                    <a:solidFill>
                      <a:schemeClr val="bg1">
                        <a:lumMod val="85000"/>
                        <a:alpha val="66000"/>
                      </a:schemeClr>
                    </a:solidFill>
                  </a:tcPr>
                </a:tc>
                <a:tc>
                  <a:txBody>
                    <a:bodyPr/>
                    <a:lstStyle/>
                    <a:p>
                      <a:r>
                        <a:rPr lang="en-US" sz="1800" b="0" i="0" u="none" strike="noStrike" kern="1200" baseline="0" noProof="0" dirty="0" smtClean="0">
                          <a:solidFill>
                            <a:schemeClr val="tx1"/>
                          </a:solidFill>
                          <a:latin typeface="+mn-lt"/>
                          <a:ea typeface="+mn-ea"/>
                          <a:cs typeface="+mn-cs"/>
                        </a:rPr>
                        <a:t>Judges 20:16; Job 5:24;</a:t>
                      </a:r>
                    </a:p>
                    <a:p>
                      <a:r>
                        <a:rPr lang="en-US" sz="1800" b="0" i="0" u="none" strike="noStrike" kern="1200" baseline="0" noProof="0" dirty="0" smtClean="0">
                          <a:solidFill>
                            <a:schemeClr val="tx1"/>
                          </a:solidFill>
                          <a:latin typeface="+mn-lt"/>
                          <a:ea typeface="+mn-ea"/>
                          <a:cs typeface="+mn-cs"/>
                        </a:rPr>
                        <a:t>Leviticus 5:5, 16; Psalm 51:4</a:t>
                      </a:r>
                      <a:endParaRPr lang="en-US" noProof="0" dirty="0">
                        <a:solidFill>
                          <a:schemeClr val="tx1"/>
                        </a:solidFill>
                      </a:endParaRPr>
                    </a:p>
                  </a:txBody>
                  <a:tcPr>
                    <a:solidFill>
                      <a:schemeClr val="bg1">
                        <a:lumMod val="85000"/>
                        <a:alpha val="66000"/>
                      </a:schemeClr>
                    </a:solidFill>
                  </a:tcPr>
                </a:tc>
              </a:tr>
              <a:tr h="370840">
                <a:tc>
                  <a:txBody>
                    <a:bodyPr/>
                    <a:lstStyle/>
                    <a:p>
                      <a:r>
                        <a:rPr lang="es-ES" sz="1800" b="0" i="1" u="none" strike="noStrike" kern="1200" baseline="0" dirty="0" smtClean="0">
                          <a:solidFill>
                            <a:schemeClr val="tx1"/>
                          </a:solidFill>
                          <a:latin typeface="+mn-lt"/>
                          <a:ea typeface="+mn-ea"/>
                          <a:cs typeface="+mn-cs"/>
                        </a:rPr>
                        <a:t>‘</a:t>
                      </a:r>
                      <a:r>
                        <a:rPr lang="es-ES" sz="1800" b="0" i="1" u="none" strike="noStrike" kern="1200" baseline="0" dirty="0" err="1" smtClean="0">
                          <a:solidFill>
                            <a:schemeClr val="tx1"/>
                          </a:solidFill>
                          <a:latin typeface="+mn-lt"/>
                          <a:ea typeface="+mn-ea"/>
                          <a:cs typeface="+mn-cs"/>
                        </a:rPr>
                        <a:t>Awôn</a:t>
                      </a:r>
                      <a:endParaRPr lang="es-ES" b="0" i="1" dirty="0">
                        <a:solidFill>
                          <a:schemeClr val="tx1"/>
                        </a:solidFill>
                      </a:endParaRPr>
                    </a:p>
                  </a:txBody>
                  <a:tcPr>
                    <a:solidFill>
                      <a:schemeClr val="bg1">
                        <a:lumMod val="85000"/>
                        <a:alpha val="66000"/>
                      </a:schemeClr>
                    </a:solidFill>
                  </a:tcPr>
                </a:tc>
                <a:tc>
                  <a:txBody>
                    <a:bodyPr/>
                    <a:lstStyle/>
                    <a:p>
                      <a:r>
                        <a:rPr lang="en-US" sz="1800" b="0" i="0" u="none" strike="noStrike" kern="1200" baseline="0" noProof="0" dirty="0" smtClean="0">
                          <a:solidFill>
                            <a:schemeClr val="tx1"/>
                          </a:solidFill>
                          <a:latin typeface="+mn-lt"/>
                          <a:ea typeface="+mn-ea"/>
                          <a:cs typeface="+mn-cs"/>
                        </a:rPr>
                        <a:t>Connotes a wrong intention,</a:t>
                      </a:r>
                    </a:p>
                    <a:p>
                      <a:r>
                        <a:rPr lang="en-US" sz="1800" b="0" i="0" u="none" strike="noStrike" kern="1200" baseline="0" noProof="0" dirty="0" smtClean="0">
                          <a:solidFill>
                            <a:schemeClr val="tx1"/>
                          </a:solidFill>
                          <a:latin typeface="+mn-lt"/>
                          <a:ea typeface="+mn-ea"/>
                          <a:cs typeface="+mn-cs"/>
                        </a:rPr>
                        <a:t>“wickedness” before God. Carries the notion of twisting. Additionally, it refers to falsehood, deception, and vanity.</a:t>
                      </a:r>
                      <a:endParaRPr lang="en-US" noProof="0" dirty="0">
                        <a:solidFill>
                          <a:schemeClr val="tx1"/>
                        </a:solidFill>
                      </a:endParaRPr>
                    </a:p>
                  </a:txBody>
                  <a:tcPr>
                    <a:solidFill>
                      <a:schemeClr val="bg1">
                        <a:lumMod val="85000"/>
                        <a:alpha val="66000"/>
                      </a:schemeClr>
                    </a:solidFill>
                  </a:tcPr>
                </a:tc>
                <a:tc>
                  <a:txBody>
                    <a:bodyPr/>
                    <a:lstStyle/>
                    <a:p>
                      <a:r>
                        <a:rPr lang="en-US" sz="1800" b="0" i="0" u="none" strike="noStrike" kern="1200" baseline="0" noProof="0" dirty="0" smtClean="0">
                          <a:solidFill>
                            <a:schemeClr val="tx1"/>
                          </a:solidFill>
                          <a:latin typeface="+mn-lt"/>
                          <a:ea typeface="+mn-ea"/>
                          <a:cs typeface="+mn-cs"/>
                        </a:rPr>
                        <a:t>Genesis 4:13; 15:16;</a:t>
                      </a:r>
                    </a:p>
                    <a:p>
                      <a:r>
                        <a:rPr lang="en-US" sz="1800" b="0" i="0" u="none" strike="noStrike" kern="1200" baseline="0" noProof="0" dirty="0" smtClean="0">
                          <a:solidFill>
                            <a:schemeClr val="tx1"/>
                          </a:solidFill>
                          <a:latin typeface="+mn-lt"/>
                          <a:ea typeface="+mn-ea"/>
                          <a:cs typeface="+mn-cs"/>
                        </a:rPr>
                        <a:t>Lamentations 3:9; Psalm 36:3; Proverbs 22:8</a:t>
                      </a:r>
                      <a:endParaRPr lang="en-US" noProof="0" dirty="0">
                        <a:solidFill>
                          <a:schemeClr val="tx1"/>
                        </a:solidFill>
                      </a:endParaRPr>
                    </a:p>
                  </a:txBody>
                  <a:tcPr>
                    <a:solidFill>
                      <a:schemeClr val="bg1">
                        <a:lumMod val="85000"/>
                        <a:alpha val="66000"/>
                      </a:schemeClr>
                    </a:solidFill>
                  </a:tcPr>
                </a:tc>
              </a:tr>
              <a:tr h="370840">
                <a:tc>
                  <a:txBody>
                    <a:bodyPr/>
                    <a:lstStyle/>
                    <a:p>
                      <a:r>
                        <a:rPr lang="es-ES" sz="1800" b="0" i="1" u="none" strike="noStrike" kern="1200" baseline="0" dirty="0" err="1" smtClean="0">
                          <a:solidFill>
                            <a:schemeClr val="tx1"/>
                          </a:solidFill>
                          <a:latin typeface="+mn-lt"/>
                          <a:ea typeface="+mn-ea"/>
                          <a:cs typeface="+mn-cs"/>
                        </a:rPr>
                        <a:t>Peša</a:t>
                      </a:r>
                      <a:r>
                        <a:rPr lang="es-ES" sz="1800" b="0" i="1" u="none" strike="noStrike" kern="1200" baseline="0" dirty="0" smtClean="0">
                          <a:solidFill>
                            <a:schemeClr val="tx1"/>
                          </a:solidFill>
                          <a:latin typeface="+mn-lt"/>
                          <a:ea typeface="+mn-ea"/>
                          <a:cs typeface="+mn-cs"/>
                        </a:rPr>
                        <a:t>‘</a:t>
                      </a:r>
                      <a:endParaRPr lang="es-ES" i="1" dirty="0">
                        <a:solidFill>
                          <a:schemeClr val="tx1"/>
                        </a:solidFill>
                      </a:endParaRPr>
                    </a:p>
                  </a:txBody>
                  <a:tcPr>
                    <a:solidFill>
                      <a:schemeClr val="bg1">
                        <a:lumMod val="85000"/>
                        <a:alpha val="66000"/>
                      </a:schemeClr>
                    </a:solidFill>
                  </a:tcPr>
                </a:tc>
                <a:tc>
                  <a:txBody>
                    <a:bodyPr/>
                    <a:lstStyle/>
                    <a:p>
                      <a:r>
                        <a:rPr lang="en-US" sz="1800" b="0" i="0" u="none" strike="noStrike" kern="1200" baseline="0" noProof="0" dirty="0" smtClean="0">
                          <a:solidFill>
                            <a:schemeClr val="tx1"/>
                          </a:solidFill>
                          <a:latin typeface="+mn-lt"/>
                          <a:ea typeface="+mn-ea"/>
                          <a:cs typeface="+mn-cs"/>
                        </a:rPr>
                        <a:t>To break the law or a rule in a deliberate, premeditated and desired manner. To refuse to be subject to a legal authority.</a:t>
                      </a:r>
                      <a:endParaRPr lang="en-US" noProof="0" dirty="0">
                        <a:solidFill>
                          <a:schemeClr val="tx1"/>
                        </a:solidFill>
                      </a:endParaRPr>
                    </a:p>
                  </a:txBody>
                  <a:tcPr>
                    <a:solidFill>
                      <a:schemeClr val="bg1">
                        <a:lumMod val="85000"/>
                        <a:alpha val="66000"/>
                      </a:schemeClr>
                    </a:solidFill>
                  </a:tcPr>
                </a:tc>
                <a:tc>
                  <a:txBody>
                    <a:bodyPr/>
                    <a:lstStyle/>
                    <a:p>
                      <a:r>
                        <a:rPr lang="en-US" sz="1800" b="0" i="0" u="none" strike="noStrike" kern="1200" baseline="0" noProof="0" dirty="0" smtClean="0">
                          <a:solidFill>
                            <a:schemeClr val="tx1"/>
                          </a:solidFill>
                          <a:latin typeface="+mn-lt"/>
                          <a:ea typeface="+mn-ea"/>
                          <a:cs typeface="+mn-cs"/>
                        </a:rPr>
                        <a:t>Isaiah 1:2; Jeremiah 3:13; Hosea 7:13</a:t>
                      </a:r>
                      <a:endParaRPr lang="en-US" noProof="0" dirty="0">
                        <a:solidFill>
                          <a:schemeClr val="tx1"/>
                        </a:solidFill>
                      </a:endParaRPr>
                    </a:p>
                  </a:txBody>
                  <a:tcPr>
                    <a:solidFill>
                      <a:schemeClr val="bg1">
                        <a:lumMod val="85000"/>
                        <a:alpha val="66000"/>
                      </a:schemeClr>
                    </a:solidFill>
                  </a:tcPr>
                </a:tc>
              </a:tr>
              <a:tr h="370840">
                <a:tc>
                  <a:txBody>
                    <a:bodyPr/>
                    <a:lstStyle/>
                    <a:p>
                      <a:r>
                        <a:rPr lang="es-ES" sz="1800" b="0" i="1" u="none" strike="noStrike" kern="1200" baseline="0" dirty="0" err="1" smtClean="0">
                          <a:solidFill>
                            <a:schemeClr val="tx1"/>
                          </a:solidFill>
                          <a:latin typeface="+mn-lt"/>
                          <a:ea typeface="+mn-ea"/>
                          <a:cs typeface="+mn-cs"/>
                        </a:rPr>
                        <a:t>Reša</a:t>
                      </a:r>
                      <a:r>
                        <a:rPr lang="es-ES" sz="1800" b="0" i="1" u="none" strike="noStrike" kern="1200" baseline="0" dirty="0" smtClean="0">
                          <a:solidFill>
                            <a:schemeClr val="tx1"/>
                          </a:solidFill>
                          <a:latin typeface="+mn-lt"/>
                          <a:ea typeface="+mn-ea"/>
                          <a:cs typeface="+mn-cs"/>
                        </a:rPr>
                        <a:t>‘</a:t>
                      </a:r>
                      <a:endParaRPr lang="es-ES" i="1" dirty="0">
                        <a:solidFill>
                          <a:schemeClr val="tx1"/>
                        </a:solidFill>
                      </a:endParaRPr>
                    </a:p>
                  </a:txBody>
                  <a:tcPr>
                    <a:solidFill>
                      <a:schemeClr val="bg1">
                        <a:lumMod val="85000"/>
                        <a:alpha val="66000"/>
                      </a:schemeClr>
                    </a:solidFill>
                  </a:tcPr>
                </a:tc>
                <a:tc>
                  <a:txBody>
                    <a:bodyPr/>
                    <a:lstStyle/>
                    <a:p>
                      <a:r>
                        <a:rPr lang="en-US" sz="1800" b="0" i="0" u="none" strike="noStrike" kern="1200" baseline="0" noProof="0" dirty="0" smtClean="0">
                          <a:solidFill>
                            <a:schemeClr val="tx1"/>
                          </a:solidFill>
                          <a:latin typeface="+mn-lt"/>
                          <a:ea typeface="+mn-ea"/>
                          <a:cs typeface="+mn-cs"/>
                        </a:rPr>
                        <a:t>Turmoil, wickedness, being out of control, hostility against God and His people.</a:t>
                      </a:r>
                      <a:endParaRPr lang="en-US" noProof="0" dirty="0">
                        <a:solidFill>
                          <a:schemeClr val="tx1"/>
                        </a:solidFill>
                      </a:endParaRPr>
                    </a:p>
                  </a:txBody>
                  <a:tcPr>
                    <a:solidFill>
                      <a:schemeClr val="bg1">
                        <a:lumMod val="85000"/>
                        <a:alpha val="66000"/>
                      </a:schemeClr>
                    </a:solidFill>
                  </a:tcPr>
                </a:tc>
                <a:tc>
                  <a:txBody>
                    <a:bodyPr/>
                    <a:lstStyle/>
                    <a:p>
                      <a:r>
                        <a:rPr lang="en-US" sz="1800" b="0" i="0" u="none" strike="noStrike" kern="1200" baseline="0" dirty="0" smtClean="0">
                          <a:solidFill>
                            <a:schemeClr val="tx1"/>
                          </a:solidFill>
                          <a:latin typeface="+mn-lt"/>
                          <a:ea typeface="+mn-ea"/>
                          <a:cs typeface="+mn-cs"/>
                        </a:rPr>
                        <a:t>Isaiah 57:20; Exodus 9:7</a:t>
                      </a:r>
                      <a:endParaRPr lang="es-ES" dirty="0">
                        <a:solidFill>
                          <a:schemeClr val="tx1"/>
                        </a:solidFill>
                      </a:endParaRPr>
                    </a:p>
                  </a:txBody>
                  <a:tcPr>
                    <a:solidFill>
                      <a:schemeClr val="bg1">
                        <a:lumMod val="85000"/>
                        <a:alpha val="66000"/>
                      </a:schemeClr>
                    </a:solidFill>
                  </a:tcPr>
                </a:tc>
              </a:tr>
            </a:tbl>
          </a:graphicData>
        </a:graphic>
      </p:graphicFrame>
    </p:spTree>
    <p:extLst>
      <p:ext uri="{BB962C8B-B14F-4D97-AF65-F5344CB8AC3E}">
        <p14:creationId xmlns:p14="http://schemas.microsoft.com/office/powerpoint/2010/main" val="168736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_az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57200" y="386865"/>
            <a:ext cx="8229600" cy="990600"/>
          </a:xfrm>
        </p:spPr>
        <p:txBody>
          <a:bodyPr>
            <a:normAutofit fontScale="90000"/>
          </a:bodyPr>
          <a:lstStyle/>
          <a:p>
            <a:r>
              <a:rPr lang="en-US" dirty="0" smtClean="0">
                <a:solidFill>
                  <a:schemeClr val="bg1"/>
                </a:solidFill>
              </a:rPr>
              <a:t>Biblical Terms for “Sin” in the </a:t>
            </a:r>
            <a:br>
              <a:rPr lang="en-US" dirty="0" smtClean="0">
                <a:solidFill>
                  <a:schemeClr val="bg1"/>
                </a:solidFill>
              </a:rPr>
            </a:br>
            <a:r>
              <a:rPr lang="en-US" dirty="0" smtClean="0">
                <a:solidFill>
                  <a:schemeClr val="bg1"/>
                </a:solidFill>
              </a:rPr>
              <a:t>New Testament (Greek)</a:t>
            </a:r>
            <a:endParaRPr lang="en-US" dirty="0">
              <a:solidFill>
                <a:schemeClr val="bg1"/>
              </a:solidFill>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689850026"/>
              </p:ext>
            </p:extLst>
          </p:nvPr>
        </p:nvGraphicFramePr>
        <p:xfrm>
          <a:off x="467220" y="1635344"/>
          <a:ext cx="8252460" cy="4867497"/>
        </p:xfrm>
        <a:graphic>
          <a:graphicData uri="http://schemas.openxmlformats.org/drawingml/2006/table">
            <a:tbl>
              <a:tblPr firstRow="1" bandRow="1">
                <a:tableStyleId>{5C22544A-7EE6-4342-B048-85BDC9FD1C3A}</a:tableStyleId>
              </a:tblPr>
              <a:tblGrid>
                <a:gridCol w="1344059"/>
                <a:gridCol w="4157581"/>
                <a:gridCol w="2750820"/>
              </a:tblGrid>
              <a:tr h="347254">
                <a:tc>
                  <a:txBody>
                    <a:bodyPr/>
                    <a:lstStyle/>
                    <a:p>
                      <a:pPr algn="ctr"/>
                      <a:r>
                        <a:rPr lang="en-US" sz="1700" b="1" i="0" u="none" strike="noStrike" kern="1200" baseline="0" noProof="0" dirty="0" smtClean="0">
                          <a:solidFill>
                            <a:schemeClr val="tx1"/>
                          </a:solidFill>
                          <a:latin typeface="+mn-lt"/>
                          <a:ea typeface="+mn-ea"/>
                          <a:cs typeface="+mn-cs"/>
                        </a:rPr>
                        <a:t>WORD</a:t>
                      </a:r>
                      <a:endParaRPr lang="en-US" sz="1700" b="1" noProof="0" dirty="0">
                        <a:solidFill>
                          <a:schemeClr val="tx1"/>
                        </a:solidFill>
                      </a:endParaRPr>
                    </a:p>
                  </a:txBody>
                  <a:tcPr>
                    <a:solidFill>
                      <a:schemeClr val="bg1">
                        <a:lumMod val="85000"/>
                        <a:alpha val="65000"/>
                      </a:schemeClr>
                    </a:solidFill>
                  </a:tcPr>
                </a:tc>
                <a:tc>
                  <a:txBody>
                    <a:bodyPr/>
                    <a:lstStyle/>
                    <a:p>
                      <a:pPr algn="ctr"/>
                      <a:r>
                        <a:rPr lang="en-US" sz="1700" b="1" i="0" u="none" strike="noStrike" kern="1200" baseline="0" noProof="0" dirty="0" smtClean="0">
                          <a:solidFill>
                            <a:schemeClr val="tx1"/>
                          </a:solidFill>
                          <a:latin typeface="+mn-lt"/>
                          <a:ea typeface="+mn-ea"/>
                          <a:cs typeface="+mn-cs"/>
                        </a:rPr>
                        <a:t>MEANING</a:t>
                      </a:r>
                      <a:endParaRPr lang="en-US" sz="1700" b="1" noProof="0" dirty="0">
                        <a:solidFill>
                          <a:schemeClr val="tx1"/>
                        </a:solidFill>
                      </a:endParaRPr>
                    </a:p>
                  </a:txBody>
                  <a:tcPr>
                    <a:solidFill>
                      <a:schemeClr val="bg1">
                        <a:lumMod val="85000"/>
                        <a:alpha val="65000"/>
                      </a:schemeClr>
                    </a:solidFill>
                  </a:tcPr>
                </a:tc>
                <a:tc>
                  <a:txBody>
                    <a:bodyPr/>
                    <a:lstStyle/>
                    <a:p>
                      <a:pPr algn="ctr"/>
                      <a:r>
                        <a:rPr lang="en-US" sz="1700" b="1" i="0" u="none" strike="noStrike" kern="1200" baseline="0" noProof="0" dirty="0" smtClean="0">
                          <a:solidFill>
                            <a:schemeClr val="tx1"/>
                          </a:solidFill>
                          <a:latin typeface="+mn-lt"/>
                          <a:ea typeface="+mn-ea"/>
                          <a:cs typeface="+mn-cs"/>
                        </a:rPr>
                        <a:t>REFERENCE</a:t>
                      </a:r>
                      <a:endParaRPr lang="en-US" sz="1700" b="1" noProof="0" dirty="0">
                        <a:solidFill>
                          <a:schemeClr val="tx1"/>
                        </a:solidFill>
                      </a:endParaRPr>
                    </a:p>
                  </a:txBody>
                  <a:tcPr>
                    <a:solidFill>
                      <a:schemeClr val="bg1">
                        <a:lumMod val="85000"/>
                        <a:alpha val="65000"/>
                      </a:schemeClr>
                    </a:solidFill>
                  </a:tcPr>
                </a:tc>
              </a:tr>
              <a:tr h="868136">
                <a:tc>
                  <a:txBody>
                    <a:bodyPr/>
                    <a:lstStyle/>
                    <a:p>
                      <a:r>
                        <a:rPr lang="es-ES" sz="1700" b="0" i="1" u="none" strike="noStrike" kern="1200" baseline="0" dirty="0" err="1" smtClean="0">
                          <a:solidFill>
                            <a:schemeClr val="dk1"/>
                          </a:solidFill>
                          <a:latin typeface="+mn-lt"/>
                          <a:ea typeface="+mn-ea"/>
                          <a:cs typeface="+mn-cs"/>
                        </a:rPr>
                        <a:t>Hamartia</a:t>
                      </a:r>
                      <a:endParaRPr lang="en-US" sz="1700" i="1" noProof="0" dirty="0"/>
                    </a:p>
                  </a:txBody>
                  <a:tcPr>
                    <a:solidFill>
                      <a:schemeClr val="bg1">
                        <a:lumMod val="85000"/>
                        <a:alpha val="65000"/>
                      </a:schemeClr>
                    </a:solidFill>
                  </a:tcPr>
                </a:tc>
                <a:tc>
                  <a:txBody>
                    <a:bodyPr/>
                    <a:lstStyle/>
                    <a:p>
                      <a:r>
                        <a:rPr lang="en-US" sz="1700" b="0" i="0" u="none" strike="noStrike" kern="1200" baseline="0" dirty="0" smtClean="0">
                          <a:solidFill>
                            <a:schemeClr val="dk1"/>
                          </a:solidFill>
                          <a:latin typeface="+mn-lt"/>
                          <a:ea typeface="+mn-ea"/>
                          <a:cs typeface="+mn-cs"/>
                        </a:rPr>
                        <a:t>“To miss the mark,” a deliberate error by a person seeking the will of God. Human decision to be hostile to the Lord</a:t>
                      </a:r>
                      <a:r>
                        <a:rPr lang="en-US" sz="1700" b="0" i="0" u="none" strike="noStrike" kern="1200" baseline="0" noProof="0" dirty="0" smtClean="0">
                          <a:solidFill>
                            <a:schemeClr val="dk1"/>
                          </a:solidFill>
                          <a:latin typeface="+mn-lt"/>
                          <a:ea typeface="+mn-ea"/>
                          <a:cs typeface="+mn-cs"/>
                        </a:rPr>
                        <a:t>.</a:t>
                      </a:r>
                      <a:endParaRPr lang="en-US" sz="1700" b="0" noProof="0" dirty="0"/>
                    </a:p>
                  </a:txBody>
                  <a:tcPr>
                    <a:solidFill>
                      <a:schemeClr val="bg1">
                        <a:lumMod val="85000"/>
                        <a:alpha val="65000"/>
                      </a:schemeClr>
                    </a:solidFill>
                  </a:tcPr>
                </a:tc>
                <a:tc>
                  <a:txBody>
                    <a:bodyPr/>
                    <a:lstStyle/>
                    <a:p>
                      <a:r>
                        <a:rPr lang="en-US" sz="1700" b="0" i="0" u="none" strike="noStrike" kern="1200" baseline="0" noProof="0" dirty="0" smtClean="0">
                          <a:solidFill>
                            <a:schemeClr val="dk1"/>
                          </a:solidFill>
                          <a:latin typeface="+mn-lt"/>
                          <a:ea typeface="+mn-ea"/>
                          <a:cs typeface="+mn-cs"/>
                        </a:rPr>
                        <a:t>Matthew 1:21; Romans 5:12; John 9:41; 19:11</a:t>
                      </a:r>
                      <a:endParaRPr lang="en-US" sz="1700" noProof="0" dirty="0"/>
                    </a:p>
                  </a:txBody>
                  <a:tcPr>
                    <a:solidFill>
                      <a:schemeClr val="bg1">
                        <a:lumMod val="85000"/>
                        <a:alpha val="65000"/>
                      </a:schemeClr>
                    </a:solidFill>
                  </a:tcPr>
                </a:tc>
              </a:tr>
              <a:tr h="868136">
                <a:tc>
                  <a:txBody>
                    <a:bodyPr/>
                    <a:lstStyle/>
                    <a:p>
                      <a:r>
                        <a:rPr lang="es-ES" sz="1700" b="0" i="1" u="none" strike="noStrike" kern="1200" baseline="0" dirty="0" err="1" smtClean="0">
                          <a:solidFill>
                            <a:schemeClr val="dk1"/>
                          </a:solidFill>
                          <a:latin typeface="+mn-lt"/>
                          <a:ea typeface="+mn-ea"/>
                          <a:cs typeface="+mn-cs"/>
                        </a:rPr>
                        <a:t>Parakoé</a:t>
                      </a:r>
                      <a:endParaRPr lang="es-ES" sz="1700" b="0" i="1" dirty="0"/>
                    </a:p>
                  </a:txBody>
                  <a:tcPr>
                    <a:solidFill>
                      <a:schemeClr val="bg1">
                        <a:lumMod val="85000"/>
                        <a:alpha val="65000"/>
                      </a:schemeClr>
                    </a:solidFill>
                  </a:tcPr>
                </a:tc>
                <a:tc>
                  <a:txBody>
                    <a:bodyPr/>
                    <a:lstStyle/>
                    <a:p>
                      <a:r>
                        <a:rPr lang="en-US" sz="1700" b="0" i="0" u="none" strike="noStrike" kern="1200" baseline="0" noProof="0" dirty="0" smtClean="0">
                          <a:solidFill>
                            <a:schemeClr val="dk1"/>
                          </a:solidFill>
                          <a:latin typeface="+mn-lt"/>
                          <a:ea typeface="+mn-ea"/>
                          <a:cs typeface="+mn-cs"/>
                        </a:rPr>
                        <a:t>“To fail to hear” or “to give up to hear,” translated “disobedience” and “disloyalty.”</a:t>
                      </a:r>
                      <a:endParaRPr lang="en-US" sz="1700" b="0" noProof="0" dirty="0"/>
                    </a:p>
                  </a:txBody>
                  <a:tcPr>
                    <a:solidFill>
                      <a:schemeClr val="bg1">
                        <a:lumMod val="85000"/>
                        <a:alpha val="65000"/>
                      </a:schemeClr>
                    </a:solidFill>
                  </a:tcPr>
                </a:tc>
                <a:tc>
                  <a:txBody>
                    <a:bodyPr/>
                    <a:lstStyle/>
                    <a:p>
                      <a:r>
                        <a:rPr lang="en-US" sz="1700" b="0" i="0" u="none" strike="noStrike" kern="1200" baseline="0" noProof="0" dirty="0" smtClean="0">
                          <a:solidFill>
                            <a:schemeClr val="dk1"/>
                          </a:solidFill>
                          <a:latin typeface="+mn-lt"/>
                          <a:ea typeface="+mn-ea"/>
                          <a:cs typeface="+mn-cs"/>
                        </a:rPr>
                        <a:t>Romans 5:19;</a:t>
                      </a:r>
                    </a:p>
                    <a:p>
                      <a:r>
                        <a:rPr lang="en-US" sz="1700" b="0" i="0" u="none" strike="noStrike" kern="1200" baseline="0" noProof="0" dirty="0" smtClean="0">
                          <a:solidFill>
                            <a:schemeClr val="dk1"/>
                          </a:solidFill>
                          <a:latin typeface="+mn-lt"/>
                          <a:ea typeface="+mn-ea"/>
                          <a:cs typeface="+mn-cs"/>
                        </a:rPr>
                        <a:t>2 Corinthians 10:16;</a:t>
                      </a:r>
                    </a:p>
                    <a:p>
                      <a:r>
                        <a:rPr lang="en-US" sz="1700" b="0" i="0" u="none" strike="noStrike" kern="1200" baseline="0" noProof="0" dirty="0" smtClean="0">
                          <a:solidFill>
                            <a:schemeClr val="dk1"/>
                          </a:solidFill>
                          <a:latin typeface="+mn-lt"/>
                          <a:ea typeface="+mn-ea"/>
                          <a:cs typeface="+mn-cs"/>
                        </a:rPr>
                        <a:t>Hebrews 2:2</a:t>
                      </a:r>
                      <a:endParaRPr lang="en-US" sz="1700" noProof="0" dirty="0"/>
                    </a:p>
                  </a:txBody>
                  <a:tcPr>
                    <a:solidFill>
                      <a:schemeClr val="bg1">
                        <a:lumMod val="85000"/>
                        <a:alpha val="65000"/>
                      </a:schemeClr>
                    </a:solidFill>
                  </a:tcPr>
                </a:tc>
              </a:tr>
              <a:tr h="868136">
                <a:tc>
                  <a:txBody>
                    <a:bodyPr/>
                    <a:lstStyle/>
                    <a:p>
                      <a:r>
                        <a:rPr lang="es-ES" sz="1700" b="0" i="1" u="none" strike="noStrike" kern="1200" baseline="0" dirty="0" err="1" smtClean="0">
                          <a:solidFill>
                            <a:schemeClr val="dk1"/>
                          </a:solidFill>
                          <a:latin typeface="+mn-lt"/>
                          <a:ea typeface="+mn-ea"/>
                          <a:cs typeface="+mn-cs"/>
                        </a:rPr>
                        <a:t>Parabasis</a:t>
                      </a:r>
                      <a:endParaRPr lang="es-ES" sz="1700" i="1" dirty="0"/>
                    </a:p>
                  </a:txBody>
                  <a:tcPr>
                    <a:solidFill>
                      <a:schemeClr val="bg1">
                        <a:lumMod val="85000"/>
                        <a:alpha val="65000"/>
                      </a:schemeClr>
                    </a:solidFill>
                  </a:tcPr>
                </a:tc>
                <a:tc>
                  <a:txBody>
                    <a:bodyPr/>
                    <a:lstStyle/>
                    <a:p>
                      <a:r>
                        <a:rPr lang="en-US" sz="1700" b="0" i="0" u="none" strike="noStrike" kern="1200" baseline="0" noProof="0" dirty="0" smtClean="0">
                          <a:solidFill>
                            <a:schemeClr val="dk1"/>
                          </a:solidFill>
                          <a:latin typeface="+mn-lt"/>
                          <a:ea typeface="+mn-ea"/>
                          <a:cs typeface="+mn-cs"/>
                        </a:rPr>
                        <a:t>To deliberately break the law, to violate a command, to advance to a forbidden area, translated as “transgression” or “violation.”</a:t>
                      </a:r>
                      <a:endParaRPr lang="en-US" sz="1700" noProof="0" dirty="0"/>
                    </a:p>
                  </a:txBody>
                  <a:tcPr>
                    <a:solidFill>
                      <a:schemeClr val="bg1">
                        <a:lumMod val="85000"/>
                        <a:alpha val="65000"/>
                      </a:schemeClr>
                    </a:solidFill>
                  </a:tcPr>
                </a:tc>
                <a:tc>
                  <a:txBody>
                    <a:bodyPr/>
                    <a:lstStyle/>
                    <a:p>
                      <a:r>
                        <a:rPr lang="en-US" sz="1700" b="0" i="0" u="none" strike="noStrike" kern="1200" baseline="0" noProof="0" dirty="0" smtClean="0">
                          <a:solidFill>
                            <a:schemeClr val="dk1"/>
                          </a:solidFill>
                          <a:latin typeface="+mn-lt"/>
                          <a:ea typeface="+mn-ea"/>
                          <a:cs typeface="+mn-cs"/>
                        </a:rPr>
                        <a:t>Romans 4:15;</a:t>
                      </a:r>
                    </a:p>
                    <a:p>
                      <a:r>
                        <a:rPr lang="en-US" sz="1700" b="0" i="0" u="none" strike="noStrike" kern="1200" baseline="0" noProof="0" dirty="0" smtClean="0">
                          <a:solidFill>
                            <a:schemeClr val="dk1"/>
                          </a:solidFill>
                          <a:latin typeface="+mn-lt"/>
                          <a:ea typeface="+mn-ea"/>
                          <a:cs typeface="+mn-cs"/>
                        </a:rPr>
                        <a:t>Galatians 3:19;</a:t>
                      </a:r>
                    </a:p>
                    <a:p>
                      <a:r>
                        <a:rPr lang="en-US" sz="1700" b="0" i="0" u="none" strike="noStrike" kern="1200" baseline="0" noProof="0" dirty="0" smtClean="0">
                          <a:solidFill>
                            <a:schemeClr val="dk1"/>
                          </a:solidFill>
                          <a:latin typeface="+mn-lt"/>
                          <a:ea typeface="+mn-ea"/>
                          <a:cs typeface="+mn-cs"/>
                        </a:rPr>
                        <a:t>Hebrews 2:2</a:t>
                      </a:r>
                      <a:endParaRPr lang="en-US" sz="1700" noProof="0" dirty="0"/>
                    </a:p>
                  </a:txBody>
                  <a:tcPr>
                    <a:solidFill>
                      <a:schemeClr val="bg1">
                        <a:lumMod val="85000"/>
                        <a:alpha val="65000"/>
                      </a:schemeClr>
                    </a:solidFill>
                  </a:tcPr>
                </a:tc>
              </a:tr>
              <a:tr h="691737">
                <a:tc>
                  <a:txBody>
                    <a:bodyPr/>
                    <a:lstStyle/>
                    <a:p>
                      <a:r>
                        <a:rPr lang="es-ES" sz="1700" b="0" i="1" u="none" strike="noStrike" kern="1200" baseline="0" dirty="0" err="1" smtClean="0">
                          <a:solidFill>
                            <a:schemeClr val="dk1"/>
                          </a:solidFill>
                          <a:latin typeface="+mn-lt"/>
                          <a:ea typeface="+mn-ea"/>
                          <a:cs typeface="+mn-cs"/>
                        </a:rPr>
                        <a:t>Paraptoma</a:t>
                      </a:r>
                      <a:endParaRPr lang="es-ES" sz="1700" i="1" dirty="0"/>
                    </a:p>
                  </a:txBody>
                  <a:tcPr>
                    <a:solidFill>
                      <a:schemeClr val="bg1">
                        <a:lumMod val="85000"/>
                        <a:alpha val="65000"/>
                      </a:schemeClr>
                    </a:solidFill>
                  </a:tcPr>
                </a:tc>
                <a:tc>
                  <a:txBody>
                    <a:bodyPr/>
                    <a:lstStyle/>
                    <a:p>
                      <a:r>
                        <a:rPr lang="en-US" sz="1700" b="0" i="0" u="none" strike="noStrike" kern="1200" baseline="0" noProof="0" dirty="0" smtClean="0">
                          <a:solidFill>
                            <a:schemeClr val="dk1"/>
                          </a:solidFill>
                          <a:latin typeface="+mn-lt"/>
                          <a:ea typeface="+mn-ea"/>
                          <a:cs typeface="+mn-cs"/>
                        </a:rPr>
                        <a:t>A slip-up or fall, translated as “offense,” “crime,” and “fall.”</a:t>
                      </a:r>
                      <a:endParaRPr lang="en-US" sz="1700" noProof="0" dirty="0"/>
                    </a:p>
                  </a:txBody>
                  <a:tcPr>
                    <a:solidFill>
                      <a:schemeClr val="bg1">
                        <a:lumMod val="85000"/>
                        <a:alpha val="65000"/>
                      </a:schemeClr>
                    </a:solidFill>
                  </a:tcPr>
                </a:tc>
                <a:tc>
                  <a:txBody>
                    <a:bodyPr/>
                    <a:lstStyle/>
                    <a:p>
                      <a:r>
                        <a:rPr lang="en-US" sz="1700" b="0" i="0" u="none" strike="noStrike" kern="1200" baseline="0" noProof="0" dirty="0" smtClean="0">
                          <a:solidFill>
                            <a:schemeClr val="dk1"/>
                          </a:solidFill>
                          <a:latin typeface="+mn-lt"/>
                          <a:ea typeface="+mn-ea"/>
                          <a:cs typeface="+mn-cs"/>
                        </a:rPr>
                        <a:t>Matthew 6:14, 15;</a:t>
                      </a:r>
                    </a:p>
                    <a:p>
                      <a:r>
                        <a:rPr lang="en-US" sz="1700" b="0" i="0" u="none" strike="noStrike" kern="1200" baseline="0" noProof="0" dirty="0" smtClean="0">
                          <a:solidFill>
                            <a:schemeClr val="dk1"/>
                          </a:solidFill>
                          <a:latin typeface="+mn-lt"/>
                          <a:ea typeface="+mn-ea"/>
                          <a:cs typeface="+mn-cs"/>
                        </a:rPr>
                        <a:t>Romans 4:25; 5:15; 11:11, 12</a:t>
                      </a:r>
                      <a:endParaRPr lang="en-US" sz="1700" noProof="0" dirty="0"/>
                    </a:p>
                  </a:txBody>
                  <a:tcPr>
                    <a:solidFill>
                      <a:schemeClr val="bg1">
                        <a:lumMod val="85000"/>
                        <a:alpha val="65000"/>
                      </a:schemeClr>
                    </a:solidFill>
                  </a:tcPr>
                </a:tc>
              </a:tr>
              <a:tr h="607695">
                <a:tc>
                  <a:txBody>
                    <a:bodyPr/>
                    <a:lstStyle/>
                    <a:p>
                      <a:r>
                        <a:rPr lang="es-ES" sz="1700" b="0" i="1" u="none" strike="noStrike" kern="1200" baseline="0" dirty="0" smtClean="0">
                          <a:solidFill>
                            <a:schemeClr val="dk1"/>
                          </a:solidFill>
                          <a:latin typeface="+mn-lt"/>
                          <a:ea typeface="+mn-ea"/>
                          <a:cs typeface="+mn-cs"/>
                        </a:rPr>
                        <a:t>Anomia</a:t>
                      </a:r>
                      <a:endParaRPr lang="es-ES" sz="1700" i="1" dirty="0"/>
                    </a:p>
                  </a:txBody>
                  <a:tcPr>
                    <a:solidFill>
                      <a:schemeClr val="bg1">
                        <a:lumMod val="85000"/>
                        <a:alpha val="65000"/>
                      </a:schemeClr>
                    </a:solidFill>
                  </a:tcPr>
                </a:tc>
                <a:tc>
                  <a:txBody>
                    <a:bodyPr/>
                    <a:lstStyle/>
                    <a:p>
                      <a:r>
                        <a:rPr lang="en-US" sz="1700" b="0" i="0" u="none" strike="noStrike" kern="1200" baseline="0" noProof="0" dirty="0" smtClean="0">
                          <a:solidFill>
                            <a:schemeClr val="dk1"/>
                          </a:solidFill>
                          <a:latin typeface="+mn-lt"/>
                          <a:ea typeface="+mn-ea"/>
                          <a:cs typeface="+mn-cs"/>
                        </a:rPr>
                        <a:t>Infraction of the law, translated as “evilness” or “lawlessness.”</a:t>
                      </a:r>
                      <a:endParaRPr lang="en-US" sz="1700" noProof="0" dirty="0"/>
                    </a:p>
                  </a:txBody>
                  <a:tcPr>
                    <a:solidFill>
                      <a:schemeClr val="bg1">
                        <a:lumMod val="85000"/>
                        <a:alpha val="65000"/>
                      </a:schemeClr>
                    </a:solidFill>
                  </a:tcPr>
                </a:tc>
                <a:tc>
                  <a:txBody>
                    <a:bodyPr/>
                    <a:lstStyle/>
                    <a:p>
                      <a:r>
                        <a:rPr lang="en-US" sz="1700" b="0" i="0" u="none" strike="noStrike" kern="1200" baseline="0" dirty="0" smtClean="0">
                          <a:solidFill>
                            <a:schemeClr val="dk1"/>
                          </a:solidFill>
                          <a:latin typeface="+mn-lt"/>
                          <a:ea typeface="+mn-ea"/>
                          <a:cs typeface="+mn-cs"/>
                        </a:rPr>
                        <a:t>Matthew 7:23; 13:41;</a:t>
                      </a:r>
                    </a:p>
                    <a:p>
                      <a:r>
                        <a:rPr lang="de-DE" sz="1700" b="0" i="0" u="none" strike="noStrike" kern="1200" baseline="0" dirty="0" smtClean="0">
                          <a:solidFill>
                            <a:schemeClr val="dk1"/>
                          </a:solidFill>
                          <a:latin typeface="+mn-lt"/>
                          <a:ea typeface="+mn-ea"/>
                          <a:cs typeface="+mn-cs"/>
                        </a:rPr>
                        <a:t>Romans 4:7; 1 John 3:4</a:t>
                      </a:r>
                      <a:endParaRPr lang="en-US" sz="1700" noProof="0" dirty="0"/>
                    </a:p>
                  </a:txBody>
                  <a:tcPr>
                    <a:solidFill>
                      <a:schemeClr val="bg1">
                        <a:lumMod val="85000"/>
                        <a:alpha val="65000"/>
                      </a:schemeClr>
                    </a:solidFill>
                  </a:tcPr>
                </a:tc>
              </a:tr>
              <a:tr h="607695">
                <a:tc>
                  <a:txBody>
                    <a:bodyPr/>
                    <a:lstStyle/>
                    <a:p>
                      <a:r>
                        <a:rPr lang="es-ES" sz="1700" b="0" i="1" u="none" strike="noStrike" kern="1200" baseline="0" dirty="0" err="1" smtClean="0">
                          <a:solidFill>
                            <a:schemeClr val="dk1"/>
                          </a:solidFill>
                          <a:latin typeface="+mn-lt"/>
                          <a:ea typeface="+mn-ea"/>
                          <a:cs typeface="+mn-cs"/>
                        </a:rPr>
                        <a:t>Adikia</a:t>
                      </a:r>
                      <a:endParaRPr lang="es-ES" sz="1700" i="1" dirty="0"/>
                    </a:p>
                  </a:txBody>
                  <a:tcPr>
                    <a:solidFill>
                      <a:schemeClr val="bg1">
                        <a:lumMod val="85000"/>
                        <a:alpha val="65000"/>
                      </a:schemeClr>
                    </a:solidFill>
                  </a:tcPr>
                </a:tc>
                <a:tc>
                  <a:txBody>
                    <a:bodyPr/>
                    <a:lstStyle/>
                    <a:p>
                      <a:r>
                        <a:rPr lang="en-US" sz="1700" b="0" i="0" u="none" strike="noStrike" kern="1200" baseline="0" noProof="0" dirty="0" smtClean="0">
                          <a:solidFill>
                            <a:schemeClr val="dk1"/>
                          </a:solidFill>
                          <a:latin typeface="+mn-lt"/>
                          <a:ea typeface="+mn-ea"/>
                          <a:cs typeface="+mn-cs"/>
                        </a:rPr>
                        <a:t>Absence of justice, translated as “ungodliness” and “wickedness.”</a:t>
                      </a:r>
                      <a:endParaRPr lang="en-US" sz="1700" noProof="0" dirty="0"/>
                    </a:p>
                  </a:txBody>
                  <a:tcPr>
                    <a:solidFill>
                      <a:schemeClr val="bg1">
                        <a:lumMod val="85000"/>
                        <a:alpha val="65000"/>
                      </a:schemeClr>
                    </a:solidFill>
                  </a:tcPr>
                </a:tc>
                <a:tc>
                  <a:txBody>
                    <a:bodyPr/>
                    <a:lstStyle/>
                    <a:p>
                      <a:r>
                        <a:rPr lang="de-DE" sz="1700" b="0" i="0" u="none" strike="noStrike" kern="1200" baseline="0" dirty="0" smtClean="0">
                          <a:solidFill>
                            <a:schemeClr val="dk1"/>
                          </a:solidFill>
                          <a:latin typeface="+mn-lt"/>
                          <a:ea typeface="+mn-ea"/>
                          <a:cs typeface="+mn-cs"/>
                        </a:rPr>
                        <a:t>Romans 1:18, 19; 2 Peter 2:15; 1 John 5:7</a:t>
                      </a:r>
                      <a:endParaRPr lang="en-US" sz="1700" noProof="0" dirty="0"/>
                    </a:p>
                  </a:txBody>
                  <a:tcPr>
                    <a:solidFill>
                      <a:schemeClr val="bg1">
                        <a:lumMod val="85000"/>
                        <a:alpha val="65000"/>
                      </a:schemeClr>
                    </a:solidFill>
                  </a:tcPr>
                </a:tc>
              </a:tr>
            </a:tbl>
          </a:graphicData>
        </a:graphic>
      </p:graphicFrame>
    </p:spTree>
    <p:extLst>
      <p:ext uri="{BB962C8B-B14F-4D97-AF65-F5344CB8AC3E}">
        <p14:creationId xmlns:p14="http://schemas.microsoft.com/office/powerpoint/2010/main" val="4060481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5" name="Group 5"/>
          <p:cNvGrpSpPr>
            <a:grpSpLocks noChangeAspect="1"/>
          </p:cNvGrpSpPr>
          <p:nvPr/>
        </p:nvGrpSpPr>
        <p:grpSpPr bwMode="auto">
          <a:xfrm>
            <a:off x="537308" y="381000"/>
            <a:ext cx="8254999" cy="6072188"/>
            <a:chOff x="1500" y="771"/>
            <a:chExt cx="2716" cy="2719"/>
          </a:xfrm>
        </p:grpSpPr>
        <p:sp>
          <p:nvSpPr>
            <p:cNvPr id="30724" name="AutoShape 4"/>
            <p:cNvSpPr>
              <a:spLocks noChangeAspect="1" noChangeArrowheads="1" noTextEdit="1"/>
            </p:cNvSpPr>
            <p:nvPr/>
          </p:nvSpPr>
          <p:spPr bwMode="auto">
            <a:xfrm>
              <a:off x="1500" y="771"/>
              <a:ext cx="2716" cy="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0748" name="_s30748"/>
            <p:cNvSpPr>
              <a:spLocks noChangeShapeType="1"/>
            </p:cNvSpPr>
            <p:nvPr/>
          </p:nvSpPr>
          <p:spPr bwMode="auto">
            <a:xfrm flipH="1" flipV="1">
              <a:off x="2379" y="1472"/>
              <a:ext cx="319" cy="439"/>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s-ES"/>
            </a:p>
          </p:txBody>
        </p:sp>
        <p:sp>
          <p:nvSpPr>
            <p:cNvPr id="30747" name="_s30747"/>
            <p:cNvSpPr>
              <a:spLocks noChangeArrowheads="1"/>
            </p:cNvSpPr>
            <p:nvPr/>
          </p:nvSpPr>
          <p:spPr bwMode="auto">
            <a:xfrm>
              <a:off x="1948" y="982"/>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smtClean="0"/>
                <a:t>Carelessness</a:t>
              </a:r>
            </a:p>
            <a:p>
              <a:pPr algn="ctr"/>
              <a:r>
                <a:rPr lang="en-US" sz="1900" dirty="0"/>
                <a:t>o</a:t>
              </a:r>
              <a:r>
                <a:rPr lang="en-US" sz="1900" dirty="0" smtClean="0"/>
                <a:t>f duties</a:t>
              </a:r>
              <a:endParaRPr lang="en-US" sz="1900" dirty="0"/>
            </a:p>
          </p:txBody>
        </p:sp>
        <p:sp>
          <p:nvSpPr>
            <p:cNvPr id="30746" name="_s30746"/>
            <p:cNvSpPr>
              <a:spLocks noChangeShapeType="1"/>
            </p:cNvSpPr>
            <p:nvPr/>
          </p:nvSpPr>
          <p:spPr bwMode="auto">
            <a:xfrm flipH="1" flipV="1">
              <a:off x="2084" y="1879"/>
              <a:ext cx="516" cy="16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s-ES"/>
            </a:p>
          </p:txBody>
        </p:sp>
        <p:sp>
          <p:nvSpPr>
            <p:cNvPr id="30745" name="_s30745"/>
            <p:cNvSpPr>
              <a:spLocks noChangeArrowheads="1"/>
            </p:cNvSpPr>
            <p:nvPr/>
          </p:nvSpPr>
          <p:spPr bwMode="auto">
            <a:xfrm>
              <a:off x="1555" y="1585"/>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smtClean="0"/>
                <a:t>Contamination</a:t>
              </a:r>
            </a:p>
            <a:p>
              <a:pPr algn="ctr"/>
              <a:r>
                <a:rPr lang="en-US" sz="1900" dirty="0" smtClean="0"/>
                <a:t>and guilt</a:t>
              </a:r>
              <a:endParaRPr lang="en-US" sz="1900" dirty="0"/>
            </a:p>
          </p:txBody>
        </p:sp>
        <p:sp>
          <p:nvSpPr>
            <p:cNvPr id="30744" name="_s30744"/>
            <p:cNvSpPr>
              <a:spLocks noChangeShapeType="1"/>
            </p:cNvSpPr>
            <p:nvPr/>
          </p:nvSpPr>
          <p:spPr bwMode="auto">
            <a:xfrm flipH="1">
              <a:off x="2084" y="2215"/>
              <a:ext cx="517" cy="167"/>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s-ES"/>
            </a:p>
          </p:txBody>
        </p:sp>
        <p:sp>
          <p:nvSpPr>
            <p:cNvPr id="30743" name="_s30743"/>
            <p:cNvSpPr>
              <a:spLocks noChangeArrowheads="1"/>
            </p:cNvSpPr>
            <p:nvPr/>
          </p:nvSpPr>
          <p:spPr bwMode="auto">
            <a:xfrm>
              <a:off x="1556" y="2195"/>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smtClean="0"/>
                <a:t>An enslaving </a:t>
              </a:r>
              <a:br>
                <a:rPr lang="en-US" sz="1900" dirty="0" smtClean="0"/>
              </a:br>
              <a:r>
                <a:rPr lang="en-US" sz="1900" dirty="0" smtClean="0"/>
                <a:t>power</a:t>
              </a:r>
              <a:endParaRPr lang="en-US" sz="1900" dirty="0"/>
            </a:p>
          </p:txBody>
        </p:sp>
        <p:sp>
          <p:nvSpPr>
            <p:cNvPr id="30742" name="_s30742"/>
            <p:cNvSpPr>
              <a:spLocks noChangeShapeType="1"/>
            </p:cNvSpPr>
            <p:nvPr/>
          </p:nvSpPr>
          <p:spPr bwMode="auto">
            <a:xfrm flipH="1">
              <a:off x="2344" y="2350"/>
              <a:ext cx="356" cy="49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s-ES"/>
            </a:p>
          </p:txBody>
        </p:sp>
        <p:sp>
          <p:nvSpPr>
            <p:cNvPr id="30741" name="_s30741"/>
            <p:cNvSpPr>
              <a:spLocks noChangeArrowheads="1"/>
            </p:cNvSpPr>
            <p:nvPr/>
          </p:nvSpPr>
          <p:spPr bwMode="auto">
            <a:xfrm>
              <a:off x="1951" y="2806"/>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smtClean="0"/>
                <a:t>Selfishness</a:t>
              </a:r>
            </a:p>
            <a:p>
              <a:pPr algn="ctr"/>
              <a:r>
                <a:rPr lang="en-US" sz="1900" dirty="0" smtClean="0"/>
                <a:t>and pride</a:t>
              </a:r>
              <a:endParaRPr lang="en-US" sz="1900" dirty="0"/>
            </a:p>
          </p:txBody>
        </p:sp>
        <p:sp>
          <p:nvSpPr>
            <p:cNvPr id="30740" name="_s30740"/>
            <p:cNvSpPr>
              <a:spLocks noChangeShapeType="1"/>
            </p:cNvSpPr>
            <p:nvPr/>
          </p:nvSpPr>
          <p:spPr bwMode="auto">
            <a:xfrm>
              <a:off x="2859" y="2401"/>
              <a:ext cx="1" cy="543"/>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s-ES"/>
            </a:p>
          </p:txBody>
        </p:sp>
        <p:sp>
          <p:nvSpPr>
            <p:cNvPr id="30739" name="_s30739"/>
            <p:cNvSpPr>
              <a:spLocks noChangeArrowheads="1"/>
            </p:cNvSpPr>
            <p:nvPr/>
          </p:nvSpPr>
          <p:spPr bwMode="auto">
            <a:xfrm>
              <a:off x="2588" y="2942"/>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smtClean="0"/>
                <a:t>Transgression</a:t>
              </a:r>
              <a:endParaRPr lang="en-US" sz="1900" dirty="0"/>
            </a:p>
          </p:txBody>
        </p:sp>
        <p:sp>
          <p:nvSpPr>
            <p:cNvPr id="30738" name="_s30738"/>
            <p:cNvSpPr>
              <a:spLocks noChangeShapeType="1"/>
            </p:cNvSpPr>
            <p:nvPr/>
          </p:nvSpPr>
          <p:spPr bwMode="auto">
            <a:xfrm>
              <a:off x="3019" y="2349"/>
              <a:ext cx="362" cy="499"/>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s-ES"/>
            </a:p>
          </p:txBody>
        </p:sp>
        <p:sp>
          <p:nvSpPr>
            <p:cNvPr id="30737" name="_s30737"/>
            <p:cNvSpPr>
              <a:spLocks noChangeArrowheads="1"/>
            </p:cNvSpPr>
            <p:nvPr/>
          </p:nvSpPr>
          <p:spPr bwMode="auto">
            <a:xfrm>
              <a:off x="3225" y="2804"/>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smtClean="0"/>
                <a:t>Miss the mark</a:t>
              </a:r>
              <a:endParaRPr lang="en-US" sz="1900" dirty="0"/>
            </a:p>
          </p:txBody>
        </p:sp>
        <p:sp>
          <p:nvSpPr>
            <p:cNvPr id="30736" name="_s30736"/>
            <p:cNvSpPr>
              <a:spLocks noChangeShapeType="1"/>
            </p:cNvSpPr>
            <p:nvPr/>
          </p:nvSpPr>
          <p:spPr bwMode="auto">
            <a:xfrm>
              <a:off x="3117" y="2213"/>
              <a:ext cx="515" cy="16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s-ES"/>
            </a:p>
          </p:txBody>
        </p:sp>
        <p:sp>
          <p:nvSpPr>
            <p:cNvPr id="30735" name="_s30735"/>
            <p:cNvSpPr>
              <a:spLocks noChangeArrowheads="1"/>
            </p:cNvSpPr>
            <p:nvPr/>
          </p:nvSpPr>
          <p:spPr bwMode="auto">
            <a:xfrm>
              <a:off x="3618" y="2192"/>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smtClean="0"/>
                <a:t>A specific </a:t>
              </a:r>
              <a:br>
                <a:rPr lang="en-US" sz="1900" dirty="0" smtClean="0"/>
              </a:br>
              <a:r>
                <a:rPr lang="en-US" sz="1900" dirty="0" smtClean="0"/>
                <a:t>kind of evil</a:t>
              </a:r>
              <a:endParaRPr lang="en-US" sz="1900" dirty="0"/>
            </a:p>
          </p:txBody>
        </p:sp>
        <p:sp>
          <p:nvSpPr>
            <p:cNvPr id="30732" name="_s30732"/>
            <p:cNvSpPr>
              <a:spLocks noChangeShapeType="1"/>
            </p:cNvSpPr>
            <p:nvPr/>
          </p:nvSpPr>
          <p:spPr bwMode="auto">
            <a:xfrm flipV="1">
              <a:off x="3116" y="1878"/>
              <a:ext cx="516" cy="167"/>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s-ES"/>
            </a:p>
          </p:txBody>
        </p:sp>
        <p:sp>
          <p:nvSpPr>
            <p:cNvPr id="30731" name="_s30731"/>
            <p:cNvSpPr>
              <a:spLocks noChangeArrowheads="1"/>
            </p:cNvSpPr>
            <p:nvPr/>
          </p:nvSpPr>
          <p:spPr bwMode="auto">
            <a:xfrm>
              <a:off x="3618" y="1577"/>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smtClean="0"/>
                <a:t>A</a:t>
              </a:r>
            </a:p>
            <a:p>
              <a:pPr algn="ctr"/>
              <a:r>
                <a:rPr lang="en-US" sz="1900" dirty="0" smtClean="0"/>
                <a:t>condition</a:t>
              </a:r>
              <a:endParaRPr lang="en-US" sz="1900" dirty="0"/>
            </a:p>
          </p:txBody>
        </p:sp>
        <p:sp>
          <p:nvSpPr>
            <p:cNvPr id="30730" name="_s30730"/>
            <p:cNvSpPr>
              <a:spLocks noChangeShapeType="1"/>
            </p:cNvSpPr>
            <p:nvPr/>
          </p:nvSpPr>
          <p:spPr bwMode="auto">
            <a:xfrm flipV="1">
              <a:off x="3017" y="1472"/>
              <a:ext cx="319" cy="43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s-ES"/>
            </a:p>
          </p:txBody>
        </p:sp>
        <p:sp>
          <p:nvSpPr>
            <p:cNvPr id="30729" name="_s30729"/>
            <p:cNvSpPr>
              <a:spLocks noChangeArrowheads="1"/>
            </p:cNvSpPr>
            <p:nvPr/>
          </p:nvSpPr>
          <p:spPr bwMode="auto">
            <a:xfrm>
              <a:off x="3224" y="980"/>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smtClean="0"/>
                <a:t>A broken </a:t>
              </a:r>
              <a:br>
                <a:rPr lang="en-US" sz="1900" dirty="0" smtClean="0"/>
              </a:br>
              <a:r>
                <a:rPr lang="en-US" sz="1900" dirty="0" smtClean="0"/>
                <a:t>relationship</a:t>
              </a:r>
              <a:endParaRPr lang="en-US" sz="1900" dirty="0"/>
            </a:p>
          </p:txBody>
        </p:sp>
        <p:sp>
          <p:nvSpPr>
            <p:cNvPr id="30728" name="_s30728"/>
            <p:cNvSpPr>
              <a:spLocks noChangeShapeType="1"/>
            </p:cNvSpPr>
            <p:nvPr/>
          </p:nvSpPr>
          <p:spPr bwMode="auto">
            <a:xfrm flipV="1">
              <a:off x="2858" y="1317"/>
              <a:ext cx="0" cy="54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s-ES"/>
            </a:p>
          </p:txBody>
        </p:sp>
        <p:sp>
          <p:nvSpPr>
            <p:cNvPr id="30727" name="_s30727"/>
            <p:cNvSpPr>
              <a:spLocks noChangeArrowheads="1"/>
            </p:cNvSpPr>
            <p:nvPr/>
          </p:nvSpPr>
          <p:spPr bwMode="auto">
            <a:xfrm>
              <a:off x="2586" y="773"/>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smtClean="0"/>
                <a:t>Rebellion </a:t>
              </a:r>
            </a:p>
            <a:p>
              <a:pPr algn="ctr"/>
              <a:r>
                <a:rPr lang="en-US" sz="1900" dirty="0" smtClean="0"/>
                <a:t>against</a:t>
              </a:r>
            </a:p>
            <a:p>
              <a:pPr algn="ctr"/>
              <a:r>
                <a:rPr lang="en-US" sz="1900" dirty="0" smtClean="0"/>
                <a:t>God</a:t>
              </a:r>
              <a:endParaRPr lang="en-US" sz="1900" dirty="0"/>
            </a:p>
          </p:txBody>
        </p:sp>
        <p:sp>
          <p:nvSpPr>
            <p:cNvPr id="30726" name="_s30726"/>
            <p:cNvSpPr>
              <a:spLocks noChangeArrowheads="1"/>
            </p:cNvSpPr>
            <p:nvPr/>
          </p:nvSpPr>
          <p:spPr bwMode="auto">
            <a:xfrm>
              <a:off x="2586" y="1859"/>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s-MX" sz="2600" b="1" dirty="0" smtClean="0"/>
                <a:t>SIN</a:t>
              </a:r>
              <a:endParaRPr lang="es-ES" sz="2600" b="1" dirty="0"/>
            </a:p>
          </p:txBody>
        </p:sp>
      </p:grpSp>
    </p:spTree>
    <p:extLst>
      <p:ext uri="{BB962C8B-B14F-4D97-AF65-F5344CB8AC3E}">
        <p14:creationId xmlns:p14="http://schemas.microsoft.com/office/powerpoint/2010/main" val="14545160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3674</TotalTime>
  <Words>2497</Words>
  <Application>Microsoft Macintosh PowerPoint</Application>
  <PresentationFormat>Presentación en pantalla (4:3)</PresentationFormat>
  <Paragraphs>207</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Presentación de PowerPoint</vt:lpstr>
      <vt:lpstr>Can God Change My Life?</vt:lpstr>
      <vt:lpstr>“I Have a Killer Beast inside Me”</vt:lpstr>
      <vt:lpstr>“I Have a Killer Beast inside Me”</vt:lpstr>
      <vt:lpstr>WHAT IS SIN?</vt:lpstr>
      <vt:lpstr>What Is Sin?</vt:lpstr>
      <vt:lpstr>Biblical Terms for “Sin” in the  Old Testament (Hebrew)</vt:lpstr>
      <vt:lpstr>Biblical Terms for “Sin” in the  New Testament (Greek)</vt:lpstr>
      <vt:lpstr>Presentación de PowerPoint</vt:lpstr>
      <vt:lpstr>Returning to Eden</vt:lpstr>
      <vt:lpstr>Wanting to Be Like God</vt:lpstr>
      <vt:lpstr>A SINFUL NATURE</vt:lpstr>
      <vt:lpstr>A Tendency toward Evil</vt:lpstr>
      <vt:lpstr>A Sinful Nature (Ps. 51:5)</vt:lpstr>
      <vt:lpstr>Jesus Creates a New Nature In Us</vt:lpstr>
      <vt:lpstr>The Battle Between Two Natures: How Are They Nourished?</vt:lpstr>
      <vt:lpstr>The Need of a Daily Devotional Life</vt:lpstr>
      <vt:lpstr>1. Deny Yourself</vt:lpstr>
      <vt:lpstr>2. Take up the Cross</vt:lpstr>
      <vt:lpstr>3. Follow Jesus</vt:lpstr>
      <vt:lpstr>Three Attitudes toward Jesus</vt:lpstr>
      <vt:lpstr>Three Types of Attitudes Today</vt:lpstr>
      <vt:lpstr>Three Types of Attitudes on the Cross (Luke 23:39-42)</vt:lpstr>
      <vt:lpstr>The Anger of the Bad Thief toward Jesus</vt:lpstr>
      <vt:lpstr>The Testimony of the Good Thief</vt:lpstr>
      <vt:lpstr>A Man with Spiritual Conviction</vt:lpstr>
      <vt:lpstr>Summary</vt:lpstr>
      <vt:lpstr>Label It “Sin”</vt:lpstr>
      <vt:lpstr>Label It “Sin”</vt:lpstr>
      <vt:lpstr>My Decision</vt:lpstr>
      <vt:lpstr>Next Topic:</vt:lpstr>
    </vt:vector>
  </TitlesOfParts>
  <Company>Editorial Safeliz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greatest need</dc:title>
  <dc:creator>Alejandro Medina</dc:creator>
  <cp:lastModifiedBy>Ruben Ferreira</cp:lastModifiedBy>
  <cp:revision>281</cp:revision>
  <dcterms:created xsi:type="dcterms:W3CDTF">2016-10-26T07:26:55Z</dcterms:created>
  <dcterms:modified xsi:type="dcterms:W3CDTF">2016-12-07T14:36:20Z</dcterms:modified>
</cp:coreProperties>
</file>