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4" r:id="rId1"/>
  </p:sldMasterIdLst>
  <p:notesMasterIdLst>
    <p:notesMasterId r:id="rId33"/>
  </p:notesMasterIdLst>
  <p:handoutMasterIdLst>
    <p:handoutMasterId r:id="rId34"/>
  </p:handoutMasterIdLst>
  <p:sldIdLst>
    <p:sldId id="327" r:id="rId2"/>
    <p:sldId id="328" r:id="rId3"/>
    <p:sldId id="297" r:id="rId4"/>
    <p:sldId id="258" r:id="rId5"/>
    <p:sldId id="263" r:id="rId6"/>
    <p:sldId id="306" r:id="rId7"/>
    <p:sldId id="303" r:id="rId8"/>
    <p:sldId id="317" r:id="rId9"/>
    <p:sldId id="326" r:id="rId10"/>
    <p:sldId id="271" r:id="rId11"/>
    <p:sldId id="307" r:id="rId12"/>
    <p:sldId id="330" r:id="rId13"/>
    <p:sldId id="331" r:id="rId14"/>
    <p:sldId id="332" r:id="rId15"/>
    <p:sldId id="333" r:id="rId16"/>
    <p:sldId id="334" r:id="rId17"/>
    <p:sldId id="282" r:id="rId18"/>
    <p:sldId id="312" r:id="rId19"/>
    <p:sldId id="313" r:id="rId20"/>
    <p:sldId id="314" r:id="rId21"/>
    <p:sldId id="275" r:id="rId22"/>
    <p:sldId id="302" r:id="rId23"/>
    <p:sldId id="322" r:id="rId24"/>
    <p:sldId id="324" r:id="rId25"/>
    <p:sldId id="323" r:id="rId26"/>
    <p:sldId id="325" r:id="rId27"/>
    <p:sldId id="295" r:id="rId28"/>
    <p:sldId id="291" r:id="rId29"/>
    <p:sldId id="316" r:id="rId30"/>
    <p:sldId id="329"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p:restoredTop sz="99658" autoAdjust="0"/>
  </p:normalViewPr>
  <p:slideViewPr>
    <p:cSldViewPr snapToGrid="0" snapToObjects="1">
      <p:cViewPr varScale="1">
        <p:scale>
          <a:sx n="126" d="100"/>
          <a:sy n="126" d="100"/>
        </p:scale>
        <p:origin x="120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0FB1C-8D23-0049-A012-8CC5C57BBEB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
        </a:p>
      </dgm:t>
    </dgm:pt>
    <dgm:pt modelId="{6EDB3CE2-DE71-2D47-9E7E-747391A195BB}">
      <dgm:prSet phldrT="[Texto]" custT="1"/>
      <dgm:spPr>
        <a:solidFill>
          <a:schemeClr val="bg1">
            <a:lumMod val="85000"/>
            <a:alpha val="55000"/>
          </a:schemeClr>
        </a:solidFill>
      </dgm:spPr>
      <dgm:t>
        <a:bodyPr/>
        <a:lstStyle/>
        <a:p>
          <a:r>
            <a:rPr lang="pt-PT" sz="2600" noProof="0" dirty="0" smtClean="0">
              <a:solidFill>
                <a:schemeClr val="tx1"/>
              </a:solidFill>
            </a:rPr>
            <a:t>Falta de </a:t>
          </a:r>
          <a:r>
            <a:rPr lang="pt-PT" sz="2600" noProof="0" dirty="0" err="1" smtClean="0">
              <a:solidFill>
                <a:schemeClr val="tx1"/>
              </a:solidFill>
            </a:rPr>
            <a:t>fe</a:t>
          </a:r>
          <a:endParaRPr lang="en-US" sz="2600" noProof="0" dirty="0">
            <a:solidFill>
              <a:schemeClr val="tx1"/>
            </a:solidFill>
          </a:endParaRPr>
        </a:p>
      </dgm:t>
    </dgm:pt>
    <dgm:pt modelId="{612F6401-D597-624F-9AF0-866436E65D36}" type="parTrans" cxnId="{17526F28-E1BE-6844-85E2-65617AAE2F68}">
      <dgm:prSet/>
      <dgm:spPr/>
      <dgm:t>
        <a:bodyPr/>
        <a:lstStyle/>
        <a:p>
          <a:endParaRPr lang="es-ES"/>
        </a:p>
      </dgm:t>
    </dgm:pt>
    <dgm:pt modelId="{E3F0E0B8-A918-7048-93AA-B8D21CA9B4AB}" type="sibTrans" cxnId="{17526F28-E1BE-6844-85E2-65617AAE2F68}">
      <dgm:prSet/>
      <dgm:spPr/>
      <dgm:t>
        <a:bodyPr/>
        <a:lstStyle/>
        <a:p>
          <a:endParaRPr lang="es-ES"/>
        </a:p>
      </dgm:t>
    </dgm:pt>
    <dgm:pt modelId="{502BE0E7-7DFA-4349-90C1-6B1C80191320}">
      <dgm:prSet phldrT="[Texto]" custT="1"/>
      <dgm:spPr>
        <a:solidFill>
          <a:schemeClr val="bg1">
            <a:lumMod val="85000"/>
            <a:alpha val="55000"/>
          </a:schemeClr>
        </a:solidFill>
      </dgm:spPr>
      <dgm:t>
        <a:bodyPr/>
        <a:lstStyle/>
        <a:p>
          <a:r>
            <a:rPr lang="pt-PT" sz="4000" noProof="0" dirty="0" smtClean="0">
              <a:solidFill>
                <a:schemeClr val="tx1"/>
              </a:solidFill>
            </a:rPr>
            <a:t>El mal </a:t>
          </a:r>
          <a:r>
            <a:rPr lang="pt-PT" sz="4000" noProof="0" dirty="0" err="1" smtClean="0">
              <a:solidFill>
                <a:schemeClr val="tx1"/>
              </a:solidFill>
            </a:rPr>
            <a:t>ladrón</a:t>
          </a:r>
          <a:endParaRPr lang="en-US" sz="4000" noProof="0" dirty="0">
            <a:solidFill>
              <a:schemeClr val="tx1"/>
            </a:solidFill>
          </a:endParaRPr>
        </a:p>
      </dgm:t>
    </dgm:pt>
    <dgm:pt modelId="{A0AC3FC4-20C5-1742-AA64-0D1C2F36BA79}" type="parTrans" cxnId="{57EE53F5-85FE-A946-B374-27C3EB5443C5}">
      <dgm:prSet/>
      <dgm:spPr/>
      <dgm:t>
        <a:bodyPr/>
        <a:lstStyle/>
        <a:p>
          <a:endParaRPr lang="es-ES"/>
        </a:p>
      </dgm:t>
    </dgm:pt>
    <dgm:pt modelId="{510A6F5A-E7B6-244D-8BA9-BD574A8ACBC5}" type="sibTrans" cxnId="{57EE53F5-85FE-A946-B374-27C3EB5443C5}">
      <dgm:prSet/>
      <dgm:spPr/>
      <dgm:t>
        <a:bodyPr/>
        <a:lstStyle/>
        <a:p>
          <a:endParaRPr lang="es-ES"/>
        </a:p>
      </dgm:t>
    </dgm:pt>
    <dgm:pt modelId="{599AEA00-E100-4547-AB05-1A6FAD276CD7}">
      <dgm:prSet phldrT="[Texto]"/>
      <dgm:spPr>
        <a:solidFill>
          <a:schemeClr val="bg1">
            <a:lumMod val="85000"/>
            <a:alpha val="55000"/>
          </a:schemeClr>
        </a:solidFill>
      </dgm:spPr>
      <dgm:t>
        <a:bodyPr/>
        <a:lstStyle/>
        <a:p>
          <a:r>
            <a:rPr lang="pt-PT" noProof="0" dirty="0" err="1" smtClean="0">
              <a:solidFill>
                <a:schemeClr val="tx1"/>
              </a:solidFill>
            </a:rPr>
            <a:t>Arrepentimiento</a:t>
          </a:r>
          <a:endParaRPr lang="en-US" noProof="0" dirty="0">
            <a:solidFill>
              <a:schemeClr val="tx1"/>
            </a:solidFill>
          </a:endParaRPr>
        </a:p>
      </dgm:t>
    </dgm:pt>
    <dgm:pt modelId="{8F1FB6A4-B127-FA4B-B446-8D894CC01192}" type="parTrans" cxnId="{D91A8E98-FACB-3247-87FD-0BE12C34BA9F}">
      <dgm:prSet/>
      <dgm:spPr/>
      <dgm:t>
        <a:bodyPr/>
        <a:lstStyle/>
        <a:p>
          <a:endParaRPr lang="es-ES"/>
        </a:p>
      </dgm:t>
    </dgm:pt>
    <dgm:pt modelId="{CA9BD52C-EE22-CB46-8E98-BDCAAB0971BF}" type="sibTrans" cxnId="{D91A8E98-FACB-3247-87FD-0BE12C34BA9F}">
      <dgm:prSet/>
      <dgm:spPr/>
      <dgm:t>
        <a:bodyPr/>
        <a:lstStyle/>
        <a:p>
          <a:endParaRPr lang="es-ES"/>
        </a:p>
      </dgm:t>
    </dgm:pt>
    <dgm:pt modelId="{E8067571-3712-B94F-8A8C-B3F57FC1CEBA}">
      <dgm:prSet phldrT="[Texto]" custT="1"/>
      <dgm:spPr>
        <a:solidFill>
          <a:schemeClr val="bg1">
            <a:lumMod val="85000"/>
            <a:alpha val="55000"/>
          </a:schemeClr>
        </a:solidFill>
      </dgm:spPr>
      <dgm:t>
        <a:bodyPr/>
        <a:lstStyle/>
        <a:p>
          <a:r>
            <a:rPr lang="pt-PT" sz="4000" noProof="0" dirty="0" smtClean="0">
              <a:solidFill>
                <a:schemeClr val="tx1"/>
              </a:solidFill>
            </a:rPr>
            <a:t>El </a:t>
          </a:r>
          <a:r>
            <a:rPr lang="pt-PT" sz="4000" noProof="0" dirty="0" err="1" smtClean="0">
              <a:solidFill>
                <a:schemeClr val="tx1"/>
              </a:solidFill>
            </a:rPr>
            <a:t>buen</a:t>
          </a:r>
          <a:r>
            <a:rPr lang="pt-PT" sz="4000" noProof="0" dirty="0" smtClean="0">
              <a:solidFill>
                <a:schemeClr val="tx1"/>
              </a:solidFill>
            </a:rPr>
            <a:t> </a:t>
          </a:r>
          <a:r>
            <a:rPr lang="pt-PT" sz="4000" noProof="0" dirty="0" err="1" smtClean="0">
              <a:solidFill>
                <a:schemeClr val="tx1"/>
              </a:solidFill>
            </a:rPr>
            <a:t>ladrón</a:t>
          </a:r>
          <a:endParaRPr lang="en-US" sz="4000" noProof="0" dirty="0">
            <a:solidFill>
              <a:schemeClr val="tx1"/>
            </a:solidFill>
          </a:endParaRPr>
        </a:p>
      </dgm:t>
    </dgm:pt>
    <dgm:pt modelId="{9789C28A-2CAA-AB41-A8E8-304278EA4A55}" type="parTrans" cxnId="{A5F741B8-560B-1442-B3FB-2DF949A07F1F}">
      <dgm:prSet/>
      <dgm:spPr/>
      <dgm:t>
        <a:bodyPr/>
        <a:lstStyle/>
        <a:p>
          <a:endParaRPr lang="es-ES"/>
        </a:p>
      </dgm:t>
    </dgm:pt>
    <dgm:pt modelId="{2FFB9CC6-4C02-DC4E-8A8D-66DBF775F6D7}" type="sibTrans" cxnId="{A5F741B8-560B-1442-B3FB-2DF949A07F1F}">
      <dgm:prSet/>
      <dgm:spPr/>
      <dgm:t>
        <a:bodyPr/>
        <a:lstStyle/>
        <a:p>
          <a:endParaRPr lang="es-ES"/>
        </a:p>
      </dgm:t>
    </dgm:pt>
    <dgm:pt modelId="{2FE4F442-3EC1-474A-9857-30370A0F5BB0}">
      <dgm:prSet phldrT="[Texto]" custT="1"/>
      <dgm:spPr>
        <a:solidFill>
          <a:schemeClr val="bg1">
            <a:lumMod val="85000"/>
            <a:alpha val="55000"/>
          </a:schemeClr>
        </a:solidFill>
      </dgm:spPr>
      <dgm:t>
        <a:bodyPr/>
        <a:lstStyle/>
        <a:p>
          <a:r>
            <a:rPr lang="pt-PT" sz="2600" noProof="0" dirty="0" err="1" smtClean="0">
              <a:solidFill>
                <a:schemeClr val="tx1"/>
              </a:solidFill>
            </a:rPr>
            <a:t>Indiferencia</a:t>
          </a:r>
          <a:endParaRPr lang="en-US" sz="2600" noProof="0" dirty="0">
            <a:solidFill>
              <a:schemeClr val="tx1"/>
            </a:solidFill>
          </a:endParaRPr>
        </a:p>
      </dgm:t>
    </dgm:pt>
    <dgm:pt modelId="{B547160D-225C-E345-B8ED-5736A6948158}" type="parTrans" cxnId="{9781336C-500A-EC4D-9B12-5EC84CAFD916}">
      <dgm:prSet/>
      <dgm:spPr/>
      <dgm:t>
        <a:bodyPr/>
        <a:lstStyle/>
        <a:p>
          <a:endParaRPr lang="es-ES"/>
        </a:p>
      </dgm:t>
    </dgm:pt>
    <dgm:pt modelId="{76BF8BAC-C0BF-8943-A68D-4A037825F14C}" type="sibTrans" cxnId="{9781336C-500A-EC4D-9B12-5EC84CAFD916}">
      <dgm:prSet/>
      <dgm:spPr/>
      <dgm:t>
        <a:bodyPr/>
        <a:lstStyle/>
        <a:p>
          <a:endParaRPr lang="es-ES"/>
        </a:p>
      </dgm:t>
    </dgm:pt>
    <dgm:pt modelId="{3C4E82DE-844B-0843-BC76-1176DAF1BB1D}">
      <dgm:prSet phldrT="[Texto]" custT="1"/>
      <dgm:spPr>
        <a:solidFill>
          <a:schemeClr val="bg1">
            <a:lumMod val="85000"/>
            <a:alpha val="55000"/>
          </a:schemeClr>
        </a:solidFill>
      </dgm:spPr>
      <dgm:t>
        <a:bodyPr/>
        <a:lstStyle/>
        <a:p>
          <a:r>
            <a:rPr lang="pt-PT" sz="4000" noProof="0" dirty="0" smtClean="0">
              <a:solidFill>
                <a:schemeClr val="tx1"/>
              </a:solidFill>
            </a:rPr>
            <a:t>La gente</a:t>
          </a:r>
          <a:endParaRPr lang="en-US" sz="4000" noProof="0" dirty="0">
            <a:solidFill>
              <a:schemeClr val="tx1"/>
            </a:solidFill>
          </a:endParaRPr>
        </a:p>
      </dgm:t>
    </dgm:pt>
    <dgm:pt modelId="{D84EDE05-0CC7-1846-901A-DB2C5EFD9572}" type="parTrans" cxnId="{4165D872-3A75-304D-9358-B22E311A2B5E}">
      <dgm:prSet/>
      <dgm:spPr/>
      <dgm:t>
        <a:bodyPr/>
        <a:lstStyle/>
        <a:p>
          <a:endParaRPr lang="es-ES"/>
        </a:p>
      </dgm:t>
    </dgm:pt>
    <dgm:pt modelId="{56B4B473-7EB3-4B4F-970C-7713B723E9E3}" type="sibTrans" cxnId="{4165D872-3A75-304D-9358-B22E311A2B5E}">
      <dgm:prSet/>
      <dgm:spPr/>
      <dgm:t>
        <a:bodyPr/>
        <a:lstStyle/>
        <a:p>
          <a:endParaRPr lang="es-ES"/>
        </a:p>
      </dgm:t>
    </dgm:pt>
    <dgm:pt modelId="{4C5C97D5-3134-F54F-BA58-CD1CA574A0F4}" type="pres">
      <dgm:prSet presAssocID="{E270FB1C-8D23-0049-A012-8CC5C57BBEB4}" presName="Name0" presStyleCnt="0">
        <dgm:presLayoutVars>
          <dgm:dir/>
          <dgm:animLvl val="lvl"/>
          <dgm:resizeHandles val="exact"/>
        </dgm:presLayoutVars>
      </dgm:prSet>
      <dgm:spPr/>
      <dgm:t>
        <a:bodyPr/>
        <a:lstStyle/>
        <a:p>
          <a:endParaRPr lang="es-ES"/>
        </a:p>
      </dgm:t>
    </dgm:pt>
    <dgm:pt modelId="{F092A143-9ABA-7D41-90FB-62E40E239F9C}" type="pres">
      <dgm:prSet presAssocID="{6EDB3CE2-DE71-2D47-9E7E-747391A195BB}" presName="linNode" presStyleCnt="0"/>
      <dgm:spPr/>
    </dgm:pt>
    <dgm:pt modelId="{1791D5A2-F492-A941-B8AB-D6FB95196DA1}" type="pres">
      <dgm:prSet presAssocID="{6EDB3CE2-DE71-2D47-9E7E-747391A195BB}" presName="parentText" presStyleLbl="node1" presStyleIdx="0" presStyleCnt="3">
        <dgm:presLayoutVars>
          <dgm:chMax val="1"/>
          <dgm:bulletEnabled val="1"/>
        </dgm:presLayoutVars>
      </dgm:prSet>
      <dgm:spPr/>
      <dgm:t>
        <a:bodyPr/>
        <a:lstStyle/>
        <a:p>
          <a:endParaRPr lang="es-ES"/>
        </a:p>
      </dgm:t>
    </dgm:pt>
    <dgm:pt modelId="{458733CC-C7B1-0946-8C9C-34095596A348}" type="pres">
      <dgm:prSet presAssocID="{6EDB3CE2-DE71-2D47-9E7E-747391A195BB}" presName="descendantText" presStyleLbl="alignAccFollowNode1" presStyleIdx="0" presStyleCnt="3">
        <dgm:presLayoutVars>
          <dgm:bulletEnabled val="1"/>
        </dgm:presLayoutVars>
      </dgm:prSet>
      <dgm:spPr/>
      <dgm:t>
        <a:bodyPr/>
        <a:lstStyle/>
        <a:p>
          <a:endParaRPr lang="es-ES"/>
        </a:p>
      </dgm:t>
    </dgm:pt>
    <dgm:pt modelId="{6D1B4AD0-99AB-2B42-A458-F6EF52BAB6FD}" type="pres">
      <dgm:prSet presAssocID="{E3F0E0B8-A918-7048-93AA-B8D21CA9B4AB}" presName="sp" presStyleCnt="0"/>
      <dgm:spPr/>
    </dgm:pt>
    <dgm:pt modelId="{3F216344-56CE-6F44-9660-2029582A1D98}" type="pres">
      <dgm:prSet presAssocID="{599AEA00-E100-4547-AB05-1A6FAD276CD7}" presName="linNode" presStyleCnt="0"/>
      <dgm:spPr/>
    </dgm:pt>
    <dgm:pt modelId="{8B578AEB-4203-1144-8A96-D980CE72F054}" type="pres">
      <dgm:prSet presAssocID="{599AEA00-E100-4547-AB05-1A6FAD276CD7}" presName="parentText" presStyleLbl="node1" presStyleIdx="1" presStyleCnt="3">
        <dgm:presLayoutVars>
          <dgm:chMax val="1"/>
          <dgm:bulletEnabled val="1"/>
        </dgm:presLayoutVars>
      </dgm:prSet>
      <dgm:spPr/>
      <dgm:t>
        <a:bodyPr/>
        <a:lstStyle/>
        <a:p>
          <a:endParaRPr lang="es-ES"/>
        </a:p>
      </dgm:t>
    </dgm:pt>
    <dgm:pt modelId="{E8BF9F73-EB5E-6340-9299-32A2BAFC2D4A}" type="pres">
      <dgm:prSet presAssocID="{599AEA00-E100-4547-AB05-1A6FAD276CD7}" presName="descendantText" presStyleLbl="alignAccFollowNode1" presStyleIdx="1" presStyleCnt="3">
        <dgm:presLayoutVars>
          <dgm:bulletEnabled val="1"/>
        </dgm:presLayoutVars>
      </dgm:prSet>
      <dgm:spPr/>
      <dgm:t>
        <a:bodyPr/>
        <a:lstStyle/>
        <a:p>
          <a:endParaRPr lang="es-ES"/>
        </a:p>
      </dgm:t>
    </dgm:pt>
    <dgm:pt modelId="{D92FCC6D-0030-8746-8C24-161ECFD06945}" type="pres">
      <dgm:prSet presAssocID="{CA9BD52C-EE22-CB46-8E98-BDCAAB0971BF}" presName="sp" presStyleCnt="0"/>
      <dgm:spPr/>
    </dgm:pt>
    <dgm:pt modelId="{B56B0D8E-3354-A843-937F-E8022D654D54}" type="pres">
      <dgm:prSet presAssocID="{2FE4F442-3EC1-474A-9857-30370A0F5BB0}" presName="linNode" presStyleCnt="0"/>
      <dgm:spPr/>
    </dgm:pt>
    <dgm:pt modelId="{C879E15B-CE87-0A49-946A-FB0D72F42972}" type="pres">
      <dgm:prSet presAssocID="{2FE4F442-3EC1-474A-9857-30370A0F5BB0}" presName="parentText" presStyleLbl="node1" presStyleIdx="2" presStyleCnt="3">
        <dgm:presLayoutVars>
          <dgm:chMax val="1"/>
          <dgm:bulletEnabled val="1"/>
        </dgm:presLayoutVars>
      </dgm:prSet>
      <dgm:spPr/>
      <dgm:t>
        <a:bodyPr/>
        <a:lstStyle/>
        <a:p>
          <a:endParaRPr lang="es-ES"/>
        </a:p>
      </dgm:t>
    </dgm:pt>
    <dgm:pt modelId="{CBF419A0-8A17-1A4B-A6A2-07E16C28656E}" type="pres">
      <dgm:prSet presAssocID="{2FE4F442-3EC1-474A-9857-30370A0F5BB0}" presName="descendantText" presStyleLbl="alignAccFollowNode1" presStyleIdx="2" presStyleCnt="3">
        <dgm:presLayoutVars>
          <dgm:bulletEnabled val="1"/>
        </dgm:presLayoutVars>
      </dgm:prSet>
      <dgm:spPr/>
      <dgm:t>
        <a:bodyPr/>
        <a:lstStyle/>
        <a:p>
          <a:endParaRPr lang="es-ES"/>
        </a:p>
      </dgm:t>
    </dgm:pt>
  </dgm:ptLst>
  <dgm:cxnLst>
    <dgm:cxn modelId="{9781336C-500A-EC4D-9B12-5EC84CAFD916}" srcId="{E270FB1C-8D23-0049-A012-8CC5C57BBEB4}" destId="{2FE4F442-3EC1-474A-9857-30370A0F5BB0}" srcOrd="2" destOrd="0" parTransId="{B547160D-225C-E345-B8ED-5736A6948158}" sibTransId="{76BF8BAC-C0BF-8943-A68D-4A037825F14C}"/>
    <dgm:cxn modelId="{5EF9B171-E1A9-1646-95D8-8340C1C00C8E}" type="presOf" srcId="{3C4E82DE-844B-0843-BC76-1176DAF1BB1D}" destId="{CBF419A0-8A17-1A4B-A6A2-07E16C28656E}" srcOrd="0" destOrd="0" presId="urn:microsoft.com/office/officeart/2005/8/layout/vList5"/>
    <dgm:cxn modelId="{17526F28-E1BE-6844-85E2-65617AAE2F68}" srcId="{E270FB1C-8D23-0049-A012-8CC5C57BBEB4}" destId="{6EDB3CE2-DE71-2D47-9E7E-747391A195BB}" srcOrd="0" destOrd="0" parTransId="{612F6401-D597-624F-9AF0-866436E65D36}" sibTransId="{E3F0E0B8-A918-7048-93AA-B8D21CA9B4AB}"/>
    <dgm:cxn modelId="{9DD71D1F-82BA-474C-BFAF-AD571915D677}" type="presOf" srcId="{6EDB3CE2-DE71-2D47-9E7E-747391A195BB}" destId="{1791D5A2-F492-A941-B8AB-D6FB95196DA1}" srcOrd="0" destOrd="0" presId="urn:microsoft.com/office/officeart/2005/8/layout/vList5"/>
    <dgm:cxn modelId="{98EDCB2E-ABB6-D74F-BB7A-1E6895C6EB37}" type="presOf" srcId="{599AEA00-E100-4547-AB05-1A6FAD276CD7}" destId="{8B578AEB-4203-1144-8A96-D980CE72F054}" srcOrd="0" destOrd="0" presId="urn:microsoft.com/office/officeart/2005/8/layout/vList5"/>
    <dgm:cxn modelId="{8A81FAA2-8E07-A449-A06F-B3F26F60D540}" type="presOf" srcId="{2FE4F442-3EC1-474A-9857-30370A0F5BB0}" destId="{C879E15B-CE87-0A49-946A-FB0D72F42972}" srcOrd="0" destOrd="0" presId="urn:microsoft.com/office/officeart/2005/8/layout/vList5"/>
    <dgm:cxn modelId="{A5F741B8-560B-1442-B3FB-2DF949A07F1F}" srcId="{599AEA00-E100-4547-AB05-1A6FAD276CD7}" destId="{E8067571-3712-B94F-8A8C-B3F57FC1CEBA}" srcOrd="0" destOrd="0" parTransId="{9789C28A-2CAA-AB41-A8E8-304278EA4A55}" sibTransId="{2FFB9CC6-4C02-DC4E-8A8D-66DBF775F6D7}"/>
    <dgm:cxn modelId="{57EE53F5-85FE-A946-B374-27C3EB5443C5}" srcId="{6EDB3CE2-DE71-2D47-9E7E-747391A195BB}" destId="{502BE0E7-7DFA-4349-90C1-6B1C80191320}" srcOrd="0" destOrd="0" parTransId="{A0AC3FC4-20C5-1742-AA64-0D1C2F36BA79}" sibTransId="{510A6F5A-E7B6-244D-8BA9-BD574A8ACBC5}"/>
    <dgm:cxn modelId="{AFA6544F-B514-FC48-98CD-40C3401F0F9B}" type="presOf" srcId="{E270FB1C-8D23-0049-A012-8CC5C57BBEB4}" destId="{4C5C97D5-3134-F54F-BA58-CD1CA574A0F4}" srcOrd="0" destOrd="0" presId="urn:microsoft.com/office/officeart/2005/8/layout/vList5"/>
    <dgm:cxn modelId="{4165D872-3A75-304D-9358-B22E311A2B5E}" srcId="{2FE4F442-3EC1-474A-9857-30370A0F5BB0}" destId="{3C4E82DE-844B-0843-BC76-1176DAF1BB1D}" srcOrd="0" destOrd="0" parTransId="{D84EDE05-0CC7-1846-901A-DB2C5EFD9572}" sibTransId="{56B4B473-7EB3-4B4F-970C-7713B723E9E3}"/>
    <dgm:cxn modelId="{583E6B6D-A4ED-994D-A78B-E3F13E361D07}" type="presOf" srcId="{E8067571-3712-B94F-8A8C-B3F57FC1CEBA}" destId="{E8BF9F73-EB5E-6340-9299-32A2BAFC2D4A}" srcOrd="0" destOrd="0" presId="urn:microsoft.com/office/officeart/2005/8/layout/vList5"/>
    <dgm:cxn modelId="{C9E38CA1-7E9F-B44C-AD8A-E8689F609F3C}" type="presOf" srcId="{502BE0E7-7DFA-4349-90C1-6B1C80191320}" destId="{458733CC-C7B1-0946-8C9C-34095596A348}" srcOrd="0" destOrd="0" presId="urn:microsoft.com/office/officeart/2005/8/layout/vList5"/>
    <dgm:cxn modelId="{D91A8E98-FACB-3247-87FD-0BE12C34BA9F}" srcId="{E270FB1C-8D23-0049-A012-8CC5C57BBEB4}" destId="{599AEA00-E100-4547-AB05-1A6FAD276CD7}" srcOrd="1" destOrd="0" parTransId="{8F1FB6A4-B127-FA4B-B446-8D894CC01192}" sibTransId="{CA9BD52C-EE22-CB46-8E98-BDCAAB0971BF}"/>
    <dgm:cxn modelId="{4F0A5E67-8CC4-9047-A370-7F3DB121840F}" type="presParOf" srcId="{4C5C97D5-3134-F54F-BA58-CD1CA574A0F4}" destId="{F092A143-9ABA-7D41-90FB-62E40E239F9C}" srcOrd="0" destOrd="0" presId="urn:microsoft.com/office/officeart/2005/8/layout/vList5"/>
    <dgm:cxn modelId="{A529F02E-9DF5-DA46-B0F1-51CADAA84EC6}" type="presParOf" srcId="{F092A143-9ABA-7D41-90FB-62E40E239F9C}" destId="{1791D5A2-F492-A941-B8AB-D6FB95196DA1}" srcOrd="0" destOrd="0" presId="urn:microsoft.com/office/officeart/2005/8/layout/vList5"/>
    <dgm:cxn modelId="{94BB61BF-6828-FB42-949E-53789C6AA8D8}" type="presParOf" srcId="{F092A143-9ABA-7D41-90FB-62E40E239F9C}" destId="{458733CC-C7B1-0946-8C9C-34095596A348}" srcOrd="1" destOrd="0" presId="urn:microsoft.com/office/officeart/2005/8/layout/vList5"/>
    <dgm:cxn modelId="{C1340055-CC7A-424D-B1A4-52DF37BC1E70}" type="presParOf" srcId="{4C5C97D5-3134-F54F-BA58-CD1CA574A0F4}" destId="{6D1B4AD0-99AB-2B42-A458-F6EF52BAB6FD}" srcOrd="1" destOrd="0" presId="urn:microsoft.com/office/officeart/2005/8/layout/vList5"/>
    <dgm:cxn modelId="{EAFDF21D-5624-A14E-8571-344A062833F6}" type="presParOf" srcId="{4C5C97D5-3134-F54F-BA58-CD1CA574A0F4}" destId="{3F216344-56CE-6F44-9660-2029582A1D98}" srcOrd="2" destOrd="0" presId="urn:microsoft.com/office/officeart/2005/8/layout/vList5"/>
    <dgm:cxn modelId="{6878BA29-5E25-6B41-9E1A-724F96D387FC}" type="presParOf" srcId="{3F216344-56CE-6F44-9660-2029582A1D98}" destId="{8B578AEB-4203-1144-8A96-D980CE72F054}" srcOrd="0" destOrd="0" presId="urn:microsoft.com/office/officeart/2005/8/layout/vList5"/>
    <dgm:cxn modelId="{89E62E12-B883-7B41-9931-652408A0A25F}" type="presParOf" srcId="{3F216344-56CE-6F44-9660-2029582A1D98}" destId="{E8BF9F73-EB5E-6340-9299-32A2BAFC2D4A}" srcOrd="1" destOrd="0" presId="urn:microsoft.com/office/officeart/2005/8/layout/vList5"/>
    <dgm:cxn modelId="{9F9C4805-7C87-5E48-B6FB-2156BBB80025}" type="presParOf" srcId="{4C5C97D5-3134-F54F-BA58-CD1CA574A0F4}" destId="{D92FCC6D-0030-8746-8C24-161ECFD06945}" srcOrd="3" destOrd="0" presId="urn:microsoft.com/office/officeart/2005/8/layout/vList5"/>
    <dgm:cxn modelId="{35011AC7-7A68-1540-A0C8-2073071B75BC}" type="presParOf" srcId="{4C5C97D5-3134-F54F-BA58-CD1CA574A0F4}" destId="{B56B0D8E-3354-A843-937F-E8022D654D54}" srcOrd="4" destOrd="0" presId="urn:microsoft.com/office/officeart/2005/8/layout/vList5"/>
    <dgm:cxn modelId="{BC80D1F1-4142-3342-BB32-FD9D346E235E}" type="presParOf" srcId="{B56B0D8E-3354-A843-937F-E8022D654D54}" destId="{C879E15B-CE87-0A49-946A-FB0D72F42972}" srcOrd="0" destOrd="0" presId="urn:microsoft.com/office/officeart/2005/8/layout/vList5"/>
    <dgm:cxn modelId="{F8152884-218A-9243-9F81-F258D521878B}" type="presParOf" srcId="{B56B0D8E-3354-A843-937F-E8022D654D54}" destId="{CBF419A0-8A17-1A4B-A6A2-07E16C28656E}"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733CC-C7B1-0946-8C9C-34095596A348}">
      <dsp:nvSpPr>
        <dsp:cNvPr id="0" name=""/>
        <dsp:cNvSpPr/>
      </dsp:nvSpPr>
      <dsp:spPr>
        <a:xfrm rot="5400000">
          <a:off x="4481507" y="-1700428"/>
          <a:ext cx="1043198" cy="4708806"/>
        </a:xfrm>
        <a:prstGeom prst="round2SameRect">
          <a:avLst/>
        </a:prstGeom>
        <a:solidFill>
          <a:schemeClr val="bg1">
            <a:lumMod val="85000"/>
            <a:alpha val="5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pt-PT" sz="4000" kern="1200" noProof="0" dirty="0" smtClean="0">
              <a:solidFill>
                <a:schemeClr val="tx1"/>
              </a:solidFill>
            </a:rPr>
            <a:t>El mal </a:t>
          </a:r>
          <a:r>
            <a:rPr lang="pt-PT" sz="4000" kern="1200" noProof="0" dirty="0" err="1" smtClean="0">
              <a:solidFill>
                <a:schemeClr val="tx1"/>
              </a:solidFill>
            </a:rPr>
            <a:t>ladrón</a:t>
          </a:r>
          <a:endParaRPr lang="en-US" sz="4000" kern="1200" noProof="0" dirty="0">
            <a:solidFill>
              <a:schemeClr val="tx1"/>
            </a:solidFill>
          </a:endParaRPr>
        </a:p>
      </dsp:txBody>
      <dsp:txXfrm rot="-5400000">
        <a:off x="2648704" y="183300"/>
        <a:ext cx="4657881" cy="941348"/>
      </dsp:txXfrm>
    </dsp:sp>
    <dsp:sp modelId="{1791D5A2-F492-A941-B8AB-D6FB95196DA1}">
      <dsp:nvSpPr>
        <dsp:cNvPr id="0" name=""/>
        <dsp:cNvSpPr/>
      </dsp:nvSpPr>
      <dsp:spPr>
        <a:xfrm>
          <a:off x="0" y="1975"/>
          <a:ext cx="2648703" cy="1303998"/>
        </a:xfrm>
        <a:prstGeom prst="roundRect">
          <a:avLst/>
        </a:prstGeom>
        <a:solidFill>
          <a:schemeClr val="bg1">
            <a:lumMod val="85000"/>
            <a:alpha val="5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noProof="0" dirty="0" smtClean="0">
              <a:solidFill>
                <a:schemeClr val="tx1"/>
              </a:solidFill>
            </a:rPr>
            <a:t>Falta de </a:t>
          </a:r>
          <a:r>
            <a:rPr lang="pt-PT" sz="2600" kern="1200" noProof="0" dirty="0" err="1" smtClean="0">
              <a:solidFill>
                <a:schemeClr val="tx1"/>
              </a:solidFill>
            </a:rPr>
            <a:t>fe</a:t>
          </a:r>
          <a:endParaRPr lang="en-US" sz="2600" kern="1200" noProof="0" dirty="0">
            <a:solidFill>
              <a:schemeClr val="tx1"/>
            </a:solidFill>
          </a:endParaRPr>
        </a:p>
      </dsp:txBody>
      <dsp:txXfrm>
        <a:off x="63656" y="65631"/>
        <a:ext cx="2521391" cy="1176686"/>
      </dsp:txXfrm>
    </dsp:sp>
    <dsp:sp modelId="{E8BF9F73-EB5E-6340-9299-32A2BAFC2D4A}">
      <dsp:nvSpPr>
        <dsp:cNvPr id="0" name=""/>
        <dsp:cNvSpPr/>
      </dsp:nvSpPr>
      <dsp:spPr>
        <a:xfrm rot="5400000">
          <a:off x="4481507" y="-331229"/>
          <a:ext cx="1043198" cy="4708806"/>
        </a:xfrm>
        <a:prstGeom prst="round2SameRect">
          <a:avLst/>
        </a:prstGeom>
        <a:solidFill>
          <a:schemeClr val="bg1">
            <a:lumMod val="85000"/>
            <a:alpha val="5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pt-PT" sz="4000" kern="1200" noProof="0" dirty="0" smtClean="0">
              <a:solidFill>
                <a:schemeClr val="tx1"/>
              </a:solidFill>
            </a:rPr>
            <a:t>El </a:t>
          </a:r>
          <a:r>
            <a:rPr lang="pt-PT" sz="4000" kern="1200" noProof="0" dirty="0" err="1" smtClean="0">
              <a:solidFill>
                <a:schemeClr val="tx1"/>
              </a:solidFill>
            </a:rPr>
            <a:t>buen</a:t>
          </a:r>
          <a:r>
            <a:rPr lang="pt-PT" sz="4000" kern="1200" noProof="0" dirty="0" smtClean="0">
              <a:solidFill>
                <a:schemeClr val="tx1"/>
              </a:solidFill>
            </a:rPr>
            <a:t> </a:t>
          </a:r>
          <a:r>
            <a:rPr lang="pt-PT" sz="4000" kern="1200" noProof="0" dirty="0" err="1" smtClean="0">
              <a:solidFill>
                <a:schemeClr val="tx1"/>
              </a:solidFill>
            </a:rPr>
            <a:t>ladrón</a:t>
          </a:r>
          <a:endParaRPr lang="en-US" sz="4000" kern="1200" noProof="0" dirty="0">
            <a:solidFill>
              <a:schemeClr val="tx1"/>
            </a:solidFill>
          </a:endParaRPr>
        </a:p>
      </dsp:txBody>
      <dsp:txXfrm rot="-5400000">
        <a:off x="2648704" y="1552499"/>
        <a:ext cx="4657881" cy="941348"/>
      </dsp:txXfrm>
    </dsp:sp>
    <dsp:sp modelId="{8B578AEB-4203-1144-8A96-D980CE72F054}">
      <dsp:nvSpPr>
        <dsp:cNvPr id="0" name=""/>
        <dsp:cNvSpPr/>
      </dsp:nvSpPr>
      <dsp:spPr>
        <a:xfrm>
          <a:off x="0" y="1371174"/>
          <a:ext cx="2648703" cy="1303998"/>
        </a:xfrm>
        <a:prstGeom prst="roundRect">
          <a:avLst/>
        </a:prstGeom>
        <a:solidFill>
          <a:schemeClr val="bg1">
            <a:lumMod val="85000"/>
            <a:alpha val="5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pt-PT" sz="2500" kern="1200" noProof="0" dirty="0" err="1" smtClean="0">
              <a:solidFill>
                <a:schemeClr val="tx1"/>
              </a:solidFill>
            </a:rPr>
            <a:t>Arrepentimiento</a:t>
          </a:r>
          <a:endParaRPr lang="en-US" sz="2500" kern="1200" noProof="0" dirty="0">
            <a:solidFill>
              <a:schemeClr val="tx1"/>
            </a:solidFill>
          </a:endParaRPr>
        </a:p>
      </dsp:txBody>
      <dsp:txXfrm>
        <a:off x="63656" y="1434830"/>
        <a:ext cx="2521391" cy="1176686"/>
      </dsp:txXfrm>
    </dsp:sp>
    <dsp:sp modelId="{CBF419A0-8A17-1A4B-A6A2-07E16C28656E}">
      <dsp:nvSpPr>
        <dsp:cNvPr id="0" name=""/>
        <dsp:cNvSpPr/>
      </dsp:nvSpPr>
      <dsp:spPr>
        <a:xfrm rot="5400000">
          <a:off x="4481507" y="1037968"/>
          <a:ext cx="1043198" cy="4708806"/>
        </a:xfrm>
        <a:prstGeom prst="round2SameRect">
          <a:avLst/>
        </a:prstGeom>
        <a:solidFill>
          <a:schemeClr val="bg1">
            <a:lumMod val="85000"/>
            <a:alpha val="5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pt-PT" sz="4000" kern="1200" noProof="0" dirty="0" smtClean="0">
              <a:solidFill>
                <a:schemeClr val="tx1"/>
              </a:solidFill>
            </a:rPr>
            <a:t>La gente</a:t>
          </a:r>
          <a:endParaRPr lang="en-US" sz="4000" kern="1200" noProof="0" dirty="0">
            <a:solidFill>
              <a:schemeClr val="tx1"/>
            </a:solidFill>
          </a:endParaRPr>
        </a:p>
      </dsp:txBody>
      <dsp:txXfrm rot="-5400000">
        <a:off x="2648704" y="2921697"/>
        <a:ext cx="4657881" cy="941348"/>
      </dsp:txXfrm>
    </dsp:sp>
    <dsp:sp modelId="{C879E15B-CE87-0A49-946A-FB0D72F42972}">
      <dsp:nvSpPr>
        <dsp:cNvPr id="0" name=""/>
        <dsp:cNvSpPr/>
      </dsp:nvSpPr>
      <dsp:spPr>
        <a:xfrm>
          <a:off x="0" y="2740372"/>
          <a:ext cx="2648703" cy="1303998"/>
        </a:xfrm>
        <a:prstGeom prst="roundRect">
          <a:avLst/>
        </a:prstGeom>
        <a:solidFill>
          <a:schemeClr val="bg1">
            <a:lumMod val="85000"/>
            <a:alpha val="5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pt-PT" sz="2600" kern="1200" noProof="0" dirty="0" err="1" smtClean="0">
              <a:solidFill>
                <a:schemeClr val="tx1"/>
              </a:solidFill>
            </a:rPr>
            <a:t>Indiferencia</a:t>
          </a:r>
          <a:endParaRPr lang="en-US" sz="2600" kern="1200" noProof="0" dirty="0">
            <a:solidFill>
              <a:schemeClr val="tx1"/>
            </a:solidFill>
          </a:endParaRPr>
        </a:p>
      </dsp:txBody>
      <dsp:txXfrm>
        <a:off x="63656" y="2804028"/>
        <a:ext cx="2521391" cy="11766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pPr/>
              <a:t>26/1/17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pPr/>
              <a:t>‹#›</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pPr/>
              <a:t>26/1/17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pPr/>
              <a:t>‹#›</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6867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2490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2074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_tradnl" smtClean="0"/>
              <a:t>Clic para editar título</a:t>
            </a:r>
            <a:endParaRPr lang="es-ES"/>
          </a:p>
        </p:txBody>
      </p:sp>
      <p:sp>
        <p:nvSpPr>
          <p:cNvPr id="3" name="Marcador de SmartArt 2"/>
          <p:cNvSpPr>
            <a:spLocks noGrp="1"/>
          </p:cNvSpPr>
          <p:nvPr>
            <p:ph type="dgm" idx="1"/>
          </p:nvPr>
        </p:nvSpPr>
        <p:spPr>
          <a:xfrm>
            <a:off x="457200" y="1600200"/>
            <a:ext cx="8229600" cy="4495800"/>
          </a:xfrm>
        </p:spPr>
        <p:txBody>
          <a:bodyPr/>
          <a:lstStyle/>
          <a:p>
            <a:endParaRPr lang="es-ES"/>
          </a:p>
        </p:txBody>
      </p:sp>
      <p:sp>
        <p:nvSpPr>
          <p:cNvPr id="4" name="Marcador de fecha 3"/>
          <p:cNvSpPr>
            <a:spLocks noGrp="1"/>
          </p:cNvSpPr>
          <p:nvPr>
            <p:ph type="dt" sz="half" idx="10"/>
          </p:nvPr>
        </p:nvSpPr>
        <p:spPr>
          <a:xfrm>
            <a:off x="457200" y="6248400"/>
            <a:ext cx="2133600" cy="457200"/>
          </a:xfrm>
        </p:spPr>
        <p:txBody>
          <a:bodyPr/>
          <a:lstStyle>
            <a:lvl1pPr>
              <a:defRPr/>
            </a:lvl1pPr>
          </a:lstStyle>
          <a:p>
            <a:endParaRPr lang="es-ES"/>
          </a:p>
        </p:txBody>
      </p:sp>
      <p:sp>
        <p:nvSpPr>
          <p:cNvPr id="5" name="Marcador de pie de página 4"/>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Marcador de número de diapositiva 5"/>
          <p:cNvSpPr>
            <a:spLocks noGrp="1"/>
          </p:cNvSpPr>
          <p:nvPr>
            <p:ph type="sldNum" sz="quarter" idx="12"/>
          </p:nvPr>
        </p:nvSpPr>
        <p:spPr>
          <a:xfrm>
            <a:off x="6553200" y="6248400"/>
            <a:ext cx="2133600" cy="457200"/>
          </a:xfrm>
        </p:spPr>
        <p:txBody>
          <a:bodyPr/>
          <a:lstStyle>
            <a:lvl1pPr>
              <a:defRPr/>
            </a:lvl1pPr>
          </a:lstStyle>
          <a:p>
            <a:fld id="{2471B5F9-E143-6A4B-84EF-5A8695C177BC}" type="slidenum">
              <a:rPr lang="es-ES"/>
              <a:pPr/>
              <a:t>‹#›</a:t>
            </a:fld>
            <a:endParaRPr lang="es-ES"/>
          </a:p>
        </p:txBody>
      </p:sp>
    </p:spTree>
    <p:extLst>
      <p:ext uri="{BB962C8B-B14F-4D97-AF65-F5344CB8AC3E}">
        <p14:creationId xmlns:p14="http://schemas.microsoft.com/office/powerpoint/2010/main" val="3805472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ítulo, objetos e imagen">
    <p:spTree>
      <p:nvGrpSpPr>
        <p:cNvPr id="1" name=""/>
        <p:cNvGrpSpPr/>
        <p:nvPr/>
      </p:nvGrpSpPr>
      <p:grpSpPr>
        <a:xfrm>
          <a:off x="0" y="0"/>
          <a:ext cx="0" cy="0"/>
          <a:chOff x="0" y="0"/>
          <a:chExt cx="0" cy="0"/>
        </a:xfrm>
      </p:grpSpPr>
      <p:sp>
        <p:nvSpPr>
          <p:cNvPr id="2" name="Title 1"/>
          <p:cNvSpPr>
            <a:spLocks noGrp="1"/>
          </p:cNvSpPr>
          <p:nvPr>
            <p:ph type="title"/>
          </p:nvPr>
        </p:nvSpPr>
        <p:spPr>
          <a:xfrm>
            <a:off x="2178423" y="914400"/>
            <a:ext cx="6508377" cy="1143000"/>
          </a:xfrm>
        </p:spPr>
        <p:txBody>
          <a:bodyPr/>
          <a:lstStyle/>
          <a:p>
            <a:r>
              <a:rPr lang="es-ES_tradnl" smtClean="0"/>
              <a:t>Clic para editar título</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a:xfrm>
            <a:off x="7212106" y="6356350"/>
            <a:ext cx="1752600" cy="365125"/>
          </a:xfrm>
        </p:spPr>
        <p:txBody>
          <a:bodyPr/>
          <a:lstStyle/>
          <a:p>
            <a:fld id="{EC43563C-D9B3-4432-B336-144C997D6215}" type="datetime1">
              <a:rPr lang="en-US" smtClean="0"/>
              <a:pPr/>
              <a:t>1/26/17</a:t>
            </a:fld>
            <a:endParaRPr lang="en-US" dirty="0"/>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pPr algn="r"/>
            <a:fld id="{F7886C9C-DC18-4195-8FD5-A50AA931D419}" type="slidenum">
              <a:rPr lang="en-US" smtClean="0"/>
              <a:pPr algn="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s-ES_tradnl" smtClean="0"/>
              <a:t>Arrastre la imagen al marcador de posición o haga clic en el icono para agregar</a:t>
            </a:r>
            <a:endParaRPr/>
          </a:p>
        </p:txBody>
      </p:sp>
    </p:spTree>
    <p:extLst>
      <p:ext uri="{BB962C8B-B14F-4D97-AF65-F5344CB8AC3E}">
        <p14:creationId xmlns:p14="http://schemas.microsoft.com/office/powerpoint/2010/main" val="297298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7410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1520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8869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pPr/>
              <a:t>jueves, 26 de enero de 2017</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166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pPr/>
              <a:t>jueves, 26 de enero de 2017</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5025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pPr/>
              <a:t>jueves, 26 de enero de 2017</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72137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6126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65326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pPr/>
              <a:t>jueves, 26 de enero de 2017</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39233435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667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191802"/>
            <a:ext cx="8229600" cy="1143000"/>
          </a:xfrm>
        </p:spPr>
        <p:txBody>
          <a:bodyPr/>
          <a:lstStyle/>
          <a:p>
            <a:r>
              <a:rPr lang="en-US" dirty="0" smtClean="0">
                <a:solidFill>
                  <a:schemeClr val="bg1"/>
                </a:solidFill>
              </a:rPr>
              <a:t>De </a:t>
            </a:r>
            <a:r>
              <a:rPr lang="en-US" dirty="0" err="1" smtClean="0">
                <a:solidFill>
                  <a:schemeClr val="bg1"/>
                </a:solidFill>
              </a:rPr>
              <a:t>vuelta</a:t>
            </a:r>
            <a:r>
              <a:rPr lang="en-US" dirty="0" smtClean="0">
                <a:solidFill>
                  <a:schemeClr val="bg1"/>
                </a:solidFill>
              </a:rPr>
              <a:t> al </a:t>
            </a:r>
            <a:r>
              <a:rPr lang="en-US" dirty="0" err="1" smtClean="0">
                <a:solidFill>
                  <a:schemeClr val="bg1"/>
                </a:solidFill>
              </a:rPr>
              <a:t>Edén</a:t>
            </a:r>
            <a:endParaRPr lang="en-US" dirty="0">
              <a:solidFill>
                <a:schemeClr val="bg1"/>
              </a:solidFill>
            </a:endParaRPr>
          </a:p>
        </p:txBody>
      </p:sp>
      <p:sp>
        <p:nvSpPr>
          <p:cNvPr id="4" name="Marcador de contenido 3"/>
          <p:cNvSpPr>
            <a:spLocks noGrp="1"/>
          </p:cNvSpPr>
          <p:nvPr>
            <p:ph sz="half" idx="2"/>
          </p:nvPr>
        </p:nvSpPr>
        <p:spPr>
          <a:xfrm>
            <a:off x="534347" y="1600200"/>
            <a:ext cx="3924625" cy="4525963"/>
          </a:xfrm>
        </p:spPr>
        <p:txBody>
          <a:bodyPr>
            <a:normAutofit/>
          </a:bodyPr>
          <a:lstStyle/>
          <a:p>
            <a:pPr algn="just">
              <a:lnSpc>
                <a:spcPct val="90000"/>
              </a:lnSpc>
              <a:spcBef>
                <a:spcPts val="576"/>
              </a:spcBef>
            </a:pPr>
            <a:r>
              <a:rPr lang="es-ES" sz="2400" dirty="0" smtClean="0">
                <a:solidFill>
                  <a:schemeClr val="bg1"/>
                </a:solidFill>
              </a:rPr>
              <a:t>Eva prefirió creer en la palabra de la serpiente y no en la palabra de Dios. </a:t>
            </a:r>
          </a:p>
          <a:p>
            <a:pPr algn="just">
              <a:lnSpc>
                <a:spcPct val="90000"/>
              </a:lnSpc>
              <a:spcBef>
                <a:spcPts val="576"/>
              </a:spcBef>
            </a:pPr>
            <a:r>
              <a:rPr lang="es-ES" sz="2400" dirty="0" smtClean="0">
                <a:solidFill>
                  <a:schemeClr val="bg1"/>
                </a:solidFill>
              </a:rPr>
              <a:t>Intentó ser feliz a su manera. No comió del árbol con la intención de morir. ¡Ambicionó ser igual a Dios! </a:t>
            </a:r>
          </a:p>
          <a:p>
            <a:pPr algn="just">
              <a:lnSpc>
                <a:spcPct val="90000"/>
              </a:lnSpc>
              <a:spcBef>
                <a:spcPts val="576"/>
              </a:spcBef>
            </a:pPr>
            <a:r>
              <a:rPr lang="es-ES" sz="2400" dirty="0" smtClean="0">
                <a:solidFill>
                  <a:schemeClr val="bg1"/>
                </a:solidFill>
              </a:rPr>
              <a:t>Pero acabó trayendo la muerte para ella y para la humanidad.</a:t>
            </a:r>
            <a:endParaRPr lang="en-US" sz="2400" dirty="0" smtClean="0">
              <a:solidFill>
                <a:schemeClr val="bg1"/>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FFFF"/>
                </a:solidFill>
              </a:rPr>
              <a:t>El deseo de ser como Dios</a:t>
            </a:r>
            <a:endParaRPr lang="en-US" dirty="0">
              <a:solidFill>
                <a:srgbClr val="FFFFFF"/>
              </a:solidFill>
            </a:endParaRPr>
          </a:p>
        </p:txBody>
      </p:sp>
      <p:sp>
        <p:nvSpPr>
          <p:cNvPr id="4" name="Marcador de contenido 3"/>
          <p:cNvSpPr>
            <a:spLocks noGrp="1"/>
          </p:cNvSpPr>
          <p:nvPr>
            <p:ph idx="1"/>
          </p:nvPr>
        </p:nvSpPr>
        <p:spPr/>
        <p:txBody>
          <a:bodyPr>
            <a:noAutofit/>
          </a:bodyPr>
          <a:lstStyle/>
          <a:p>
            <a:pPr>
              <a:spcBef>
                <a:spcPts val="648"/>
              </a:spcBef>
            </a:pPr>
            <a:r>
              <a:rPr lang="es-ES" sz="2700" dirty="0" smtClean="0">
                <a:solidFill>
                  <a:srgbClr val="FFFFFF"/>
                </a:solidFill>
              </a:rPr>
              <a:t>Eva comió el fruto queriendo ser como Dios y acabó trayendo la desgracia al mundo. </a:t>
            </a:r>
          </a:p>
          <a:p>
            <a:pPr>
              <a:spcBef>
                <a:spcPts val="648"/>
              </a:spcBef>
            </a:pPr>
            <a:r>
              <a:rPr lang="es-ES" sz="2700" dirty="0" smtClean="0">
                <a:solidFill>
                  <a:srgbClr val="FFFFFF"/>
                </a:solidFill>
              </a:rPr>
              <a:t>El pecado siempre actúa de esa manera. Te hace creer que no necesitas de Dios y que puedes ser feliz sin su ayuda, pero acabas iracundo, perturbado y afligido. Yerras el blanco. Anhelas una cosa y terminas alcanzando otra completamente diferente.</a:t>
            </a:r>
          </a:p>
          <a:p>
            <a:pPr>
              <a:spcBef>
                <a:spcPts val="648"/>
              </a:spcBef>
            </a:pPr>
            <a:r>
              <a:rPr lang="es-ES" sz="2700" dirty="0" smtClean="0">
                <a:solidFill>
                  <a:srgbClr val="FFFFFF"/>
                </a:solidFill>
              </a:rPr>
              <a:t>El pecado produce temor, ansiedad, orgullo, insatisfacción adicciones, etc.</a:t>
            </a:r>
            <a:endParaRPr lang="en-US" sz="27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52385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22313" y="4696826"/>
            <a:ext cx="7772400" cy="839267"/>
          </a:xfrm>
        </p:spPr>
        <p:txBody>
          <a:bodyPr>
            <a:normAutofit fontScale="90000"/>
          </a:bodyPr>
          <a:lstStyle/>
          <a:p>
            <a:r>
              <a:rPr lang="en-US" sz="4800" dirty="0" smtClean="0">
                <a:solidFill>
                  <a:srgbClr val="FFFFFF"/>
                </a:solidFill>
              </a:rPr>
              <a:t>UNA NATURALEZA PECAMINOSA</a:t>
            </a:r>
            <a:endParaRPr lang="en-US" sz="4800" dirty="0">
              <a:solidFill>
                <a:srgbClr val="FFFFFF"/>
              </a:solidFill>
            </a:endParaRPr>
          </a:p>
        </p:txBody>
      </p:sp>
      <p:sp>
        <p:nvSpPr>
          <p:cNvPr id="3" name="Marcador de texto 2"/>
          <p:cNvSpPr>
            <a:spLocks noGrp="1"/>
          </p:cNvSpPr>
          <p:nvPr>
            <p:ph type="body" idx="1"/>
          </p:nvPr>
        </p:nvSpPr>
        <p:spPr>
          <a:xfrm>
            <a:off x="722313" y="5315228"/>
            <a:ext cx="7772400" cy="679362"/>
          </a:xfrm>
        </p:spPr>
        <p:txBody>
          <a:bodyPr/>
          <a:lstStyle/>
          <a:p>
            <a:r>
              <a:rPr lang="es-ES" dirty="0" smtClean="0">
                <a:solidFill>
                  <a:srgbClr val="FFFFFF"/>
                </a:solidFill>
              </a:rPr>
              <a:t>Una lucha en nuestro interior</a:t>
            </a:r>
            <a:endParaRPr lang="en-US"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10759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608"/>
            <a:ext cx="8229600" cy="1143000"/>
          </a:xfrm>
        </p:spPr>
        <p:txBody>
          <a:bodyPr/>
          <a:lstStyle/>
          <a:p>
            <a:r>
              <a:rPr lang="en-US" dirty="0" err="1" smtClean="0">
                <a:solidFill>
                  <a:srgbClr val="FFFFFF"/>
                </a:solidFill>
              </a:rPr>
              <a:t>Una</a:t>
            </a:r>
            <a:r>
              <a:rPr lang="en-US" dirty="0" smtClean="0">
                <a:solidFill>
                  <a:srgbClr val="FFFFFF"/>
                </a:solidFill>
              </a:rPr>
              <a:t> </a:t>
            </a:r>
            <a:r>
              <a:rPr lang="en-US" dirty="0" err="1" smtClean="0">
                <a:solidFill>
                  <a:srgbClr val="FFFFFF"/>
                </a:solidFill>
              </a:rPr>
              <a:t>tendencia</a:t>
            </a:r>
            <a:r>
              <a:rPr lang="en-US" dirty="0" smtClean="0">
                <a:solidFill>
                  <a:srgbClr val="FFFFFF"/>
                </a:solidFill>
              </a:rPr>
              <a:t> al mal</a:t>
            </a:r>
            <a:endParaRPr lang="en-US" dirty="0">
              <a:solidFill>
                <a:srgbClr val="FFFFFF"/>
              </a:solidFill>
            </a:endParaRPr>
          </a:p>
        </p:txBody>
      </p:sp>
      <p:sp>
        <p:nvSpPr>
          <p:cNvPr id="3" name="Marcador de contenido 2"/>
          <p:cNvSpPr>
            <a:spLocks noGrp="1"/>
          </p:cNvSpPr>
          <p:nvPr>
            <p:ph idx="1"/>
          </p:nvPr>
        </p:nvSpPr>
        <p:spPr>
          <a:xfrm>
            <a:off x="457200" y="1489752"/>
            <a:ext cx="8229600" cy="4525963"/>
          </a:xfrm>
        </p:spPr>
        <p:txBody>
          <a:bodyPr>
            <a:noAutofit/>
          </a:bodyPr>
          <a:lstStyle/>
          <a:p>
            <a:pPr marL="0" indent="0" algn="just">
              <a:buNone/>
            </a:pPr>
            <a:r>
              <a:rPr lang="es-ES" sz="2200" dirty="0" smtClean="0">
                <a:solidFill>
                  <a:srgbClr val="FFFFFF"/>
                </a:solidFill>
              </a:rPr>
              <a:t>«No entiendo lo que me pasa, pues no hago lo que quiero, sino lo que aborrezco. Ahora bien, si hago lo que no quiero, estoy de acuerdo en que la ley es buena; pero, en ese caso, ya no soy yo quien lo lleva a cabo sino el pecado que habita en mí. Yo sé que en mí, es decir, en mi naturaleza pecaminosa, nada bueno habita. Aunque deseo hacer lo bueno, no soy capaz de hacerlo. De hecho, no hago el bien que quiero, sino el mal que no quiero. Y si hago lo que no quiero, ya no soy yo quien lo hace sino el pecado que habita en mí. Así que descubro esta ley: que cuando quiero hacer el bien, me acompaña el mal. Porque en lo íntimo de mi ser me deleito en la ley de Dios; pero me doy cuenta de que en los miembros de mi cuerpo hay otra ley, que es la ley del pecado. Esta ley lucha contra la ley de mi mente, y me tiene cautivo. ¡Soy un pobre miserable! ¿Quién me librará de este cuerpo mortal?» (Romanos 7: 15-24).</a:t>
            </a:r>
            <a:endParaRPr lang="en-US" sz="220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245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273216"/>
            <a:ext cx="8229600" cy="1143000"/>
          </a:xfrm>
        </p:spPr>
        <p:txBody>
          <a:bodyPr>
            <a:noAutofit/>
          </a:bodyPr>
          <a:lstStyle/>
          <a:p>
            <a:r>
              <a:rPr lang="en-US" dirty="0" err="1" smtClean="0">
                <a:solidFill>
                  <a:srgbClr val="FFFFFF"/>
                </a:solidFill>
              </a:rPr>
              <a:t>Una</a:t>
            </a:r>
            <a:r>
              <a:rPr lang="en-US" dirty="0" smtClean="0">
                <a:solidFill>
                  <a:srgbClr val="FFFFFF"/>
                </a:solidFill>
              </a:rPr>
              <a:t> </a:t>
            </a:r>
            <a:r>
              <a:rPr lang="en-US" dirty="0" err="1" smtClean="0">
                <a:solidFill>
                  <a:srgbClr val="FFFFFF"/>
                </a:solidFill>
              </a:rPr>
              <a:t>naturaleza</a:t>
            </a:r>
            <a:r>
              <a:rPr lang="en-US" dirty="0" smtClean="0">
                <a:solidFill>
                  <a:srgbClr val="FFFFFF"/>
                </a:solidFill>
              </a:rPr>
              <a:t> </a:t>
            </a:r>
            <a:r>
              <a:rPr lang="en-US" dirty="0" err="1" smtClean="0">
                <a:solidFill>
                  <a:srgbClr val="FFFFFF"/>
                </a:solidFill>
              </a:rPr>
              <a:t>pecaminosa</a:t>
            </a:r>
            <a:r>
              <a:rPr lang="en-US" dirty="0" smtClean="0">
                <a:solidFill>
                  <a:srgbClr val="FFFFFF"/>
                </a:solidFill>
              </a:rPr>
              <a:t/>
            </a:r>
            <a:br>
              <a:rPr lang="en-US" dirty="0" smtClean="0">
                <a:solidFill>
                  <a:srgbClr val="FFFFFF"/>
                </a:solidFill>
              </a:rPr>
            </a:br>
            <a:r>
              <a:rPr lang="en-US" dirty="0" smtClean="0">
                <a:solidFill>
                  <a:srgbClr val="FFFFFF"/>
                </a:solidFill>
              </a:rPr>
              <a:t>(</a:t>
            </a:r>
            <a:r>
              <a:rPr lang="en-US" dirty="0" err="1" smtClean="0">
                <a:solidFill>
                  <a:srgbClr val="FFFFFF"/>
                </a:solidFill>
              </a:rPr>
              <a:t>Salmo</a:t>
            </a:r>
            <a:r>
              <a:rPr lang="en-US" dirty="0" smtClean="0">
                <a:solidFill>
                  <a:srgbClr val="FFFFFF"/>
                </a:solidFill>
              </a:rPr>
              <a:t> 51: 5)</a:t>
            </a:r>
            <a:endParaRPr lang="en-US" dirty="0">
              <a:solidFill>
                <a:srgbClr val="FFFFFF"/>
              </a:solidFill>
            </a:endParaRPr>
          </a:p>
        </p:txBody>
      </p:sp>
      <p:sp>
        <p:nvSpPr>
          <p:cNvPr id="4" name="Marcador de contenido 3"/>
          <p:cNvSpPr>
            <a:spLocks noGrp="1"/>
          </p:cNvSpPr>
          <p:nvPr>
            <p:ph sz="half" idx="1"/>
          </p:nvPr>
        </p:nvSpPr>
        <p:spPr>
          <a:xfrm>
            <a:off x="457200" y="1512542"/>
            <a:ext cx="8229600" cy="2610964"/>
          </a:xfrm>
        </p:spPr>
        <p:txBody>
          <a:bodyPr>
            <a:normAutofit/>
          </a:bodyPr>
          <a:lstStyle/>
          <a:p>
            <a:r>
              <a:rPr lang="es-ES" sz="2400" spc="-30" dirty="0" smtClean="0">
                <a:solidFill>
                  <a:srgbClr val="FFFFFF"/>
                </a:solidFill>
              </a:rPr>
              <a:t>Para los seres humanos, es más fácil pecar que obedecer a Dios.</a:t>
            </a:r>
          </a:p>
          <a:p>
            <a:r>
              <a:rPr lang="es-ES" sz="2400" dirty="0" smtClean="0">
                <a:solidFill>
                  <a:srgbClr val="FFFFFF"/>
                </a:solidFill>
              </a:rPr>
              <a:t>La obediencia nos resulta difícil.</a:t>
            </a:r>
          </a:p>
          <a:p>
            <a:r>
              <a:rPr lang="es-ES" sz="2400" dirty="0" smtClean="0">
                <a:solidFill>
                  <a:srgbClr val="FFFFFF"/>
                </a:solidFill>
              </a:rPr>
              <a:t>Pero cuando Jesús viene a nuestras vidas implanta en nuestro corazón una nueva naturaleza cristiana (Efesios 4: 20-24)</a:t>
            </a:r>
          </a:p>
          <a:p>
            <a:r>
              <a:rPr lang="es-ES" sz="2400" dirty="0" smtClean="0">
                <a:solidFill>
                  <a:srgbClr val="FFFFFF"/>
                </a:solidFill>
              </a:rPr>
              <a:t>Entonces se inicia el conflicto del que habla el apóstol Pablo.</a:t>
            </a:r>
            <a:endParaRPr lang="en-US" sz="2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82136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solidFill>
                  <a:srgbClr val="FFFFFF"/>
                </a:solidFill>
              </a:rPr>
              <a:t>Jesús crea una nueva naturaleza</a:t>
            </a:r>
            <a:br>
              <a:rPr lang="es-ES" dirty="0" smtClean="0">
                <a:solidFill>
                  <a:srgbClr val="FFFFFF"/>
                </a:solidFill>
              </a:rPr>
            </a:br>
            <a:r>
              <a:rPr lang="es-ES" dirty="0" smtClean="0">
                <a:solidFill>
                  <a:srgbClr val="FFFFFF"/>
                </a:solidFill>
              </a:rPr>
              <a:t>en nuestro corazón</a:t>
            </a:r>
            <a:endParaRPr lang="en-US" dirty="0">
              <a:solidFill>
                <a:srgbClr val="FFFFFF"/>
              </a:solidFill>
            </a:endParaRPr>
          </a:p>
        </p:txBody>
      </p:sp>
      <p:sp>
        <p:nvSpPr>
          <p:cNvPr id="6" name="Marcador de contenido 5"/>
          <p:cNvSpPr>
            <a:spLocks noGrp="1"/>
          </p:cNvSpPr>
          <p:nvPr>
            <p:ph idx="1"/>
          </p:nvPr>
        </p:nvSpPr>
        <p:spPr>
          <a:xfrm>
            <a:off x="457200" y="1667966"/>
            <a:ext cx="8229600" cy="4525963"/>
          </a:xfrm>
        </p:spPr>
        <p:txBody>
          <a:bodyPr>
            <a:noAutofit/>
          </a:bodyPr>
          <a:lstStyle/>
          <a:p>
            <a:pPr algn="just">
              <a:spcBef>
                <a:spcPts val="576"/>
              </a:spcBef>
            </a:pPr>
            <a:r>
              <a:rPr lang="es-ES" sz="2300" spc="-20" dirty="0" smtClean="0">
                <a:solidFill>
                  <a:srgbClr val="FFFFFF"/>
                </a:solidFill>
              </a:rPr>
              <a:t>«Por lo tanto, si alguno está en Cristo, es una nueva creación. ¡Lo viejo ha pasado, ha llegado ya lo nuevo!» (2 Corintios 5: 17).</a:t>
            </a:r>
          </a:p>
          <a:p>
            <a:pPr algn="just">
              <a:spcBef>
                <a:spcPts val="576"/>
              </a:spcBef>
            </a:pPr>
            <a:r>
              <a:rPr lang="es-ES" sz="2300" dirty="0" smtClean="0">
                <a:solidFill>
                  <a:srgbClr val="FFFFFF"/>
                </a:solidFill>
              </a:rPr>
              <a:t>«Y poneros el ropaje de la nueva naturaleza, creada a imagen de Dios, en verdadera justicia y santidad» (Efesios 4: 24).</a:t>
            </a:r>
          </a:p>
          <a:p>
            <a:pPr algn="just">
              <a:spcBef>
                <a:spcPts val="576"/>
              </a:spcBef>
            </a:pPr>
            <a:r>
              <a:rPr lang="es-ES" sz="2300" spc="-60" dirty="0" smtClean="0">
                <a:solidFill>
                  <a:srgbClr val="FFFFFF"/>
                </a:solidFill>
              </a:rPr>
              <a:t>«Sabemos que nuestra vieja naturaleza fue crucificada con él para que nuestro cuerpo pecaminoso perdiera su poder, de modo que ya no siguiéramos siendo esclavos del pecado» (Romanos 6: 6).</a:t>
            </a:r>
          </a:p>
          <a:p>
            <a:pPr algn="just">
              <a:spcBef>
                <a:spcPts val="576"/>
              </a:spcBef>
            </a:pPr>
            <a:r>
              <a:rPr lang="es-ES" sz="2300" spc="-70" dirty="0" smtClean="0">
                <a:solidFill>
                  <a:srgbClr val="FFFFFF"/>
                </a:solidFill>
              </a:rPr>
              <a:t>«Y os habéis puesto el de la nueva naturaleza, que se va renovando en conocimiento a imagen de su Creador» (Colosenses 3: 10).</a:t>
            </a:r>
          </a:p>
          <a:p>
            <a:pPr algn="just">
              <a:spcBef>
                <a:spcPts val="576"/>
              </a:spcBef>
            </a:pPr>
            <a:r>
              <a:rPr lang="es-ES" sz="2300" dirty="0" smtClean="0">
                <a:solidFill>
                  <a:srgbClr val="FFFFFF"/>
                </a:solidFill>
              </a:rPr>
              <a:t>«Por tanto, no nos desanimamos. Al contrario, aunque por fuera nos vamos desgastando, por dentro nos vamos renovando día tras día» (2 Corintios 4: 16).</a:t>
            </a: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5213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476250"/>
            <a:ext cx="7772400" cy="1301750"/>
          </a:xfrm>
        </p:spPr>
        <p:txBody>
          <a:bodyPr>
            <a:normAutofit fontScale="90000"/>
          </a:bodyPr>
          <a:lstStyle/>
          <a:p>
            <a:r>
              <a:rPr lang="es-ES" dirty="0" smtClean="0">
                <a:solidFill>
                  <a:srgbClr val="FFFFFF"/>
                </a:solidFill>
              </a:rPr>
              <a:t>La lucha entre las dos naturalezas: ¿Cómo se alimentan?</a:t>
            </a:r>
            <a:endParaRPr lang="en-US" dirty="0">
              <a:solidFill>
                <a:srgbClr val="FFFFFF"/>
              </a:solidFill>
            </a:endParaRPr>
          </a:p>
        </p:txBody>
      </p:sp>
      <p:sp>
        <p:nvSpPr>
          <p:cNvPr id="11268" name="Text Box 4"/>
          <p:cNvSpPr txBox="1">
            <a:spLocks noChangeArrowheads="1"/>
          </p:cNvSpPr>
          <p:nvPr/>
        </p:nvSpPr>
        <p:spPr bwMode="auto">
          <a:xfrm>
            <a:off x="886789" y="2048296"/>
            <a:ext cx="270998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b="1" dirty="0" smtClean="0">
                <a:solidFill>
                  <a:srgbClr val="FFFFFF"/>
                </a:solidFill>
                <a:latin typeface="Tahoma" charset="0"/>
              </a:rPr>
              <a:t>NATURALEZA PECAMINOSA</a:t>
            </a:r>
            <a:endParaRPr lang="en-US" sz="2400" b="1" dirty="0">
              <a:solidFill>
                <a:srgbClr val="FFFFFF"/>
              </a:solidFill>
              <a:latin typeface="Tahoma" charset="0"/>
            </a:endParaRPr>
          </a:p>
        </p:txBody>
      </p:sp>
      <p:sp>
        <p:nvSpPr>
          <p:cNvPr id="11269" name="Text Box 5"/>
          <p:cNvSpPr txBox="1">
            <a:spLocks noChangeArrowheads="1"/>
          </p:cNvSpPr>
          <p:nvPr/>
        </p:nvSpPr>
        <p:spPr bwMode="auto">
          <a:xfrm>
            <a:off x="5773615" y="2061944"/>
            <a:ext cx="245598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s-MX" sz="2400" b="1" dirty="0" smtClean="0">
                <a:solidFill>
                  <a:srgbClr val="FFFFFF"/>
                </a:solidFill>
                <a:latin typeface="Tahoma" charset="0"/>
              </a:rPr>
              <a:t>NUEVA NATURALEZA</a:t>
            </a:r>
            <a:endParaRPr lang="es-ES" sz="2400" b="1" dirty="0">
              <a:solidFill>
                <a:srgbClr val="FFFFFF"/>
              </a:solidFill>
              <a:latin typeface="Tahoma" charset="0"/>
            </a:endParaRPr>
          </a:p>
        </p:txBody>
      </p:sp>
      <p:sp>
        <p:nvSpPr>
          <p:cNvPr id="11270" name="Line 6"/>
          <p:cNvSpPr>
            <a:spLocks noChangeShapeType="1"/>
          </p:cNvSpPr>
          <p:nvPr/>
        </p:nvSpPr>
        <p:spPr bwMode="auto">
          <a:xfrm flipH="1">
            <a:off x="2542755" y="2999412"/>
            <a:ext cx="12954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s-ES">
              <a:solidFill>
                <a:srgbClr val="FFFFFF"/>
              </a:solidFill>
            </a:endParaRPr>
          </a:p>
        </p:txBody>
      </p:sp>
      <p:sp>
        <p:nvSpPr>
          <p:cNvPr id="11271" name="Text Box 7"/>
          <p:cNvSpPr txBox="1">
            <a:spLocks noChangeArrowheads="1"/>
          </p:cNvSpPr>
          <p:nvPr/>
        </p:nvSpPr>
        <p:spPr bwMode="auto">
          <a:xfrm>
            <a:off x="341923" y="3248116"/>
            <a:ext cx="3620477"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s-MX" sz="2000" spc="-30" dirty="0">
                <a:solidFill>
                  <a:srgbClr val="FFFFFF"/>
                </a:solidFill>
                <a:latin typeface="Tahoma" charset="0"/>
              </a:rPr>
              <a:t> </a:t>
            </a:r>
            <a:r>
              <a:rPr lang="es-ES" sz="2000" spc="-30" dirty="0" smtClean="0">
                <a:solidFill>
                  <a:srgbClr val="FFFFFF"/>
                </a:solidFill>
                <a:latin typeface="Tahoma" charset="0"/>
              </a:rPr>
              <a:t>Contenidos inadecuados en los medios de comunicación: películas, programas de televisión, Internet, etc.</a:t>
            </a:r>
          </a:p>
          <a:p>
            <a:pPr>
              <a:spcBef>
                <a:spcPct val="50000"/>
              </a:spcBef>
              <a:buFontTx/>
              <a:buChar char="•"/>
            </a:pPr>
            <a:r>
              <a:rPr lang="es-ES" sz="2000" spc="-30" dirty="0" smtClean="0">
                <a:solidFill>
                  <a:srgbClr val="FFFFFF"/>
                </a:solidFill>
                <a:latin typeface="Tahoma" charset="0"/>
              </a:rPr>
              <a:t> Amistades inapropiadas</a:t>
            </a:r>
          </a:p>
          <a:p>
            <a:pPr>
              <a:spcBef>
                <a:spcPct val="50000"/>
              </a:spcBef>
              <a:buFontTx/>
              <a:buChar char="•"/>
            </a:pPr>
            <a:r>
              <a:rPr lang="es-ES" sz="2000" spc="-30" dirty="0" smtClean="0">
                <a:solidFill>
                  <a:srgbClr val="FFFFFF"/>
                </a:solidFill>
                <a:latin typeface="Tahoma" charset="0"/>
              </a:rPr>
              <a:t> Música no edificante</a:t>
            </a:r>
          </a:p>
          <a:p>
            <a:pPr>
              <a:spcBef>
                <a:spcPct val="50000"/>
              </a:spcBef>
              <a:buFontTx/>
              <a:buChar char="•"/>
            </a:pPr>
            <a:r>
              <a:rPr lang="es-ES" sz="2000" spc="-30" dirty="0" smtClean="0">
                <a:solidFill>
                  <a:srgbClr val="FFFFFF"/>
                </a:solidFill>
                <a:latin typeface="Tahoma" charset="0"/>
              </a:rPr>
              <a:t> Inasistencia a la iglesia</a:t>
            </a:r>
          </a:p>
          <a:p>
            <a:pPr>
              <a:spcBef>
                <a:spcPct val="50000"/>
              </a:spcBef>
              <a:buFontTx/>
              <a:buChar char="•"/>
            </a:pPr>
            <a:r>
              <a:rPr lang="es-ES" sz="2000" spc="-30" dirty="0" smtClean="0">
                <a:solidFill>
                  <a:srgbClr val="FFFFFF"/>
                </a:solidFill>
                <a:latin typeface="Tahoma" charset="0"/>
              </a:rPr>
              <a:t> Indiferencia espiritual</a:t>
            </a:r>
            <a:endParaRPr lang="en-US" sz="2000" spc="-30" dirty="0">
              <a:solidFill>
                <a:srgbClr val="FFFFFF"/>
              </a:solidFill>
              <a:latin typeface="Tahoma" charset="0"/>
            </a:endParaRPr>
          </a:p>
        </p:txBody>
      </p:sp>
      <p:sp>
        <p:nvSpPr>
          <p:cNvPr id="11272" name="Text Box 8"/>
          <p:cNvSpPr txBox="1">
            <a:spLocks noChangeArrowheads="1"/>
          </p:cNvSpPr>
          <p:nvPr/>
        </p:nvSpPr>
        <p:spPr bwMode="auto">
          <a:xfrm>
            <a:off x="5635566" y="3206698"/>
            <a:ext cx="3316994"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s-MX" sz="2000" spc="-20" dirty="0" smtClean="0">
                <a:solidFill>
                  <a:srgbClr val="FFFFFF"/>
                </a:solidFill>
                <a:latin typeface="Tahoma" charset="0"/>
              </a:rPr>
              <a:t> </a:t>
            </a:r>
            <a:r>
              <a:rPr lang="es-ES" sz="2000" spc="-20" dirty="0" smtClean="0">
                <a:solidFill>
                  <a:srgbClr val="FFFFFF"/>
                </a:solidFill>
                <a:latin typeface="Tahoma" charset="0"/>
              </a:rPr>
              <a:t>Contenidos edificantes en los medios de comunicación: música, vídeos, películas, etc. </a:t>
            </a:r>
          </a:p>
          <a:p>
            <a:pPr>
              <a:spcBef>
                <a:spcPct val="50000"/>
              </a:spcBef>
              <a:buFontTx/>
              <a:buChar char="•"/>
            </a:pPr>
            <a:r>
              <a:rPr lang="es-ES" sz="2000" spc="-80" dirty="0" smtClean="0">
                <a:solidFill>
                  <a:srgbClr val="FFFFFF"/>
                </a:solidFill>
                <a:latin typeface="Tahoma" charset="0"/>
              </a:rPr>
              <a:t> Lectura de la Biblia y oración</a:t>
            </a:r>
          </a:p>
          <a:p>
            <a:pPr>
              <a:spcBef>
                <a:spcPct val="50000"/>
              </a:spcBef>
              <a:buFontTx/>
              <a:buChar char="•"/>
            </a:pPr>
            <a:r>
              <a:rPr lang="es-ES" sz="2000" spc="-20" dirty="0" smtClean="0">
                <a:solidFill>
                  <a:srgbClr val="FFFFFF"/>
                </a:solidFill>
                <a:latin typeface="Tahoma" charset="0"/>
              </a:rPr>
              <a:t> Asistencia a la iglesia</a:t>
            </a:r>
          </a:p>
          <a:p>
            <a:pPr>
              <a:spcBef>
                <a:spcPct val="50000"/>
              </a:spcBef>
              <a:buFontTx/>
              <a:buChar char="•"/>
            </a:pPr>
            <a:r>
              <a:rPr lang="es-ES" sz="2000" spc="-20" dirty="0" smtClean="0">
                <a:solidFill>
                  <a:srgbClr val="FFFFFF"/>
                </a:solidFill>
                <a:latin typeface="Tahoma" charset="0"/>
              </a:rPr>
              <a:t> Actividades misioneras</a:t>
            </a:r>
          </a:p>
          <a:p>
            <a:pPr>
              <a:spcBef>
                <a:spcPct val="50000"/>
              </a:spcBef>
              <a:buFontTx/>
              <a:buChar char="•"/>
            </a:pPr>
            <a:r>
              <a:rPr lang="es-ES" sz="2000" spc="-20" dirty="0" smtClean="0">
                <a:solidFill>
                  <a:srgbClr val="FFFFFF"/>
                </a:solidFill>
                <a:latin typeface="Tahoma" charset="0"/>
              </a:rPr>
              <a:t> Lecturas edificantes</a:t>
            </a:r>
            <a:endParaRPr lang="en-US" sz="2000" spc="-40" dirty="0">
              <a:solidFill>
                <a:srgbClr val="FFFFFF"/>
              </a:solidFill>
              <a:latin typeface="Tahoma" charset="0"/>
            </a:endParaRPr>
          </a:p>
        </p:txBody>
      </p:sp>
      <p:sp>
        <p:nvSpPr>
          <p:cNvPr id="11273" name="Line 9"/>
          <p:cNvSpPr>
            <a:spLocks noChangeShapeType="1"/>
          </p:cNvSpPr>
          <p:nvPr/>
        </p:nvSpPr>
        <p:spPr bwMode="auto">
          <a:xfrm>
            <a:off x="5527815" y="2999412"/>
            <a:ext cx="12192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s-ES">
              <a:solidFill>
                <a:srgbClr val="FFFFFF"/>
              </a:solidFill>
            </a:endParaRPr>
          </a:p>
        </p:txBody>
      </p:sp>
      <p:pic>
        <p:nvPicPr>
          <p:cNvPr id="2" name="Imagen 1" descr="ma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164" y="2251752"/>
            <a:ext cx="2121619" cy="4243237"/>
          </a:xfrm>
          <a:prstGeom prst="rect">
            <a:avLst/>
          </a:prstGeom>
        </p:spPr>
      </p:pic>
      <p:sp>
        <p:nvSpPr>
          <p:cNvPr id="11"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67396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592176"/>
            <a:ext cx="5050943" cy="1143000"/>
          </a:xfrm>
        </p:spPr>
        <p:txBody>
          <a:bodyPr>
            <a:noAutofit/>
          </a:bodyPr>
          <a:lstStyle/>
          <a:p>
            <a:pPr algn="just"/>
            <a:r>
              <a:rPr lang="es-ES" dirty="0" smtClean="0">
                <a:solidFill>
                  <a:schemeClr val="bg1"/>
                </a:solidFill>
              </a:rPr>
              <a:t>La necesidad de una vida devocional</a:t>
            </a:r>
            <a:endParaRPr lang="en-US" dirty="0">
              <a:solidFill>
                <a:schemeClr val="bg1"/>
              </a:solidFill>
            </a:endParaRPr>
          </a:p>
        </p:txBody>
      </p:sp>
      <p:sp>
        <p:nvSpPr>
          <p:cNvPr id="5" name="Marcador de contenido 4"/>
          <p:cNvSpPr>
            <a:spLocks noGrp="1"/>
          </p:cNvSpPr>
          <p:nvPr>
            <p:ph sz="half" idx="2"/>
          </p:nvPr>
        </p:nvSpPr>
        <p:spPr>
          <a:xfrm>
            <a:off x="534347" y="2361147"/>
            <a:ext cx="5255556" cy="2955693"/>
          </a:xfrm>
        </p:spPr>
        <p:txBody>
          <a:bodyPr>
            <a:normAutofit/>
          </a:bodyPr>
          <a:lstStyle/>
          <a:p>
            <a:pPr marL="0" indent="0" algn="just">
              <a:buNone/>
            </a:pPr>
            <a:r>
              <a:rPr lang="es-ES" sz="2600" dirty="0" smtClean="0">
                <a:solidFill>
                  <a:schemeClr val="bg1"/>
                </a:solidFill>
              </a:rPr>
              <a:t>«Dirigiéndose a todos, declaró: Si alguien quiere ser mi discípulo, que se niegue a sí mismo, lleve su cruz cada día y me siga» (Lucas 9: 23).</a:t>
            </a:r>
            <a:endParaRPr lang="en-US" sz="2600" dirty="0">
              <a:solidFill>
                <a:schemeClr val="bg1"/>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04032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0030" y="786922"/>
            <a:ext cx="8157038" cy="780527"/>
          </a:xfrm>
        </p:spPr>
        <p:txBody>
          <a:bodyPr>
            <a:noAutofit/>
          </a:bodyPr>
          <a:lstStyle/>
          <a:p>
            <a:r>
              <a:rPr lang="es-ES" sz="4000" b="0" dirty="0" smtClean="0">
                <a:solidFill>
                  <a:srgbClr val="FFFFFF"/>
                </a:solidFill>
              </a:rPr>
              <a:t>1. Negarse a uno mismo</a:t>
            </a:r>
            <a:endParaRPr lang="en-US" sz="4000" b="0" dirty="0">
              <a:solidFill>
                <a:srgbClr val="FFFFFF"/>
              </a:solidFill>
            </a:endParaRPr>
          </a:p>
        </p:txBody>
      </p:sp>
      <p:sp>
        <p:nvSpPr>
          <p:cNvPr id="3" name="Marcador de contenido 2"/>
          <p:cNvSpPr>
            <a:spLocks noGrp="1"/>
          </p:cNvSpPr>
          <p:nvPr>
            <p:ph type="body" sz="half" idx="2"/>
          </p:nvPr>
        </p:nvSpPr>
        <p:spPr>
          <a:xfrm>
            <a:off x="538408" y="2725661"/>
            <a:ext cx="4853054" cy="2937386"/>
          </a:xfrm>
        </p:spPr>
        <p:txBody>
          <a:bodyPr>
            <a:normAutofit/>
          </a:bodyPr>
          <a:lstStyle/>
          <a:p>
            <a:pPr marL="342900" indent="-342900">
              <a:buFont typeface="Arial"/>
              <a:buChar char="•"/>
            </a:pPr>
            <a:r>
              <a:rPr lang="es-ES" sz="2400" dirty="0" smtClean="0">
                <a:solidFill>
                  <a:srgbClr val="FFFFFF"/>
                </a:solidFill>
              </a:rPr>
              <a:t>Crucificar el yo (Gálatas 2: 20).</a:t>
            </a:r>
          </a:p>
          <a:p>
            <a:pPr marL="342900" indent="-342900">
              <a:buFont typeface="Arial"/>
              <a:buChar char="•"/>
            </a:pPr>
            <a:r>
              <a:rPr lang="es-ES" sz="2400" dirty="0" smtClean="0">
                <a:solidFill>
                  <a:srgbClr val="FFFFFF"/>
                </a:solidFill>
              </a:rPr>
              <a:t>Reconocer la debilidad humana.</a:t>
            </a:r>
          </a:p>
          <a:p>
            <a:pPr marL="342900" indent="-342900">
              <a:buFont typeface="Arial"/>
              <a:buChar char="•"/>
            </a:pPr>
            <a:r>
              <a:rPr lang="es-ES" sz="2400" dirty="0" smtClean="0">
                <a:solidFill>
                  <a:srgbClr val="FFFFFF"/>
                </a:solidFill>
              </a:rPr>
              <a:t>Aceptar la ayuda divina.</a:t>
            </a:r>
            <a:endParaRPr lang="en-US" sz="2400" dirty="0" smtClean="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8640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1"/>
            <a:ext cx="9144000" cy="6858000"/>
          </a:xfrm>
          <a:prstGeom prst="rect">
            <a:avLst/>
          </a:prstGeom>
        </p:spPr>
      </p:pic>
      <p:sp>
        <p:nvSpPr>
          <p:cNvPr id="2" name="Título 1"/>
          <p:cNvSpPr>
            <a:spLocks noGrp="1"/>
          </p:cNvSpPr>
          <p:nvPr>
            <p:ph type="title"/>
          </p:nvPr>
        </p:nvSpPr>
        <p:spPr>
          <a:xfrm>
            <a:off x="484809" y="745505"/>
            <a:ext cx="7853331" cy="849556"/>
          </a:xfrm>
        </p:spPr>
        <p:txBody>
          <a:bodyPr>
            <a:noAutofit/>
          </a:bodyPr>
          <a:lstStyle/>
          <a:p>
            <a:pPr algn="just"/>
            <a:r>
              <a:rPr lang="en-US" sz="4000" b="0" dirty="0" smtClean="0">
                <a:solidFill>
                  <a:srgbClr val="FFFFFF"/>
                </a:solidFill>
              </a:rPr>
              <a:t>2. </a:t>
            </a:r>
            <a:r>
              <a:rPr lang="en-US" sz="4000" b="0" dirty="0" err="1" smtClean="0">
                <a:solidFill>
                  <a:srgbClr val="FFFFFF"/>
                </a:solidFill>
              </a:rPr>
              <a:t>Tomar</a:t>
            </a:r>
            <a:r>
              <a:rPr lang="en-US" sz="4000" b="0" dirty="0" smtClean="0">
                <a:solidFill>
                  <a:srgbClr val="FFFFFF"/>
                </a:solidFill>
              </a:rPr>
              <a:t> la </a:t>
            </a:r>
            <a:r>
              <a:rPr lang="en-US" sz="4000" b="0" dirty="0" err="1" smtClean="0">
                <a:solidFill>
                  <a:srgbClr val="FFFFFF"/>
                </a:solidFill>
              </a:rPr>
              <a:t>cruz</a:t>
            </a:r>
            <a:endParaRPr lang="en-US" sz="4000" b="0" dirty="0">
              <a:solidFill>
                <a:srgbClr val="FFFFFF"/>
              </a:solidFill>
            </a:endParaRPr>
          </a:p>
        </p:txBody>
      </p:sp>
      <p:sp>
        <p:nvSpPr>
          <p:cNvPr id="3" name="Marcador de contenido 2"/>
          <p:cNvSpPr>
            <a:spLocks noGrp="1"/>
          </p:cNvSpPr>
          <p:nvPr>
            <p:ph type="body" sz="half" idx="2"/>
          </p:nvPr>
        </p:nvSpPr>
        <p:spPr>
          <a:xfrm>
            <a:off x="302846" y="2157791"/>
            <a:ext cx="5810793" cy="4233290"/>
          </a:xfrm>
        </p:spPr>
        <p:txBody>
          <a:bodyPr>
            <a:noAutofit/>
          </a:bodyPr>
          <a:lstStyle/>
          <a:p>
            <a:pPr marL="342900" indent="-342900">
              <a:buFont typeface="Arial"/>
              <a:buChar char="•"/>
            </a:pPr>
            <a:r>
              <a:rPr lang="es-ES" sz="2400" dirty="0" smtClean="0">
                <a:solidFill>
                  <a:srgbClr val="FFFFFF"/>
                </a:solidFill>
              </a:rPr>
              <a:t>Aceptar los inconvenientes de ser cristiano (críticas, burlas, rechazos).</a:t>
            </a:r>
          </a:p>
          <a:p>
            <a:pPr marL="342900" indent="-342900">
              <a:buFont typeface="Arial"/>
              <a:buChar char="•"/>
            </a:pPr>
            <a:r>
              <a:rPr lang="es-ES" sz="2400" dirty="0" smtClean="0">
                <a:solidFill>
                  <a:srgbClr val="FFFFFF"/>
                </a:solidFill>
              </a:rPr>
              <a:t>Someterse a la voluntad de Dios cuando es contraria a nuestros deseos.</a:t>
            </a:r>
            <a:endParaRPr lang="en-US" sz="24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0557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sub_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pic>
        <p:nvPicPr>
          <p:cNvPr id="6" name="Imagen 5"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sp>
        <p:nvSpPr>
          <p:cNvPr id="2" name="Título 1"/>
          <p:cNvSpPr>
            <a:spLocks noGrp="1"/>
          </p:cNvSpPr>
          <p:nvPr>
            <p:ph type="ctrTitle"/>
          </p:nvPr>
        </p:nvSpPr>
        <p:spPr>
          <a:xfrm>
            <a:off x="344910" y="2154280"/>
            <a:ext cx="7196048" cy="1470025"/>
          </a:xfrm>
        </p:spPr>
        <p:txBody>
          <a:bodyPr>
            <a:noAutofit/>
          </a:bodyPr>
          <a:lstStyle/>
          <a:p>
            <a:pPr algn="r">
              <a:lnSpc>
                <a:spcPts val="4760"/>
              </a:lnSpc>
            </a:pPr>
            <a:r>
              <a:rPr lang="es-ES" sz="4800" dirty="0" smtClean="0">
                <a:solidFill>
                  <a:schemeClr val="bg1"/>
                </a:solidFill>
              </a:rPr>
              <a:t>¿Puede Dios</a:t>
            </a:r>
            <a:br>
              <a:rPr lang="es-ES" sz="4800" dirty="0" smtClean="0">
                <a:solidFill>
                  <a:schemeClr val="bg1"/>
                </a:solidFill>
              </a:rPr>
            </a:br>
            <a:r>
              <a:rPr lang="es-ES" sz="4800" dirty="0" smtClean="0">
                <a:solidFill>
                  <a:schemeClr val="bg1"/>
                </a:solidFill>
              </a:rPr>
              <a:t>cambiar mi vida?</a:t>
            </a:r>
            <a:endParaRPr lang="en-US" sz="48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dirty="0" err="1" smtClean="0">
                <a:solidFill>
                  <a:srgbClr val="FFFFFF"/>
                </a:solidFill>
              </a:rPr>
              <a:t>Tema</a:t>
            </a:r>
            <a:r>
              <a:rPr lang="en-US" dirty="0" smtClean="0">
                <a:solidFill>
                  <a:srgbClr val="FFFFFF"/>
                </a:solidFill>
              </a:rPr>
              <a:t> 5</a:t>
            </a:r>
            <a:endParaRPr lang="en-US" dirty="0">
              <a:solidFill>
                <a:srgbClr val="FFFFFF"/>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528" y="1383010"/>
            <a:ext cx="2330113" cy="2330113"/>
          </a:xfrm>
          <a:prstGeom prst="rect">
            <a:avLst/>
          </a:prstGeom>
        </p:spPr>
      </p:pic>
    </p:spTree>
    <p:extLst>
      <p:ext uri="{BB962C8B-B14F-4D97-AF65-F5344CB8AC3E}">
        <p14:creationId xmlns:p14="http://schemas.microsoft.com/office/powerpoint/2010/main" val="2741854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0029" y="717893"/>
            <a:ext cx="7729087" cy="849556"/>
          </a:xfrm>
        </p:spPr>
        <p:txBody>
          <a:bodyPr>
            <a:noAutofit/>
          </a:bodyPr>
          <a:lstStyle/>
          <a:p>
            <a:r>
              <a:rPr lang="en-US" sz="4000" b="0" dirty="0" smtClean="0">
                <a:solidFill>
                  <a:srgbClr val="FFFFFF"/>
                </a:solidFill>
              </a:rPr>
              <a:t>3. </a:t>
            </a:r>
            <a:r>
              <a:rPr lang="en-US" sz="4000" b="0" dirty="0" err="1" smtClean="0">
                <a:solidFill>
                  <a:srgbClr val="FFFFFF"/>
                </a:solidFill>
              </a:rPr>
              <a:t>Seguir</a:t>
            </a:r>
            <a:r>
              <a:rPr lang="en-US" sz="4000" b="0" dirty="0" smtClean="0">
                <a:solidFill>
                  <a:srgbClr val="FFFFFF"/>
                </a:solidFill>
              </a:rPr>
              <a:t> a </a:t>
            </a:r>
            <a:r>
              <a:rPr lang="en-US" sz="4000" b="0" dirty="0" err="1" smtClean="0">
                <a:solidFill>
                  <a:srgbClr val="FFFFFF"/>
                </a:solidFill>
              </a:rPr>
              <a:t>Jesús</a:t>
            </a:r>
            <a:endParaRPr lang="en-US" sz="4000" b="0" dirty="0">
              <a:solidFill>
                <a:srgbClr val="FFFFFF"/>
              </a:solidFill>
            </a:endParaRPr>
          </a:p>
        </p:txBody>
      </p:sp>
      <p:sp>
        <p:nvSpPr>
          <p:cNvPr id="3" name="Marcador de contenido 2"/>
          <p:cNvSpPr>
            <a:spLocks noGrp="1"/>
          </p:cNvSpPr>
          <p:nvPr>
            <p:ph type="body" sz="half" idx="2"/>
          </p:nvPr>
        </p:nvSpPr>
        <p:spPr>
          <a:xfrm>
            <a:off x="526223" y="2118753"/>
            <a:ext cx="7742893" cy="2260905"/>
          </a:xfrm>
        </p:spPr>
        <p:txBody>
          <a:bodyPr>
            <a:normAutofit/>
          </a:bodyPr>
          <a:lstStyle/>
          <a:p>
            <a:pPr marL="342900" indent="-342900">
              <a:buFont typeface="Arial"/>
              <a:buChar char="•"/>
            </a:pPr>
            <a:r>
              <a:rPr lang="es-ES" sz="2400" dirty="0" smtClean="0">
                <a:solidFill>
                  <a:srgbClr val="FFFFFF"/>
                </a:solidFill>
              </a:rPr>
              <a:t>Estar listo para hacer lo que él nos pida (Salmo 25: 1-10).</a:t>
            </a:r>
          </a:p>
          <a:p>
            <a:pPr marL="342900" indent="-342900">
              <a:buFont typeface="Arial"/>
              <a:buChar char="•"/>
            </a:pPr>
            <a:r>
              <a:rPr lang="es-ES" sz="2400" dirty="0" smtClean="0">
                <a:solidFill>
                  <a:srgbClr val="FFFFFF"/>
                </a:solidFill>
              </a:rPr>
              <a:t>Disfrutar la obediencia a su voluntad.</a:t>
            </a:r>
            <a:endParaRPr lang="en-US" sz="24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08439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ítulo 4"/>
          <p:cNvSpPr>
            <a:spLocks noGrp="1"/>
          </p:cNvSpPr>
          <p:nvPr>
            <p:ph type="title"/>
          </p:nvPr>
        </p:nvSpPr>
        <p:spPr>
          <a:xfrm>
            <a:off x="722313" y="1963256"/>
            <a:ext cx="4316464" cy="1612433"/>
          </a:xfrm>
        </p:spPr>
        <p:txBody>
          <a:bodyPr/>
          <a:lstStyle/>
          <a:p>
            <a:r>
              <a:rPr lang="en-US" dirty="0" err="1" smtClean="0">
                <a:solidFill>
                  <a:srgbClr val="FFFFFF"/>
                </a:solidFill>
              </a:rPr>
              <a:t>Tres</a:t>
            </a:r>
            <a:r>
              <a:rPr lang="en-US" dirty="0" smtClean="0">
                <a:solidFill>
                  <a:srgbClr val="FFFFFF"/>
                </a:solidFill>
              </a:rPr>
              <a:t> </a:t>
            </a:r>
            <a:r>
              <a:rPr lang="en-US" dirty="0" err="1" smtClean="0">
                <a:solidFill>
                  <a:srgbClr val="FFFFFF"/>
                </a:solidFill>
              </a:rPr>
              <a:t>actitudes</a:t>
            </a:r>
            <a:r>
              <a:rPr lang="en-US" dirty="0" smtClean="0">
                <a:solidFill>
                  <a:srgbClr val="FFFFFF"/>
                </a:solidFill>
              </a:rPr>
              <a:t> </a:t>
            </a:r>
            <a:r>
              <a:rPr lang="en-US" dirty="0" err="1" smtClean="0">
                <a:solidFill>
                  <a:srgbClr val="FFFFFF"/>
                </a:solidFill>
              </a:rPr>
              <a:t>hacia</a:t>
            </a:r>
            <a:r>
              <a:rPr lang="en-US" dirty="0" smtClean="0">
                <a:solidFill>
                  <a:srgbClr val="FFFFFF"/>
                </a:solidFill>
              </a:rPr>
              <a:t> </a:t>
            </a:r>
            <a:r>
              <a:rPr lang="en-US" dirty="0" err="1" smtClean="0">
                <a:solidFill>
                  <a:srgbClr val="FFFFFF"/>
                </a:solidFill>
              </a:rPr>
              <a:t>Jesús</a:t>
            </a:r>
            <a:endParaRPr lang="en-US"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1336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66816"/>
            <a:ext cx="8229600" cy="1143000"/>
          </a:xfrm>
        </p:spPr>
        <p:txBody>
          <a:bodyPr>
            <a:noAutofit/>
          </a:bodyPr>
          <a:lstStyle/>
          <a:p>
            <a:r>
              <a:rPr lang="es-ES" dirty="0" smtClean="0">
                <a:solidFill>
                  <a:srgbClr val="FFFFFF"/>
                </a:solidFill>
              </a:rPr>
              <a:t>Tres tipos de actitudes contemporáneas</a:t>
            </a:r>
            <a:endParaRPr lang="en-US" dirty="0">
              <a:solidFill>
                <a:srgbClr val="FFFFFF"/>
              </a:solidFill>
            </a:endParaRPr>
          </a:p>
        </p:txBody>
      </p:sp>
      <p:sp>
        <p:nvSpPr>
          <p:cNvPr id="3" name="Marcador de contenido 2"/>
          <p:cNvSpPr>
            <a:spLocks noGrp="1"/>
          </p:cNvSpPr>
          <p:nvPr>
            <p:ph idx="1"/>
          </p:nvPr>
        </p:nvSpPr>
        <p:spPr>
          <a:xfrm>
            <a:off x="457200" y="1902510"/>
            <a:ext cx="8229600" cy="4525963"/>
          </a:xfrm>
        </p:spPr>
        <p:txBody>
          <a:bodyPr>
            <a:normAutofit/>
          </a:bodyPr>
          <a:lstStyle/>
          <a:p>
            <a:pPr marL="514350" indent="-514350" algn="just">
              <a:buFont typeface="+mj-lt"/>
              <a:buAutoNum type="arabicPeriod"/>
            </a:pPr>
            <a:r>
              <a:rPr lang="es-ES" sz="2400" dirty="0" smtClean="0">
                <a:solidFill>
                  <a:srgbClr val="FFFFFF"/>
                </a:solidFill>
              </a:rPr>
              <a:t>Algunos guardan en sus corazones una falta de fe y critican todo lo relacionado con Jesús y la religión.</a:t>
            </a:r>
          </a:p>
          <a:p>
            <a:pPr marL="514350" indent="-514350" algn="just">
              <a:buFont typeface="+mj-lt"/>
              <a:buAutoNum type="arabicPeriod"/>
            </a:pPr>
            <a:r>
              <a:rPr lang="es-ES" sz="2400" dirty="0" smtClean="0">
                <a:solidFill>
                  <a:srgbClr val="FFFFFF"/>
                </a:solidFill>
              </a:rPr>
              <a:t>Otros reconocen su condición pecaminosa, se arrepienten y aceptan a Jesús como su Salvador personal.</a:t>
            </a:r>
          </a:p>
          <a:p>
            <a:pPr marL="514350" indent="-514350" algn="just">
              <a:buFont typeface="+mj-lt"/>
              <a:buAutoNum type="arabicPeriod"/>
            </a:pPr>
            <a:r>
              <a:rPr lang="es-ES" sz="2400" dirty="0" smtClean="0">
                <a:solidFill>
                  <a:srgbClr val="FFFFFF"/>
                </a:solidFill>
              </a:rPr>
              <a:t>Y están quienes permanecen indiferentes, simplemente observando lo que sucede.</a:t>
            </a:r>
            <a:endParaRPr lang="en-US" sz="240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83948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5086"/>
            <a:ext cx="8229600" cy="1143000"/>
          </a:xfrm>
        </p:spPr>
        <p:txBody>
          <a:bodyPr>
            <a:normAutofit fontScale="90000"/>
          </a:bodyPr>
          <a:lstStyle/>
          <a:p>
            <a:r>
              <a:rPr lang="es-ES" dirty="0" smtClean="0">
                <a:solidFill>
                  <a:srgbClr val="FFFFFF"/>
                </a:solidFill>
              </a:rPr>
              <a:t>Tres tipos de actitudes en la cruz (Lucas 23: 39-42)</a:t>
            </a:r>
            <a:endParaRPr lang="en-US" dirty="0">
              <a:solidFill>
                <a:srgbClr val="FFFFFF"/>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08699436"/>
              </p:ext>
            </p:extLst>
          </p:nvPr>
        </p:nvGraphicFramePr>
        <p:xfrm>
          <a:off x="940372" y="2014376"/>
          <a:ext cx="7357510" cy="404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82345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457198" y="483198"/>
            <a:ext cx="8157040" cy="924970"/>
          </a:xfrm>
        </p:spPr>
        <p:txBody>
          <a:bodyPr>
            <a:noAutofit/>
          </a:bodyPr>
          <a:lstStyle/>
          <a:p>
            <a:pPr algn="ctr"/>
            <a:r>
              <a:rPr lang="es-ES" sz="3800" b="0" dirty="0" smtClean="0">
                <a:solidFill>
                  <a:srgbClr val="FFFFFF"/>
                </a:solidFill>
              </a:rPr>
              <a:t>La ira del mal ladrón hacia Jesús</a:t>
            </a:r>
            <a:endParaRPr lang="en-US" sz="3800" b="0" dirty="0">
              <a:solidFill>
                <a:srgbClr val="FFFFFF"/>
              </a:solidFill>
            </a:endParaRPr>
          </a:p>
        </p:txBody>
      </p:sp>
      <p:sp>
        <p:nvSpPr>
          <p:cNvPr id="5" name="Marcador de contenido 4"/>
          <p:cNvSpPr>
            <a:spLocks noGrp="1"/>
          </p:cNvSpPr>
          <p:nvPr>
            <p:ph type="body" sz="half" idx="2"/>
          </p:nvPr>
        </p:nvSpPr>
        <p:spPr>
          <a:xfrm>
            <a:off x="457198" y="1788450"/>
            <a:ext cx="8309206" cy="4242816"/>
          </a:xfrm>
        </p:spPr>
        <p:txBody>
          <a:bodyPr>
            <a:normAutofit/>
          </a:bodyPr>
          <a:lstStyle/>
          <a:p>
            <a:pPr marL="285750" indent="-285750">
              <a:buFont typeface="Arial"/>
              <a:buChar char="•"/>
            </a:pPr>
            <a:r>
              <a:rPr lang="es-ES" sz="2400" dirty="0" smtClean="0">
                <a:solidFill>
                  <a:schemeClr val="bg1"/>
                </a:solidFill>
              </a:rPr>
              <a:t>¿Acaso no eres el Mesías? ¡Sálvate a ti mismo y a nosotros! (Lucas 23: 39).</a:t>
            </a:r>
          </a:p>
          <a:p>
            <a:pPr marL="285750" indent="-285750">
              <a:buFont typeface="Arial"/>
              <a:buChar char="•"/>
            </a:pPr>
            <a:r>
              <a:rPr lang="es-ES" sz="2400" dirty="0" smtClean="0">
                <a:solidFill>
                  <a:schemeClr val="bg1"/>
                </a:solidFill>
              </a:rPr>
              <a:t>¿Qué esperas para ayudarme?</a:t>
            </a:r>
          </a:p>
          <a:p>
            <a:pPr marL="285750" indent="-285750">
              <a:buFont typeface="Arial"/>
              <a:buChar char="•"/>
            </a:pPr>
            <a:r>
              <a:rPr lang="es-ES" sz="2400" dirty="0" smtClean="0">
                <a:solidFill>
                  <a:schemeClr val="bg1"/>
                </a:solidFill>
              </a:rPr>
              <a:t>¡Bájame ya de esta cruz!</a:t>
            </a:r>
            <a:endParaRPr lang="en-US" sz="2400" dirty="0">
              <a:solidFill>
                <a:schemeClr val="bg1"/>
              </a:solidFill>
            </a:endParaRPr>
          </a:p>
        </p:txBody>
      </p:sp>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3864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2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510781" y="334548"/>
            <a:ext cx="8176020" cy="1143000"/>
          </a:xfrm>
        </p:spPr>
        <p:txBody>
          <a:bodyPr>
            <a:normAutofit/>
          </a:bodyPr>
          <a:lstStyle/>
          <a:p>
            <a:r>
              <a:rPr lang="es-ES" sz="4000" dirty="0" smtClean="0">
                <a:solidFill>
                  <a:srgbClr val="FFFFFF"/>
                </a:solidFill>
              </a:rPr>
              <a:t>El testimonio del buen ladrón</a:t>
            </a:r>
            <a:endParaRPr lang="en-US" sz="4000" dirty="0">
              <a:solidFill>
                <a:srgbClr val="FFFFFF"/>
              </a:solidFill>
            </a:endParaRPr>
          </a:p>
        </p:txBody>
      </p:sp>
      <p:sp>
        <p:nvSpPr>
          <p:cNvPr id="6" name="Marcador de contenido 5"/>
          <p:cNvSpPr>
            <a:spLocks noGrp="1"/>
          </p:cNvSpPr>
          <p:nvPr>
            <p:ph idx="1"/>
          </p:nvPr>
        </p:nvSpPr>
        <p:spPr>
          <a:xfrm>
            <a:off x="414147" y="1629948"/>
            <a:ext cx="8144872" cy="3916363"/>
          </a:xfrm>
        </p:spPr>
        <p:txBody>
          <a:bodyPr>
            <a:normAutofit/>
          </a:bodyPr>
          <a:lstStyle/>
          <a:p>
            <a:pPr algn="just"/>
            <a:r>
              <a:rPr lang="es-ES" sz="2500" dirty="0" smtClean="0">
                <a:solidFill>
                  <a:srgbClr val="FFFFFF"/>
                </a:solidFill>
              </a:rPr>
              <a:t>«¿Ni siquiera temor de Dios tienes, aunque sufres la misma condena? En nuestro caso, el castigo es justo, pues sufrimos lo que merecen nuestros delitos; éste, en cambio, no ha hecho nada malo. Luego dijo: “Jesús, acuérdate de mí cuando vengas en tu reino”» (Lucas 23: 40-42).</a:t>
            </a:r>
            <a:endParaRPr lang="en-US" sz="2500" dirty="0">
              <a:solidFill>
                <a:srgbClr val="FFFFFF"/>
              </a:solidFill>
            </a:endParaRPr>
          </a:p>
        </p:txBody>
      </p:sp>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1247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solidFill>
                  <a:srgbClr val="FFFFFF"/>
                </a:solidFill>
              </a:rPr>
              <a:t>Un hombre con convicción espiritual</a:t>
            </a:r>
            <a:endParaRPr lang="en-US" dirty="0">
              <a:solidFill>
                <a:srgbClr val="FFFFFF"/>
              </a:solidFill>
            </a:endParaRPr>
          </a:p>
        </p:txBody>
      </p:sp>
      <p:sp>
        <p:nvSpPr>
          <p:cNvPr id="4" name="Rectángulo redondeado 3"/>
          <p:cNvSpPr/>
          <p:nvPr/>
        </p:nvSpPr>
        <p:spPr>
          <a:xfrm>
            <a:off x="562002" y="1855429"/>
            <a:ext cx="2347115"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ARREPENTIMIENTO</a:t>
            </a:r>
            <a:endParaRPr lang="en-US" sz="1600" b="1" dirty="0">
              <a:solidFill>
                <a:schemeClr val="tx1"/>
              </a:solidFill>
            </a:endParaRPr>
          </a:p>
        </p:txBody>
      </p:sp>
      <p:sp>
        <p:nvSpPr>
          <p:cNvPr id="5" name="Rectángulo redondeado 4"/>
          <p:cNvSpPr/>
          <p:nvPr/>
        </p:nvSpPr>
        <p:spPr>
          <a:xfrm>
            <a:off x="3335163" y="1855430"/>
            <a:ext cx="5182443" cy="594010"/>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600" b="1" dirty="0" smtClean="0">
                <a:solidFill>
                  <a:schemeClr val="tx1"/>
                </a:solidFill>
              </a:rPr>
              <a:t>«¿Ni siquiera temor de Dios tienes, aunque sufres la misma condena?»</a:t>
            </a:r>
            <a:endParaRPr lang="en-US" sz="1600" b="1" dirty="0">
              <a:solidFill>
                <a:schemeClr val="tx1"/>
              </a:solidFill>
            </a:endParaRPr>
          </a:p>
        </p:txBody>
      </p:sp>
      <p:sp>
        <p:nvSpPr>
          <p:cNvPr id="6" name="Rectángulo redondeado 5"/>
          <p:cNvSpPr/>
          <p:nvPr/>
        </p:nvSpPr>
        <p:spPr>
          <a:xfrm>
            <a:off x="562003" y="2601839"/>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CONFESIÓN</a:t>
            </a:r>
            <a:endParaRPr lang="en-US" sz="1600" b="1" dirty="0">
              <a:solidFill>
                <a:schemeClr val="tx1"/>
              </a:solidFill>
            </a:endParaRPr>
          </a:p>
        </p:txBody>
      </p:sp>
      <p:sp>
        <p:nvSpPr>
          <p:cNvPr id="7" name="Rectángulo redondeado 6"/>
          <p:cNvSpPr/>
          <p:nvPr/>
        </p:nvSpPr>
        <p:spPr>
          <a:xfrm>
            <a:off x="3335163" y="2601838"/>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600" b="1" dirty="0" smtClean="0">
                <a:solidFill>
                  <a:schemeClr val="tx1"/>
                </a:solidFill>
              </a:rPr>
              <a:t>«En nuestro caso, el castigo es justo, pues sufrimos lo que merecen nuestros delitos…»</a:t>
            </a:r>
            <a:endParaRPr lang="en-US" sz="1600" b="1" dirty="0">
              <a:solidFill>
                <a:schemeClr val="tx1"/>
              </a:solidFill>
            </a:endParaRPr>
          </a:p>
        </p:txBody>
      </p:sp>
      <p:sp>
        <p:nvSpPr>
          <p:cNvPr id="8" name="Rectángulo redondeado 7"/>
          <p:cNvSpPr/>
          <p:nvPr/>
        </p:nvSpPr>
        <p:spPr>
          <a:xfrm>
            <a:off x="562003" y="3366286"/>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dirty="0" smtClean="0">
                <a:solidFill>
                  <a:schemeClr val="tx1"/>
                </a:solidFill>
              </a:rPr>
              <a:t>RECONOCIMENTO DE LA JUSTICIA DIVINA</a:t>
            </a:r>
            <a:endParaRPr lang="en-US" sz="1700" b="1" dirty="0">
              <a:solidFill>
                <a:schemeClr val="tx1"/>
              </a:solidFill>
            </a:endParaRPr>
          </a:p>
        </p:txBody>
      </p:sp>
      <p:sp>
        <p:nvSpPr>
          <p:cNvPr id="9" name="Rectángulo redondeado 8"/>
          <p:cNvSpPr/>
          <p:nvPr/>
        </p:nvSpPr>
        <p:spPr>
          <a:xfrm>
            <a:off x="3335163" y="3348250"/>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lvl="0" algn="ctr"/>
            <a:r>
              <a:rPr lang="es-ES" sz="1600" b="1" dirty="0" smtClean="0">
                <a:solidFill>
                  <a:schemeClr val="tx1"/>
                </a:solidFill>
              </a:rPr>
              <a:t>«éste, en cambio, no ha hecho nada malo…»</a:t>
            </a:r>
            <a:endParaRPr lang="en-US" sz="1600" b="1" dirty="0">
              <a:solidFill>
                <a:schemeClr val="tx1"/>
              </a:solidFill>
            </a:endParaRPr>
          </a:p>
        </p:txBody>
      </p:sp>
      <p:sp>
        <p:nvSpPr>
          <p:cNvPr id="11" name="Rectángulo redondeado 10"/>
          <p:cNvSpPr/>
          <p:nvPr/>
        </p:nvSpPr>
        <p:spPr>
          <a:xfrm>
            <a:off x="562003" y="4157332"/>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chemeClr val="tx1"/>
                </a:solidFill>
              </a:rPr>
              <a:t>ACEPTACIÓN DE JESÚS COMO SALVADOR</a:t>
            </a:r>
            <a:endParaRPr lang="en-US" sz="1400" b="1" dirty="0">
              <a:solidFill>
                <a:schemeClr val="tx1"/>
              </a:solidFill>
            </a:endParaRPr>
          </a:p>
        </p:txBody>
      </p:sp>
      <p:sp>
        <p:nvSpPr>
          <p:cNvPr id="12" name="Rectángulo redondeado 11"/>
          <p:cNvSpPr/>
          <p:nvPr/>
        </p:nvSpPr>
        <p:spPr>
          <a:xfrm>
            <a:off x="3335163" y="4157330"/>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smtClean="0">
                <a:solidFill>
                  <a:schemeClr val="tx1"/>
                </a:solidFill>
              </a:rPr>
              <a:t>«</a:t>
            </a:r>
            <a:r>
              <a:rPr lang="en-US" sz="1600" b="1" dirty="0" err="1" smtClean="0">
                <a:solidFill>
                  <a:schemeClr val="tx1"/>
                </a:solidFill>
              </a:rPr>
              <a:t>Acuérdate</a:t>
            </a:r>
            <a:r>
              <a:rPr lang="en-US" sz="1600" b="1" dirty="0" smtClean="0">
                <a:solidFill>
                  <a:schemeClr val="tx1"/>
                </a:solidFill>
              </a:rPr>
              <a:t> de </a:t>
            </a:r>
            <a:r>
              <a:rPr lang="en-US" sz="1600" b="1" dirty="0" err="1" smtClean="0">
                <a:solidFill>
                  <a:schemeClr val="tx1"/>
                </a:solidFill>
              </a:rPr>
              <a:t>mí</a:t>
            </a:r>
            <a:r>
              <a:rPr lang="en-US" sz="1600" b="1" dirty="0" smtClean="0">
                <a:solidFill>
                  <a:schemeClr val="tx1"/>
                </a:solidFill>
              </a:rPr>
              <a:t>…»</a:t>
            </a:r>
            <a:endParaRPr lang="en-US" sz="1600" b="1" dirty="0">
              <a:solidFill>
                <a:schemeClr val="tx1"/>
              </a:solidFill>
            </a:endParaRPr>
          </a:p>
        </p:txBody>
      </p:sp>
      <p:sp>
        <p:nvSpPr>
          <p:cNvPr id="13" name="Rectángulo redondeado 12"/>
          <p:cNvSpPr/>
          <p:nvPr/>
        </p:nvSpPr>
        <p:spPr>
          <a:xfrm>
            <a:off x="562003" y="4966414"/>
            <a:ext cx="2347114" cy="594010"/>
          </a:xfrm>
          <a:prstGeom prst="roundRect">
            <a:avLst/>
          </a:prstGeom>
          <a:solidFill>
            <a:schemeClr val="bg1">
              <a:lumMod val="8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dirty="0" smtClean="0">
                <a:solidFill>
                  <a:schemeClr val="tx1"/>
                </a:solidFill>
              </a:rPr>
              <a:t>FE EN LA SEGUNDA VENIDA DE JESÚS</a:t>
            </a:r>
            <a:endParaRPr lang="en-US" sz="1600" b="1" dirty="0">
              <a:solidFill>
                <a:schemeClr val="tx1"/>
              </a:solidFill>
            </a:endParaRPr>
          </a:p>
        </p:txBody>
      </p:sp>
      <p:sp>
        <p:nvSpPr>
          <p:cNvPr id="14" name="Rectángulo redondeado 13"/>
          <p:cNvSpPr/>
          <p:nvPr/>
        </p:nvSpPr>
        <p:spPr>
          <a:xfrm>
            <a:off x="3335163" y="4961522"/>
            <a:ext cx="5182443" cy="594012"/>
          </a:xfrm>
          <a:prstGeom prst="roundRect">
            <a:avLst/>
          </a:prstGeom>
          <a:solidFill>
            <a:schemeClr val="bg1">
              <a:lumMod val="85000"/>
              <a:alpha val="63000"/>
            </a:schemeClr>
          </a:solidFill>
        </p:spPr>
        <p:style>
          <a:lnRef idx="1">
            <a:schemeClr val="accent5"/>
          </a:lnRef>
          <a:fillRef idx="3">
            <a:schemeClr val="accent5"/>
          </a:fillRef>
          <a:effectRef idx="2">
            <a:schemeClr val="accent5"/>
          </a:effectRef>
          <a:fontRef idx="minor">
            <a:schemeClr val="lt1"/>
          </a:fontRef>
        </p:style>
        <p:txBody>
          <a:bodyPr rtlCol="0" anchor="ctr"/>
          <a:lstStyle/>
          <a:p>
            <a:pPr lvl="0" algn="ctr"/>
            <a:r>
              <a:rPr lang="es-ES" sz="1600" b="1" dirty="0" smtClean="0">
                <a:solidFill>
                  <a:schemeClr val="tx1"/>
                </a:solidFill>
              </a:rPr>
              <a:t>«…cuando vengas en tu reino»</a:t>
            </a:r>
            <a:endParaRPr lang="en-US" sz="1600" b="1" dirty="0">
              <a:solidFill>
                <a:schemeClr val="tx1"/>
              </a:solidFill>
            </a:endParaRPr>
          </a:p>
        </p:txBody>
      </p:sp>
      <p:sp>
        <p:nvSpPr>
          <p:cNvPr id="1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3333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6580"/>
            <a:ext cx="8229600" cy="1023110"/>
          </a:xfrm>
        </p:spPr>
        <p:txBody>
          <a:bodyPr/>
          <a:lstStyle/>
          <a:p>
            <a:r>
              <a:rPr lang="en-US" dirty="0" err="1" smtClean="0">
                <a:solidFill>
                  <a:schemeClr val="bg1"/>
                </a:solidFill>
              </a:rPr>
              <a:t>Resumen</a:t>
            </a:r>
            <a:endParaRPr lang="en-US" dirty="0">
              <a:solidFill>
                <a:schemeClr val="bg1"/>
              </a:solidFill>
            </a:endParaRPr>
          </a:p>
        </p:txBody>
      </p:sp>
      <p:sp>
        <p:nvSpPr>
          <p:cNvPr id="3" name="Marcador de contenido 2"/>
          <p:cNvSpPr>
            <a:spLocks noGrp="1"/>
          </p:cNvSpPr>
          <p:nvPr>
            <p:ph idx="1"/>
          </p:nvPr>
        </p:nvSpPr>
        <p:spPr>
          <a:xfrm>
            <a:off x="457200" y="1415265"/>
            <a:ext cx="8229600" cy="4525963"/>
          </a:xfrm>
        </p:spPr>
        <p:txBody>
          <a:bodyPr>
            <a:noAutofit/>
          </a:bodyPr>
          <a:lstStyle/>
          <a:p>
            <a:pPr algn="just"/>
            <a:r>
              <a:rPr lang="es-ES" sz="2400" dirty="0" smtClean="0">
                <a:solidFill>
                  <a:schemeClr val="bg1"/>
                </a:solidFill>
              </a:rPr>
              <a:t>Los seres humanos tienen una naturaleza pecaminosa. Para nosotros es más fácil desobedecer que obedecer.</a:t>
            </a:r>
          </a:p>
          <a:p>
            <a:pPr algn="just"/>
            <a:r>
              <a:rPr lang="es-ES" sz="2400" spc="-70" dirty="0" smtClean="0">
                <a:solidFill>
                  <a:schemeClr val="bg1"/>
                </a:solidFill>
              </a:rPr>
              <a:t>La Biblia usa varios términos para referirse al concepto del pecado.</a:t>
            </a:r>
          </a:p>
          <a:p>
            <a:pPr algn="just"/>
            <a:r>
              <a:rPr lang="es-ES" sz="2400" dirty="0" smtClean="0">
                <a:solidFill>
                  <a:schemeClr val="bg1"/>
                </a:solidFill>
              </a:rPr>
              <a:t>Cuando Jesús viene a nuestras vidas crea en nosotros una nueva naturaleza.</a:t>
            </a:r>
          </a:p>
          <a:p>
            <a:pPr algn="just"/>
            <a:r>
              <a:rPr lang="es-ES" sz="2400" dirty="0" smtClean="0">
                <a:solidFill>
                  <a:schemeClr val="bg1"/>
                </a:solidFill>
              </a:rPr>
              <a:t>Debemos alimentar la nueva naturaleza con un estilo de vida saludable y una vida devocional.</a:t>
            </a:r>
          </a:p>
          <a:p>
            <a:pPr algn="just"/>
            <a:r>
              <a:rPr lang="es-ES" sz="2400" dirty="0" smtClean="0">
                <a:solidFill>
                  <a:schemeClr val="bg1"/>
                </a:solidFill>
              </a:rPr>
              <a:t>La historia de los últimos momentos de Jesús en la cruz muestra que hay tres tipos de actitudes hacia Jesús: falta de fe, arrepentimiento e indiferencia.</a:t>
            </a:r>
          </a:p>
          <a:p>
            <a:pPr algn="just"/>
            <a:r>
              <a:rPr lang="es-ES" sz="2400" spc="-80" dirty="0" smtClean="0">
                <a:solidFill>
                  <a:schemeClr val="bg1"/>
                </a:solidFill>
              </a:rPr>
              <a:t>Si seguimos el camino del buen ladrón podemos ser transformados.</a:t>
            </a:r>
            <a:endParaRPr lang="es-ES" sz="2400" spc="-80" dirty="0">
              <a:solidFill>
                <a:schemeClr val="bg1"/>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61060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Etiquételo</a:t>
            </a:r>
            <a:r>
              <a:rPr lang="en-US" dirty="0" smtClean="0">
                <a:solidFill>
                  <a:srgbClr val="FFFFFF"/>
                </a:solidFill>
              </a:rPr>
              <a:t> </a:t>
            </a:r>
            <a:r>
              <a:rPr lang="en-US" dirty="0" err="1" smtClean="0">
                <a:solidFill>
                  <a:srgbClr val="FFFFFF"/>
                </a:solidFill>
              </a:rPr>
              <a:t>como</a:t>
            </a:r>
            <a:r>
              <a:rPr lang="en-US" dirty="0" smtClean="0">
                <a:solidFill>
                  <a:srgbClr val="FFFFFF"/>
                </a:solidFill>
              </a:rPr>
              <a:t> «</a:t>
            </a:r>
            <a:r>
              <a:rPr lang="en-US" dirty="0" err="1" smtClean="0">
                <a:solidFill>
                  <a:srgbClr val="FFFFFF"/>
                </a:solidFill>
              </a:rPr>
              <a:t>pecado</a:t>
            </a:r>
            <a:r>
              <a:rPr lang="en-US" dirty="0" smtClean="0">
                <a:solidFill>
                  <a:srgbClr val="FFFFFF"/>
                </a:solidFill>
              </a:rPr>
              <a:t>»</a:t>
            </a:r>
            <a:endParaRPr lang="en-US" dirty="0">
              <a:solidFill>
                <a:srgbClr val="FFFFFF"/>
              </a:solidFill>
            </a:endParaRPr>
          </a:p>
        </p:txBody>
      </p:sp>
      <p:sp>
        <p:nvSpPr>
          <p:cNvPr id="3" name="Marcador de contenido 2"/>
          <p:cNvSpPr>
            <a:spLocks noGrp="1"/>
          </p:cNvSpPr>
          <p:nvPr>
            <p:ph idx="1"/>
          </p:nvPr>
        </p:nvSpPr>
        <p:spPr>
          <a:xfrm>
            <a:off x="457200" y="1711161"/>
            <a:ext cx="8229600" cy="4525963"/>
          </a:xfrm>
        </p:spPr>
        <p:txBody>
          <a:bodyPr>
            <a:noAutofit/>
          </a:bodyPr>
          <a:lstStyle/>
          <a:p>
            <a:pPr algn="just"/>
            <a:r>
              <a:rPr lang="es-ES" sz="2400" dirty="0" smtClean="0">
                <a:solidFill>
                  <a:srgbClr val="FFFFFF"/>
                </a:solidFill>
              </a:rPr>
              <a:t>El difunto Dr. J. </a:t>
            </a:r>
            <a:r>
              <a:rPr lang="es-ES" sz="2400" dirty="0" err="1" smtClean="0">
                <a:solidFill>
                  <a:srgbClr val="FFFFFF"/>
                </a:solidFill>
              </a:rPr>
              <a:t>Wilbur</a:t>
            </a:r>
            <a:r>
              <a:rPr lang="es-ES" sz="2400" dirty="0" smtClean="0">
                <a:solidFill>
                  <a:srgbClr val="FFFFFF"/>
                </a:solidFill>
              </a:rPr>
              <a:t> </a:t>
            </a:r>
            <a:r>
              <a:rPr lang="es-ES" sz="2400" dirty="0" err="1" smtClean="0">
                <a:solidFill>
                  <a:srgbClr val="FFFFFF"/>
                </a:solidFill>
              </a:rPr>
              <a:t>Chapman</a:t>
            </a:r>
            <a:r>
              <a:rPr lang="es-ES" sz="2400" dirty="0" smtClean="0">
                <a:solidFill>
                  <a:srgbClr val="FFFFFF"/>
                </a:solidFill>
              </a:rPr>
              <a:t>, un evangelista presbiteriano de finales del siglo XIX, acostumbraba referirse a un predicador metodista que predicaba constantemente sobre el tema del pecado. No tenía pelos en la lengua y se refería al pecado como «esa abominación que Dios odia».</a:t>
            </a:r>
          </a:p>
          <a:p>
            <a:pPr algn="just"/>
            <a:r>
              <a:rPr lang="es-ES" sz="2400" dirty="0" smtClean="0">
                <a:solidFill>
                  <a:srgbClr val="FFFFFF"/>
                </a:solidFill>
              </a:rPr>
              <a:t>Un líder de su congregación se le acercó un día y le urgió a dejar de usar esa horrible palabra. Él dijo: «Dr. </a:t>
            </a:r>
            <a:r>
              <a:rPr lang="es-ES" sz="2400" dirty="0" err="1" smtClean="0">
                <a:solidFill>
                  <a:srgbClr val="FFFFFF"/>
                </a:solidFill>
              </a:rPr>
              <a:t>Blank</a:t>
            </a:r>
            <a:r>
              <a:rPr lang="es-ES" sz="2400" dirty="0" smtClean="0">
                <a:solidFill>
                  <a:srgbClr val="FFFFFF"/>
                </a:solidFill>
              </a:rPr>
              <a:t>, desearíamos que no hablará tan explícitamente sobre el pecado. Al escucharlo, lo más probable es que nuestros jóvenes que le escuchan consentirán el pecado. Llámelo de una forma, como “inhibición», «error», «falta» o incluso «una distorsión en nuestra naturaleza».</a:t>
            </a:r>
            <a:endParaRPr lang="en-US" sz="2400" dirty="0">
              <a:solidFill>
                <a:srgbClr val="FFFFFF"/>
              </a:solidFill>
            </a:endParaRPr>
          </a:p>
        </p:txBody>
      </p:sp>
      <p:pic>
        <p:nvPicPr>
          <p:cNvPr id="4" name="Imagen 3"/>
          <p:cNvPicPr>
            <a:picLocks noChangeAspect="1"/>
          </p:cNvPicPr>
          <p:nvPr/>
        </p:nvPicPr>
        <p:blipFill rotWithShape="1">
          <a:blip r:embed="rId2" cstate="print"/>
          <a:srcRect b="9744"/>
          <a:stretch/>
        </p:blipFill>
        <p:spPr>
          <a:xfrm>
            <a:off x="7748528" y="286967"/>
            <a:ext cx="779081" cy="1130671"/>
          </a:xfrm>
          <a:prstGeom prst="rect">
            <a:avLst/>
          </a:prstGeom>
          <a:ln>
            <a:solidFill>
              <a:schemeClr val="bg1">
                <a:lumMod val="95000"/>
                <a:alpha val="90000"/>
              </a:schemeClr>
            </a:solidFill>
          </a:ln>
        </p:spPr>
      </p:pic>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6541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Etiquételo</a:t>
            </a:r>
            <a:r>
              <a:rPr lang="en-US" dirty="0" smtClean="0">
                <a:solidFill>
                  <a:srgbClr val="FFFFFF"/>
                </a:solidFill>
              </a:rPr>
              <a:t> </a:t>
            </a:r>
            <a:r>
              <a:rPr lang="en-US" dirty="0" err="1" smtClean="0">
                <a:solidFill>
                  <a:srgbClr val="FFFFFF"/>
                </a:solidFill>
              </a:rPr>
              <a:t>como</a:t>
            </a:r>
            <a:r>
              <a:rPr lang="en-US" dirty="0" smtClean="0">
                <a:solidFill>
                  <a:srgbClr val="FFFFFF"/>
                </a:solidFill>
              </a:rPr>
              <a:t> «</a:t>
            </a:r>
            <a:r>
              <a:rPr lang="en-US" dirty="0" err="1" smtClean="0">
                <a:solidFill>
                  <a:srgbClr val="FFFFFF"/>
                </a:solidFill>
              </a:rPr>
              <a:t>pecado</a:t>
            </a:r>
            <a:r>
              <a:rPr lang="en-US" dirty="0" smtClean="0">
                <a:solidFill>
                  <a:srgbClr val="FFFFFF"/>
                </a:solidFill>
              </a:rPr>
              <a:t>»</a:t>
            </a:r>
            <a:endParaRPr lang="en-US" dirty="0">
              <a:solidFill>
                <a:srgbClr val="FFFFFF"/>
              </a:solidFill>
            </a:endParaRPr>
          </a:p>
        </p:txBody>
      </p:sp>
      <p:sp>
        <p:nvSpPr>
          <p:cNvPr id="3" name="Marcador de contenido 2"/>
          <p:cNvSpPr>
            <a:spLocks noGrp="1"/>
          </p:cNvSpPr>
          <p:nvPr>
            <p:ph idx="1"/>
          </p:nvPr>
        </p:nvSpPr>
        <p:spPr>
          <a:xfrm>
            <a:off x="650240" y="1711161"/>
            <a:ext cx="7537987" cy="4525963"/>
          </a:xfrm>
        </p:spPr>
        <p:txBody>
          <a:bodyPr>
            <a:noAutofit/>
          </a:bodyPr>
          <a:lstStyle/>
          <a:p>
            <a:pPr algn="just"/>
            <a:r>
              <a:rPr lang="es-ES" sz="2400" dirty="0" smtClean="0">
                <a:solidFill>
                  <a:srgbClr val="FFFFFF"/>
                </a:solidFill>
              </a:rPr>
              <a:t>«Entiendo lo que quiere decir», comentó el predicador mientras se dirigía a su escritorio para traer una pequeña botella. </a:t>
            </a:r>
          </a:p>
          <a:p>
            <a:pPr algn="just"/>
            <a:r>
              <a:rPr lang="es-ES" sz="2400" spc="-40" dirty="0" smtClean="0">
                <a:solidFill>
                  <a:srgbClr val="FFFFFF"/>
                </a:solidFill>
              </a:rPr>
              <a:t>«Esta botella», dijo, «contiene estricnina. Verá que la etiqueta roja dice «Veneno». ¿Me sugeriría usted que cambie la etiqueta por una que diga </a:t>
            </a:r>
            <a:r>
              <a:rPr lang="es-ES" sz="2400" spc="-40" dirty="0" err="1" smtClean="0">
                <a:solidFill>
                  <a:srgbClr val="FFFFFF"/>
                </a:solidFill>
              </a:rPr>
              <a:t>gaulteria</a:t>
            </a:r>
            <a:r>
              <a:rPr lang="es-ES" sz="2400" spc="-40" dirty="0" smtClean="0">
                <a:solidFill>
                  <a:srgbClr val="FFFFFF"/>
                </a:solidFill>
              </a:rPr>
              <a:t>?» Cuanto más inofensivo sea el nombre más peligrosa será la dosis.</a:t>
            </a:r>
            <a:endParaRPr lang="en-US" sz="2400" spc="-40" dirty="0">
              <a:solidFill>
                <a:srgbClr val="FFFFFF"/>
              </a:solidFill>
            </a:endParaRPr>
          </a:p>
        </p:txBody>
      </p:sp>
      <p:pic>
        <p:nvPicPr>
          <p:cNvPr id="5" name="Imagen 4"/>
          <p:cNvPicPr>
            <a:picLocks noChangeAspect="1"/>
          </p:cNvPicPr>
          <p:nvPr/>
        </p:nvPicPr>
        <p:blipFill rotWithShape="1">
          <a:blip r:embed="rId2" cstate="print"/>
          <a:srcRect b="9744"/>
          <a:stretch/>
        </p:blipFill>
        <p:spPr>
          <a:xfrm>
            <a:off x="7748528" y="286967"/>
            <a:ext cx="779081" cy="1130671"/>
          </a:xfrm>
          <a:prstGeom prst="rect">
            <a:avLst/>
          </a:prstGeom>
          <a:ln>
            <a:solidFill>
              <a:schemeClr val="bg1">
                <a:lumMod val="95000"/>
                <a:alpha val="90000"/>
              </a:schemeClr>
            </a:solidFill>
          </a:ln>
        </p:spPr>
      </p:pic>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06988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358927" y="274638"/>
            <a:ext cx="8498470" cy="1143000"/>
          </a:xfrm>
        </p:spPr>
        <p:txBody>
          <a:bodyPr>
            <a:noAutofit/>
          </a:bodyPr>
          <a:lstStyle/>
          <a:p>
            <a:r>
              <a:rPr lang="es-ES" dirty="0" smtClean="0">
                <a:solidFill>
                  <a:srgbClr val="FFFFFF"/>
                </a:solidFill>
              </a:rPr>
              <a:t>«Yo tengo una fiera</a:t>
            </a:r>
            <a:br>
              <a:rPr lang="es-ES" dirty="0" smtClean="0">
                <a:solidFill>
                  <a:srgbClr val="FFFFFF"/>
                </a:solidFill>
              </a:rPr>
            </a:br>
            <a:r>
              <a:rPr lang="es-ES" dirty="0" smtClean="0">
                <a:solidFill>
                  <a:srgbClr val="FFFFFF"/>
                </a:solidFill>
              </a:rPr>
              <a:t>asesina dentro de mí»</a:t>
            </a:r>
            <a:endParaRPr lang="en-US" dirty="0">
              <a:solidFill>
                <a:srgbClr val="FFFFFF"/>
              </a:solidFill>
            </a:endParaRPr>
          </a:p>
        </p:txBody>
      </p:sp>
      <p:sp>
        <p:nvSpPr>
          <p:cNvPr id="4" name="Marcador de texto 3"/>
          <p:cNvSpPr>
            <a:spLocks noGrp="1"/>
          </p:cNvSpPr>
          <p:nvPr>
            <p:ph sz="half" idx="2"/>
          </p:nvPr>
        </p:nvSpPr>
        <p:spPr>
          <a:xfrm>
            <a:off x="358927" y="1940450"/>
            <a:ext cx="5052582" cy="4525963"/>
          </a:xfrm>
        </p:spPr>
        <p:txBody>
          <a:bodyPr>
            <a:noAutofit/>
          </a:bodyPr>
          <a:lstStyle/>
          <a:p>
            <a:r>
              <a:rPr lang="es-ES" sz="2200" dirty="0" smtClean="0">
                <a:solidFill>
                  <a:srgbClr val="FFFFFF"/>
                </a:solidFill>
              </a:rPr>
              <a:t>Francisco de Asís Pereira, asesinó a once mujeres después de violarlas en un parque de las afueras de la ciudad de San Pablo (Brasil). </a:t>
            </a:r>
          </a:p>
          <a:p>
            <a:r>
              <a:rPr lang="es-ES" sz="2200" dirty="0" smtClean="0">
                <a:solidFill>
                  <a:srgbClr val="FFFFFF"/>
                </a:solidFill>
              </a:rPr>
              <a:t>Su estrategia era la misma en todos los casos. Encontraba a sus víctimas en supermercados y paradas de autobús y se presentaba como un buscador de talentos que descubre bellezas para una agencia de modelos. </a:t>
            </a:r>
          </a:p>
          <a:p>
            <a:r>
              <a:rPr lang="es-ES" sz="2200" dirty="0" smtClean="0">
                <a:solidFill>
                  <a:srgbClr val="FFFFFF"/>
                </a:solidFill>
              </a:rPr>
              <a:t>Después, con el pretexto de fotografiarlas, las llevaba a un parque y allí las violaba y ahorcaba con una soga.</a:t>
            </a:r>
            <a:endParaRPr lang="en-US" sz="22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5654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12" name="Título 1"/>
          <p:cNvSpPr>
            <a:spLocks noGrp="1"/>
          </p:cNvSpPr>
          <p:nvPr>
            <p:ph type="title"/>
          </p:nvPr>
        </p:nvSpPr>
        <p:spPr>
          <a:xfrm>
            <a:off x="457200" y="274638"/>
            <a:ext cx="8229600" cy="1143000"/>
          </a:xfrm>
        </p:spPr>
        <p:txBody>
          <a:bodyPr/>
          <a:lstStyle/>
          <a:p>
            <a:r>
              <a:rPr lang="en-US" dirty="0" smtClean="0">
                <a:solidFill>
                  <a:srgbClr val="FFFFFF"/>
                </a:solidFill>
              </a:rPr>
              <a:t>Mi </a:t>
            </a:r>
            <a:r>
              <a:rPr lang="en-US" dirty="0" err="1" smtClean="0">
                <a:solidFill>
                  <a:srgbClr val="FFFFFF"/>
                </a:solidFill>
              </a:rPr>
              <a:t>decisión</a:t>
            </a:r>
            <a:endParaRPr lang="en-US" dirty="0">
              <a:solidFill>
                <a:srgbClr val="FFFFFF"/>
              </a:solidFill>
            </a:endParaRPr>
          </a:p>
        </p:txBody>
      </p:sp>
      <p:sp>
        <p:nvSpPr>
          <p:cNvPr id="4" name="Marcador de contenido 3"/>
          <p:cNvSpPr>
            <a:spLocks noGrp="1"/>
          </p:cNvSpPr>
          <p:nvPr>
            <p:ph sz="half" idx="2"/>
          </p:nvPr>
        </p:nvSpPr>
        <p:spPr>
          <a:xfrm>
            <a:off x="1701501" y="1835784"/>
            <a:ext cx="5671648" cy="4525963"/>
          </a:xfrm>
        </p:spPr>
        <p:txBody>
          <a:bodyPr>
            <a:normAutofit/>
          </a:bodyPr>
          <a:lstStyle/>
          <a:p>
            <a:pPr algn="just"/>
            <a:r>
              <a:rPr lang="es-ES" sz="2200" dirty="0" smtClean="0">
                <a:solidFill>
                  <a:srgbClr val="FFFFFF"/>
                </a:solidFill>
              </a:rPr>
              <a:t>La Biblia dice: «Os rociaré con agua pura, y quedaréis purificados. Os limpiaré de todas vuestras impurezas e idolatrías. Os daré un nuevo corazón, y os infundiré un espíritu nuevo; os quitaré ese corazón de piedra que ahora tenéis, y os pondré un corazón de carne. Infundiré mi Espíritu en vosotros, y haré que sigáis mis preceptos y obedezcáis mis leyes» (Ezequiel 36: 25-27).</a:t>
            </a:r>
            <a:endParaRPr lang="en-US" sz="2200" dirty="0" smtClean="0">
              <a:solidFill>
                <a:srgbClr val="FFFFFF"/>
              </a:solidFill>
            </a:endParaRPr>
          </a:p>
          <a:p>
            <a:pPr algn="just"/>
            <a:endParaRPr lang="en-US" sz="2200" dirty="0">
              <a:solidFill>
                <a:srgbClr val="FFFFFF"/>
              </a:solidFill>
            </a:endParaRPr>
          </a:p>
          <a:p>
            <a:pPr algn="just"/>
            <a:r>
              <a:rPr lang="es-ES" sz="2200" spc="10" dirty="0" smtClean="0">
                <a:solidFill>
                  <a:srgbClr val="FFFFFF"/>
                </a:solidFill>
              </a:rPr>
              <a:t>¿Deseas aceptar la ayuda que Jesús te ofrece hoy?</a:t>
            </a:r>
            <a:endParaRPr lang="en-US" sz="2200" spc="1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326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3505200"/>
            <a:ext cx="8229600" cy="2886456"/>
          </a:xfrm>
        </p:spPr>
        <p:txBody>
          <a:bodyPr>
            <a:normAutofit/>
          </a:bodyPr>
          <a:lstStyle/>
          <a:p>
            <a:r>
              <a:rPr lang="es-ES" dirty="0" smtClean="0">
                <a:solidFill>
                  <a:srgbClr val="FFFFFF"/>
                </a:solidFill>
              </a:rPr>
              <a:t>La búsqueda de la felicidad </a:t>
            </a:r>
          </a:p>
          <a:p>
            <a:r>
              <a:rPr lang="es-ES" dirty="0" smtClean="0">
                <a:solidFill>
                  <a:srgbClr val="FFFFFF"/>
                </a:solidFill>
              </a:rPr>
              <a:t>Egoísmo frustrante</a:t>
            </a:r>
          </a:p>
          <a:p>
            <a:r>
              <a:rPr lang="es-ES" dirty="0" smtClean="0">
                <a:solidFill>
                  <a:srgbClr val="FFFFFF"/>
                </a:solidFill>
              </a:rPr>
              <a:t>Por la ruta equivocada</a:t>
            </a:r>
          </a:p>
          <a:p>
            <a:r>
              <a:rPr lang="es-ES" dirty="0" smtClean="0">
                <a:solidFill>
                  <a:srgbClr val="FFFFFF"/>
                </a:solidFill>
              </a:rPr>
              <a:t>De la decisión a la acción</a:t>
            </a:r>
            <a:endParaRPr lang="en-US" dirty="0">
              <a:solidFill>
                <a:srgbClr val="FFFFFF"/>
              </a:solidFill>
            </a:endParaRPr>
          </a:p>
        </p:txBody>
      </p:sp>
      <p:pic>
        <p:nvPicPr>
          <p:cNvPr id="7" name="Imagen 6" descr="tit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8" name="Título 1"/>
          <p:cNvSpPr>
            <a:spLocks noGrp="1"/>
          </p:cNvSpPr>
          <p:nvPr>
            <p:ph type="title"/>
          </p:nvPr>
        </p:nvSpPr>
        <p:spPr>
          <a:xfrm>
            <a:off x="457200" y="340116"/>
            <a:ext cx="8229600" cy="1295400"/>
          </a:xfrm>
        </p:spPr>
        <p:txBody>
          <a:bodyPr>
            <a:normAutofit/>
          </a:bodyPr>
          <a:lstStyle/>
          <a:p>
            <a:r>
              <a:rPr lang="en-US" dirty="0" smtClean="0">
                <a:solidFill>
                  <a:srgbClr val="FFFFFF"/>
                </a:solidFill>
              </a:rPr>
              <a:t>El </a:t>
            </a:r>
            <a:r>
              <a:rPr lang="en-US" dirty="0" err="1" smtClean="0">
                <a:solidFill>
                  <a:srgbClr val="FFFFFF"/>
                </a:solidFill>
              </a:rPr>
              <a:t>próximo</a:t>
            </a:r>
            <a:r>
              <a:rPr lang="en-US" dirty="0" smtClean="0">
                <a:solidFill>
                  <a:srgbClr val="FFFFFF"/>
                </a:solidFill>
              </a:rPr>
              <a:t> </a:t>
            </a:r>
            <a:r>
              <a:rPr lang="en-US" dirty="0" err="1" smtClean="0">
                <a:solidFill>
                  <a:srgbClr val="FFFFFF"/>
                </a:solidFill>
              </a:rPr>
              <a:t>tema</a:t>
            </a:r>
            <a:r>
              <a:rPr lang="en-US" dirty="0" smtClean="0">
                <a:solidFill>
                  <a:srgbClr val="FFFFFF"/>
                </a:solidFill>
              </a:rPr>
              <a:t>:</a:t>
            </a:r>
            <a:endParaRPr lang="en-US" sz="2200" dirty="0">
              <a:solidFill>
                <a:srgbClr val="FFFFFF"/>
              </a:solidFill>
            </a:endParaRPr>
          </a:p>
        </p:txBody>
      </p:sp>
      <p:sp>
        <p:nvSpPr>
          <p:cNvPr id="9" name="Título 1"/>
          <p:cNvSpPr txBox="1">
            <a:spLocks/>
          </p:cNvSpPr>
          <p:nvPr/>
        </p:nvSpPr>
        <p:spPr>
          <a:xfrm>
            <a:off x="685800" y="1650962"/>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rgbClr val="FFFFFF"/>
                </a:solidFill>
              </a:rPr>
              <a:t>¿ES POSIBLE SER FELIZ?</a:t>
            </a:r>
            <a:endParaRPr lang="en-US" dirty="0">
              <a:solidFill>
                <a:srgbClr val="FFFFFF"/>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73" y="3147232"/>
            <a:ext cx="3203396" cy="3203396"/>
          </a:xfrm>
          <a:prstGeom prst="rect">
            <a:avLst/>
          </a:prstGeom>
        </p:spPr>
      </p:pic>
      <p:sp>
        <p:nvSpPr>
          <p:cNvPr id="10"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91161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solidFill>
                  <a:srgbClr val="FFFFFF"/>
                </a:solidFill>
              </a:rPr>
              <a:t>«Yo tengo una fiera</a:t>
            </a:r>
            <a:br>
              <a:rPr lang="es-ES" dirty="0" smtClean="0">
                <a:solidFill>
                  <a:srgbClr val="FFFFFF"/>
                </a:solidFill>
              </a:rPr>
            </a:br>
            <a:r>
              <a:rPr lang="es-ES" dirty="0" smtClean="0">
                <a:solidFill>
                  <a:srgbClr val="FFFFFF"/>
                </a:solidFill>
              </a:rPr>
              <a:t>asesina dentro de mí»</a:t>
            </a:r>
            <a:endParaRPr lang="en-US" dirty="0">
              <a:solidFill>
                <a:srgbClr val="FFFFFF"/>
              </a:solidFill>
            </a:endParaRPr>
          </a:p>
        </p:txBody>
      </p:sp>
      <p:sp>
        <p:nvSpPr>
          <p:cNvPr id="3" name="Marcador de contenido 2"/>
          <p:cNvSpPr>
            <a:spLocks noGrp="1"/>
          </p:cNvSpPr>
          <p:nvPr>
            <p:ph idx="1"/>
          </p:nvPr>
        </p:nvSpPr>
        <p:spPr>
          <a:xfrm>
            <a:off x="457200" y="1804920"/>
            <a:ext cx="8229600" cy="4525963"/>
          </a:xfrm>
        </p:spPr>
        <p:txBody>
          <a:bodyPr>
            <a:noAutofit/>
          </a:bodyPr>
          <a:lstStyle/>
          <a:p>
            <a:pPr algn="just"/>
            <a:r>
              <a:rPr lang="es-ES" sz="2200" dirty="0" smtClean="0">
                <a:solidFill>
                  <a:srgbClr val="FFFFFF"/>
                </a:solidFill>
              </a:rPr>
              <a:t>Su búsqueda duró veintitrés días, hasta que fue detenido por casualidad en la frontera entre Brasil y Argentina, a 1.500 kilómetros de San Pablo. </a:t>
            </a:r>
          </a:p>
          <a:p>
            <a:pPr algn="just"/>
            <a:r>
              <a:rPr lang="es-ES" sz="2200" dirty="0" smtClean="0">
                <a:solidFill>
                  <a:srgbClr val="FFFFFF"/>
                </a:solidFill>
              </a:rPr>
              <a:t>Después de cruzar el río Uruguay, que marca el límite entre los dos países, Francisco pidió alojamiento en la casa de un pescador de la zona, el cual había visto la noticia por televisión y llamó a la policía.</a:t>
            </a:r>
          </a:p>
          <a:p>
            <a:pPr algn="just"/>
            <a:r>
              <a:rPr lang="es-ES" sz="2200" dirty="0" smtClean="0">
                <a:solidFill>
                  <a:srgbClr val="FFFFFF"/>
                </a:solidFill>
              </a:rPr>
              <a:t>Durante el juicio, los abogados defensores insistían en que Francisco era un psicópata que no tenía noción de los hechos, hasta que él mismo dijo al juez: «Nunca le dije esto a nadie. Yo tengo una fiera asesina dentro de mí. Es una fiera fea, perversa, que no logro controlar. Hay días que no salgo de casa porque sé que la fiera se va a despertar. Me acuesto, me cubro la cabeza con la manta y rezo para poder controlarme, pero no puedo».</a:t>
            </a:r>
            <a:endParaRPr lang="en-US" sz="2200" dirty="0" smtClean="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2789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94703" y="2198302"/>
            <a:ext cx="7772400" cy="1060167"/>
          </a:xfrm>
        </p:spPr>
        <p:txBody>
          <a:bodyPr>
            <a:normAutofit/>
          </a:bodyPr>
          <a:lstStyle/>
          <a:p>
            <a:r>
              <a:rPr lang="en-US" sz="4800" dirty="0" smtClean="0">
                <a:solidFill>
                  <a:srgbClr val="FFFFFF"/>
                </a:solidFill>
              </a:rPr>
              <a:t>¿QUÉ ES EL PECADO?</a:t>
            </a:r>
            <a:endParaRPr lang="en-US" sz="4800" dirty="0">
              <a:solidFill>
                <a:srgbClr val="FFFFFF"/>
              </a:solidFill>
            </a:endParaRPr>
          </a:p>
        </p:txBody>
      </p:sp>
      <p:sp>
        <p:nvSpPr>
          <p:cNvPr id="3" name="Marcador de texto 2"/>
          <p:cNvSpPr>
            <a:spLocks noGrp="1"/>
          </p:cNvSpPr>
          <p:nvPr>
            <p:ph type="body" idx="1"/>
          </p:nvPr>
        </p:nvSpPr>
        <p:spPr>
          <a:xfrm>
            <a:off x="722313" y="2968261"/>
            <a:ext cx="7772400" cy="582713"/>
          </a:xfrm>
        </p:spPr>
        <p:txBody>
          <a:bodyPr/>
          <a:lstStyle/>
          <a:p>
            <a:r>
              <a:rPr lang="en-US" dirty="0" err="1" smtClean="0">
                <a:solidFill>
                  <a:srgbClr val="FFFFFF"/>
                </a:solidFill>
              </a:rPr>
              <a:t>Conceptos</a:t>
            </a:r>
            <a:r>
              <a:rPr lang="en-US" dirty="0" smtClean="0">
                <a:solidFill>
                  <a:srgbClr val="FFFFFF"/>
                </a:solidFill>
              </a:rPr>
              <a:t> </a:t>
            </a:r>
            <a:r>
              <a:rPr lang="en-US" dirty="0" err="1" smtClean="0">
                <a:solidFill>
                  <a:srgbClr val="FFFFFF"/>
                </a:solidFill>
              </a:rPr>
              <a:t>bíblicos</a:t>
            </a:r>
            <a:endParaRPr lang="en-US"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75913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PT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163021" y="520302"/>
            <a:ext cx="3689438" cy="1143000"/>
          </a:xfrm>
        </p:spPr>
        <p:txBody>
          <a:bodyPr>
            <a:noAutofit/>
          </a:bodyPr>
          <a:lstStyle/>
          <a:p>
            <a:pPr algn="l"/>
            <a:r>
              <a:rPr lang="en-US" dirty="0" smtClean="0">
                <a:solidFill>
                  <a:srgbClr val="FFFFFF"/>
                </a:solidFill>
              </a:rPr>
              <a:t>¿</a:t>
            </a:r>
            <a:r>
              <a:rPr lang="en-US" dirty="0" err="1" smtClean="0">
                <a:solidFill>
                  <a:srgbClr val="FFFFFF"/>
                </a:solidFill>
              </a:rPr>
              <a:t>Qué</a:t>
            </a:r>
            <a:r>
              <a:rPr lang="en-US" dirty="0" smtClean="0">
                <a:solidFill>
                  <a:srgbClr val="FFFFFF"/>
                </a:solidFill>
              </a:rPr>
              <a:t> </a:t>
            </a:r>
            <a:r>
              <a:rPr lang="en-US" dirty="0" err="1" smtClean="0">
                <a:solidFill>
                  <a:srgbClr val="FFFFFF"/>
                </a:solidFill>
              </a:rPr>
              <a:t>es</a:t>
            </a:r>
            <a:r>
              <a:rPr lang="en-US" dirty="0" smtClean="0">
                <a:solidFill>
                  <a:srgbClr val="FFFFFF"/>
                </a:solidFill>
              </a:rPr>
              <a:t> el </a:t>
            </a:r>
            <a:r>
              <a:rPr lang="en-US" dirty="0" err="1" smtClean="0">
                <a:solidFill>
                  <a:srgbClr val="FFFFFF"/>
                </a:solidFill>
              </a:rPr>
              <a:t>pecado</a:t>
            </a:r>
            <a:r>
              <a:rPr lang="en-US" dirty="0" smtClean="0">
                <a:solidFill>
                  <a:srgbClr val="FFFFFF"/>
                </a:solidFill>
              </a:rPr>
              <a:t>?</a:t>
            </a:r>
            <a:endParaRPr lang="en-US" dirty="0">
              <a:solidFill>
                <a:srgbClr val="FFFFFF"/>
              </a:solidFill>
            </a:endParaRPr>
          </a:p>
        </p:txBody>
      </p:sp>
      <p:sp>
        <p:nvSpPr>
          <p:cNvPr id="3" name="Marcador de contenido 2"/>
          <p:cNvSpPr>
            <a:spLocks noGrp="1"/>
          </p:cNvSpPr>
          <p:nvPr>
            <p:ph sz="half" idx="1"/>
          </p:nvPr>
        </p:nvSpPr>
        <p:spPr>
          <a:xfrm>
            <a:off x="4736707" y="2035829"/>
            <a:ext cx="4038600" cy="4525963"/>
          </a:xfrm>
        </p:spPr>
        <p:txBody>
          <a:bodyPr>
            <a:normAutofit/>
          </a:bodyPr>
          <a:lstStyle/>
          <a:p>
            <a:r>
              <a:rPr lang="es-ES" sz="2500" dirty="0" smtClean="0">
                <a:solidFill>
                  <a:srgbClr val="FFFFFF"/>
                </a:solidFill>
              </a:rPr>
              <a:t>La Biblia usa varios términos para referirse al concepto del pecado.</a:t>
            </a:r>
          </a:p>
          <a:p>
            <a:r>
              <a:rPr lang="es-ES" sz="2500" dirty="0" smtClean="0">
                <a:solidFill>
                  <a:srgbClr val="FFFFFF"/>
                </a:solidFill>
              </a:rPr>
              <a:t>En realidad, en la Biblia el concepto de pecado es muy amplio.</a:t>
            </a:r>
          </a:p>
          <a:p>
            <a:r>
              <a:rPr lang="es-ES" sz="2500" dirty="0" smtClean="0">
                <a:solidFill>
                  <a:srgbClr val="FFFFFF"/>
                </a:solidFill>
              </a:rPr>
              <a:t>Por eso es importante conocer sus diferentes significados.</a:t>
            </a:r>
            <a:endParaRPr lang="en-US" sz="2500" spc="-5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24239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_az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fontScale="90000"/>
          </a:bodyPr>
          <a:lstStyle/>
          <a:p>
            <a:r>
              <a:rPr lang="es-ES" dirty="0" smtClean="0">
                <a:solidFill>
                  <a:srgbClr val="FFFFFF"/>
                </a:solidFill>
              </a:rPr>
              <a:t>Palabras traducidas por ‘pecado’ en el Antiguo Testamento (hebreo)</a:t>
            </a:r>
            <a:endParaRPr lang="en-US" dirty="0">
              <a:solidFill>
                <a:srgbClr val="FFFFFF"/>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677052097"/>
              </p:ext>
            </p:extLst>
          </p:nvPr>
        </p:nvGraphicFramePr>
        <p:xfrm>
          <a:off x="457200" y="1600200"/>
          <a:ext cx="8229600" cy="4851400"/>
        </p:xfrm>
        <a:graphic>
          <a:graphicData uri="http://schemas.openxmlformats.org/drawingml/2006/table">
            <a:tbl>
              <a:tblPr firstRow="1" bandRow="1">
                <a:tableStyleId>{5C22544A-7EE6-4342-B048-85BDC9FD1C3A}</a:tableStyleId>
              </a:tblPr>
              <a:tblGrid>
                <a:gridCol w="1842954"/>
                <a:gridCol w="3643446"/>
                <a:gridCol w="2743200"/>
              </a:tblGrid>
              <a:tr h="370840">
                <a:tc>
                  <a:txBody>
                    <a:bodyPr/>
                    <a:lstStyle/>
                    <a:p>
                      <a:pPr algn="ctr"/>
                      <a:r>
                        <a:rPr lang="en-US" sz="1800" b="1" i="0" u="none" strike="noStrike" kern="1200" baseline="0" noProof="0" dirty="0" smtClean="0">
                          <a:solidFill>
                            <a:schemeClr val="tx1"/>
                          </a:solidFill>
                          <a:latin typeface="+mn-lt"/>
                          <a:ea typeface="+mn-ea"/>
                          <a:cs typeface="+mn-cs"/>
                        </a:rPr>
                        <a:t>PALABRA</a:t>
                      </a:r>
                      <a:endParaRPr lang="en-US" b="1" noProof="0" dirty="0">
                        <a:solidFill>
                          <a:schemeClr val="tx1"/>
                        </a:solidFill>
                      </a:endParaRPr>
                    </a:p>
                  </a:txBody>
                  <a:tcPr>
                    <a:solidFill>
                      <a:schemeClr val="bg1">
                        <a:lumMod val="85000"/>
                        <a:alpha val="66000"/>
                      </a:schemeClr>
                    </a:solidFill>
                  </a:tcPr>
                </a:tc>
                <a:tc>
                  <a:txBody>
                    <a:bodyPr/>
                    <a:lstStyle/>
                    <a:p>
                      <a:pPr algn="ctr"/>
                      <a:r>
                        <a:rPr lang="en-US" sz="1800" b="1" i="0" u="none" strike="noStrike" kern="1200" baseline="0" noProof="0" dirty="0" smtClean="0">
                          <a:solidFill>
                            <a:schemeClr val="tx1"/>
                          </a:solidFill>
                          <a:latin typeface="+mn-lt"/>
                          <a:ea typeface="+mn-ea"/>
                          <a:cs typeface="+mn-cs"/>
                        </a:rPr>
                        <a:t>SIGNIFICADO</a:t>
                      </a:r>
                      <a:endParaRPr lang="en-US" b="1" noProof="0" dirty="0">
                        <a:solidFill>
                          <a:schemeClr val="tx1"/>
                        </a:solidFill>
                      </a:endParaRPr>
                    </a:p>
                  </a:txBody>
                  <a:tcPr>
                    <a:solidFill>
                      <a:schemeClr val="bg1">
                        <a:lumMod val="85000"/>
                        <a:alpha val="66000"/>
                      </a:schemeClr>
                    </a:solidFill>
                  </a:tcPr>
                </a:tc>
                <a:tc>
                  <a:txBody>
                    <a:bodyPr/>
                    <a:lstStyle/>
                    <a:p>
                      <a:pPr algn="ctr"/>
                      <a:r>
                        <a:rPr lang="en-US" sz="1800" b="1" i="0" u="none" strike="noStrike" kern="1200" baseline="0" noProof="0" dirty="0" smtClean="0">
                          <a:solidFill>
                            <a:schemeClr val="tx1"/>
                          </a:solidFill>
                          <a:latin typeface="+mn-lt"/>
                          <a:ea typeface="+mn-ea"/>
                          <a:cs typeface="+mn-cs"/>
                        </a:rPr>
                        <a:t>REFERENCIA</a:t>
                      </a:r>
                      <a:endParaRPr lang="en-US" b="1" noProof="0" dirty="0">
                        <a:solidFill>
                          <a:schemeClr val="tx1"/>
                        </a:solidFill>
                      </a:endParaRPr>
                    </a:p>
                  </a:txBody>
                  <a:tcPr>
                    <a:solidFill>
                      <a:schemeClr val="bg1">
                        <a:lumMod val="85000"/>
                        <a:alpha val="66000"/>
                      </a:schemeClr>
                    </a:solidFill>
                  </a:tcPr>
                </a:tc>
              </a:tr>
              <a:tr h="370840">
                <a:tc>
                  <a:txBody>
                    <a:bodyPr/>
                    <a:lstStyle/>
                    <a:p>
                      <a:r>
                        <a:rPr lang="en-US" sz="1800" b="0" i="1" u="none" strike="noStrike" kern="1200" baseline="0" noProof="0" dirty="0" err="1" smtClean="0">
                          <a:solidFill>
                            <a:schemeClr val="tx1"/>
                          </a:solidFill>
                          <a:latin typeface="+mn-lt"/>
                          <a:ea typeface="+mn-ea"/>
                          <a:cs typeface="+mn-cs"/>
                        </a:rPr>
                        <a:t>Hattat</a:t>
                      </a:r>
                      <a:endParaRPr lang="en-US" i="1" noProof="0" dirty="0">
                        <a:solidFill>
                          <a:schemeClr val="tx1"/>
                        </a:solidFill>
                      </a:endParaRPr>
                    </a:p>
                  </a:txBody>
                  <a:tcPr>
                    <a:solidFill>
                      <a:schemeClr val="bg1">
                        <a:lumMod val="85000"/>
                        <a:alpha val="66000"/>
                      </a:schemeClr>
                    </a:solidFill>
                  </a:tcPr>
                </a:tc>
                <a:tc>
                  <a:txBody>
                    <a:bodyPr/>
                    <a:lstStyle/>
                    <a:p>
                      <a:r>
                        <a:rPr lang="es-ES" sz="1800" b="0" i="0" u="none" strike="noStrike" kern="1200" baseline="0" noProof="0" dirty="0" smtClean="0">
                          <a:solidFill>
                            <a:schemeClr val="tx1"/>
                          </a:solidFill>
                          <a:latin typeface="+mn-lt"/>
                          <a:ea typeface="+mn-ea"/>
                          <a:cs typeface="+mn-cs"/>
                        </a:rPr>
                        <a:t>‘Fallar la marca’, ‘no dar en el blanco’. La idea es que no cumple la norma de Dios.</a:t>
                      </a:r>
                      <a:endParaRPr lang="en-US" b="0" noProof="0" dirty="0">
                        <a:solidFill>
                          <a:schemeClr val="tx1"/>
                        </a:solidFill>
                      </a:endParaRPr>
                    </a:p>
                  </a:txBody>
                  <a:tcPr>
                    <a:solidFill>
                      <a:schemeClr val="bg1">
                        <a:lumMod val="85000"/>
                        <a:alpha val="66000"/>
                      </a:schemeClr>
                    </a:solidFill>
                  </a:tcPr>
                </a:tc>
                <a:tc>
                  <a:txBody>
                    <a:bodyPr/>
                    <a:lstStyle/>
                    <a:p>
                      <a:r>
                        <a:rPr lang="pt-PT" sz="1800" b="0" i="0" u="none" strike="noStrike" kern="1200" baseline="0" noProof="0" dirty="0" err="1" smtClean="0">
                          <a:solidFill>
                            <a:schemeClr val="tx1"/>
                          </a:solidFill>
                          <a:latin typeface="+mn-lt"/>
                          <a:ea typeface="+mn-ea"/>
                          <a:cs typeface="+mn-cs"/>
                        </a:rPr>
                        <a:t>Jueces</a:t>
                      </a:r>
                      <a:r>
                        <a:rPr lang="pt-PT" sz="1800" b="0" i="0" u="none" strike="noStrike" kern="1200" baseline="0" noProof="0" dirty="0" smtClean="0">
                          <a:solidFill>
                            <a:schemeClr val="tx1"/>
                          </a:solidFill>
                          <a:latin typeface="+mn-lt"/>
                          <a:ea typeface="+mn-ea"/>
                          <a:cs typeface="+mn-cs"/>
                        </a:rPr>
                        <a:t> 20: 16; Job 5: 24;</a:t>
                      </a:r>
                    </a:p>
                    <a:p>
                      <a:r>
                        <a:rPr lang="pt-PT" sz="1800" b="0" i="0" u="none" strike="noStrike" kern="1200" baseline="0" noProof="0" dirty="0" smtClean="0">
                          <a:solidFill>
                            <a:schemeClr val="tx1"/>
                          </a:solidFill>
                          <a:latin typeface="+mn-lt"/>
                          <a:ea typeface="+mn-ea"/>
                          <a:cs typeface="+mn-cs"/>
                        </a:rPr>
                        <a:t>Levítico 5: 5, 16; Salmos 51: 4</a:t>
                      </a:r>
                      <a:endParaRPr lang="en-US" noProof="0" dirty="0">
                        <a:solidFill>
                          <a:schemeClr val="tx1"/>
                        </a:solidFill>
                      </a:endParaRPr>
                    </a:p>
                  </a:txBody>
                  <a:tcPr>
                    <a:solidFill>
                      <a:schemeClr val="bg1">
                        <a:lumMod val="85000"/>
                        <a:alpha val="66000"/>
                      </a:schemeClr>
                    </a:solidFill>
                  </a:tcPr>
                </a:tc>
              </a:tr>
              <a:tr h="370840">
                <a:tc>
                  <a:txBody>
                    <a:bodyPr/>
                    <a:lstStyle/>
                    <a:p>
                      <a:r>
                        <a:rPr lang="es-ES" sz="1800" b="0" i="1" u="none" strike="noStrike" kern="1200" baseline="0" dirty="0" smtClean="0">
                          <a:solidFill>
                            <a:schemeClr val="tx1"/>
                          </a:solidFill>
                          <a:latin typeface="+mn-lt"/>
                          <a:ea typeface="+mn-ea"/>
                          <a:cs typeface="+mn-cs"/>
                        </a:rPr>
                        <a:t>‘</a:t>
                      </a:r>
                      <a:r>
                        <a:rPr lang="es-ES" sz="1800" b="0" i="1" u="none" strike="noStrike" kern="1200" baseline="0" dirty="0" err="1" smtClean="0">
                          <a:solidFill>
                            <a:schemeClr val="tx1"/>
                          </a:solidFill>
                          <a:latin typeface="+mn-lt"/>
                          <a:ea typeface="+mn-ea"/>
                          <a:cs typeface="+mn-cs"/>
                        </a:rPr>
                        <a:t>Awôn</a:t>
                      </a:r>
                      <a:endParaRPr lang="es-ES" b="0" i="1" dirty="0">
                        <a:solidFill>
                          <a:schemeClr val="tx1"/>
                        </a:solidFill>
                      </a:endParaRPr>
                    </a:p>
                  </a:txBody>
                  <a:tcPr>
                    <a:solidFill>
                      <a:schemeClr val="bg1">
                        <a:lumMod val="85000"/>
                        <a:alpha val="66000"/>
                      </a:schemeClr>
                    </a:solidFill>
                  </a:tcPr>
                </a:tc>
                <a:tc>
                  <a:txBody>
                    <a:bodyPr/>
                    <a:lstStyle/>
                    <a:p>
                      <a:r>
                        <a:rPr lang="es-ES" sz="1800" b="0" i="0" u="none" strike="noStrike" kern="1200" baseline="0" noProof="0" dirty="0" smtClean="0">
                          <a:solidFill>
                            <a:schemeClr val="tx1"/>
                          </a:solidFill>
                          <a:latin typeface="+mn-lt"/>
                          <a:ea typeface="+mn-ea"/>
                          <a:cs typeface="+mn-cs"/>
                        </a:rPr>
                        <a:t>Tiene la idea de una intención equivocada. Se traduce como ‘iniquidad’ ante Dios. Conlleva la noción de torcer. Además, se refiere a falsedad, decepción y vanidad.</a:t>
                      </a:r>
                      <a:endParaRPr lang="en-US"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noProof="0" dirty="0" err="1" smtClean="0">
                          <a:solidFill>
                            <a:schemeClr val="tx1"/>
                          </a:solidFill>
                          <a:latin typeface="+mn-lt"/>
                          <a:ea typeface="+mn-ea"/>
                          <a:cs typeface="+mn-cs"/>
                        </a:rPr>
                        <a:t>Génesis</a:t>
                      </a:r>
                      <a:r>
                        <a:rPr lang="en-US" sz="1800" b="0" i="0" u="none" strike="noStrike" kern="1200" baseline="0" noProof="0" dirty="0" smtClean="0">
                          <a:solidFill>
                            <a:schemeClr val="tx1"/>
                          </a:solidFill>
                          <a:latin typeface="+mn-lt"/>
                          <a:ea typeface="+mn-ea"/>
                          <a:cs typeface="+mn-cs"/>
                        </a:rPr>
                        <a:t> 4: 13; 15: 16;</a:t>
                      </a:r>
                    </a:p>
                    <a:p>
                      <a:r>
                        <a:rPr lang="en-US" sz="1800" b="0" i="0" u="none" strike="noStrike" kern="1200" baseline="0" noProof="0" dirty="0" err="1" smtClean="0">
                          <a:solidFill>
                            <a:schemeClr val="tx1"/>
                          </a:solidFill>
                          <a:latin typeface="+mn-lt"/>
                          <a:ea typeface="+mn-ea"/>
                          <a:cs typeface="+mn-cs"/>
                        </a:rPr>
                        <a:t>Lamentaciones</a:t>
                      </a:r>
                      <a:r>
                        <a:rPr lang="en-US" sz="1800" b="0" i="0" u="none" strike="noStrike" kern="1200" baseline="0" noProof="0" dirty="0" smtClean="0">
                          <a:solidFill>
                            <a:schemeClr val="tx1"/>
                          </a:solidFill>
                          <a:latin typeface="+mn-lt"/>
                          <a:ea typeface="+mn-ea"/>
                          <a:cs typeface="+mn-cs"/>
                        </a:rPr>
                        <a:t> 3: 9;</a:t>
                      </a:r>
                    </a:p>
                    <a:p>
                      <a:r>
                        <a:rPr lang="en-US" sz="1800" b="0" i="0" u="none" strike="noStrike" kern="1200" baseline="0" noProof="0" dirty="0" err="1" smtClean="0">
                          <a:solidFill>
                            <a:schemeClr val="tx1"/>
                          </a:solidFill>
                          <a:latin typeface="+mn-lt"/>
                          <a:ea typeface="+mn-ea"/>
                          <a:cs typeface="+mn-cs"/>
                        </a:rPr>
                        <a:t>Salmo</a:t>
                      </a:r>
                      <a:r>
                        <a:rPr lang="en-US" sz="1800" b="0" i="0" u="none" strike="noStrike" kern="1200" baseline="0" noProof="0" dirty="0" smtClean="0">
                          <a:solidFill>
                            <a:schemeClr val="tx1"/>
                          </a:solidFill>
                          <a:latin typeface="+mn-lt"/>
                          <a:ea typeface="+mn-ea"/>
                          <a:cs typeface="+mn-cs"/>
                        </a:rPr>
                        <a:t> 36: 3; </a:t>
                      </a:r>
                      <a:r>
                        <a:rPr lang="en-US" sz="1800" b="0" i="0" u="none" strike="noStrike" kern="1200" baseline="0" noProof="0" dirty="0" err="1" smtClean="0">
                          <a:solidFill>
                            <a:schemeClr val="tx1"/>
                          </a:solidFill>
                          <a:latin typeface="+mn-lt"/>
                          <a:ea typeface="+mn-ea"/>
                          <a:cs typeface="+mn-cs"/>
                        </a:rPr>
                        <a:t>Proverbios</a:t>
                      </a:r>
                      <a:r>
                        <a:rPr lang="en-US" sz="1800" b="0" i="0" u="none" strike="noStrike" kern="1200" baseline="0" noProof="0" dirty="0" smtClean="0">
                          <a:solidFill>
                            <a:schemeClr val="tx1"/>
                          </a:solidFill>
                          <a:latin typeface="+mn-lt"/>
                          <a:ea typeface="+mn-ea"/>
                          <a:cs typeface="+mn-cs"/>
                        </a:rPr>
                        <a:t> 22: 8</a:t>
                      </a:r>
                      <a:endParaRPr lang="en-US" noProof="0" dirty="0">
                        <a:solidFill>
                          <a:schemeClr val="tx1"/>
                        </a:solidFill>
                      </a:endParaRPr>
                    </a:p>
                  </a:txBody>
                  <a:tcPr>
                    <a:solidFill>
                      <a:schemeClr val="bg1">
                        <a:lumMod val="85000"/>
                        <a:alpha val="66000"/>
                      </a:schemeClr>
                    </a:solidFill>
                  </a:tcPr>
                </a:tc>
              </a:tr>
              <a:tr h="370840">
                <a:tc>
                  <a:txBody>
                    <a:bodyPr/>
                    <a:lstStyle/>
                    <a:p>
                      <a:r>
                        <a:rPr lang="es-ES" sz="1800" b="0" i="1" u="none" strike="noStrike" kern="1200" baseline="0" dirty="0" err="1" smtClean="0">
                          <a:solidFill>
                            <a:schemeClr val="tx1"/>
                          </a:solidFill>
                          <a:latin typeface="+mn-lt"/>
                          <a:ea typeface="+mn-ea"/>
                          <a:cs typeface="+mn-cs"/>
                        </a:rPr>
                        <a:t>Peša</a:t>
                      </a:r>
                      <a:r>
                        <a:rPr lang="es-ES" sz="1800" b="0" i="1" u="none" strike="noStrike" kern="1200" baseline="0" dirty="0" smtClean="0">
                          <a:solidFill>
                            <a:schemeClr val="tx1"/>
                          </a:solidFill>
                          <a:latin typeface="+mn-lt"/>
                          <a:ea typeface="+mn-ea"/>
                          <a:cs typeface="+mn-cs"/>
                        </a:rPr>
                        <a:t>‘</a:t>
                      </a:r>
                      <a:endParaRPr lang="es-ES" i="1" dirty="0">
                        <a:solidFill>
                          <a:schemeClr val="tx1"/>
                        </a:solidFill>
                      </a:endParaRPr>
                    </a:p>
                  </a:txBody>
                  <a:tcPr>
                    <a:solidFill>
                      <a:schemeClr val="bg1">
                        <a:lumMod val="85000"/>
                        <a:alpha val="66000"/>
                      </a:schemeClr>
                    </a:solidFill>
                  </a:tcPr>
                </a:tc>
                <a:tc>
                  <a:txBody>
                    <a:bodyPr/>
                    <a:lstStyle/>
                    <a:p>
                      <a:r>
                        <a:rPr lang="es-ES" sz="1800" b="0" i="0" u="none" strike="noStrike" kern="1200" baseline="0" noProof="0" dirty="0" smtClean="0">
                          <a:solidFill>
                            <a:schemeClr val="tx1"/>
                          </a:solidFill>
                          <a:latin typeface="+mn-lt"/>
                          <a:ea typeface="+mn-ea"/>
                          <a:cs typeface="+mn-cs"/>
                        </a:rPr>
                        <a:t>Violación de una ley o norma de</a:t>
                      </a:r>
                    </a:p>
                    <a:p>
                      <a:r>
                        <a:rPr lang="es-ES" sz="1800" b="0" i="0" u="none" strike="noStrike" kern="1200" baseline="0" noProof="0" dirty="0" smtClean="0">
                          <a:solidFill>
                            <a:schemeClr val="tx1"/>
                          </a:solidFill>
                          <a:latin typeface="+mn-lt"/>
                          <a:ea typeface="+mn-ea"/>
                          <a:cs typeface="+mn-cs"/>
                        </a:rPr>
                        <a:t>manera deliberada, premeditada</a:t>
                      </a:r>
                    </a:p>
                    <a:p>
                      <a:r>
                        <a:rPr lang="es-ES" sz="1800" b="0" i="0" u="none" strike="noStrike" kern="1200" baseline="0" noProof="0" dirty="0" smtClean="0">
                          <a:solidFill>
                            <a:schemeClr val="tx1"/>
                          </a:solidFill>
                          <a:latin typeface="+mn-lt"/>
                          <a:ea typeface="+mn-ea"/>
                          <a:cs typeface="+mn-cs"/>
                        </a:rPr>
                        <a:t>y ansiosa. Rechazo a someterse a una autoridad legítima.</a:t>
                      </a:r>
                      <a:endParaRPr lang="en-US" noProof="0" dirty="0">
                        <a:solidFill>
                          <a:schemeClr val="tx1"/>
                        </a:solidFill>
                      </a:endParaRPr>
                    </a:p>
                  </a:txBody>
                  <a:tcPr>
                    <a:solidFill>
                      <a:schemeClr val="bg1">
                        <a:lumMod val="85000"/>
                        <a:alpha val="66000"/>
                      </a:schemeClr>
                    </a:solidFill>
                  </a:tcPr>
                </a:tc>
                <a:tc>
                  <a:txBody>
                    <a:bodyPr/>
                    <a:lstStyle/>
                    <a:p>
                      <a:r>
                        <a:rPr lang="es-ES" sz="1800" b="0" i="0" u="none" strike="noStrike" kern="1200" baseline="0" noProof="0" dirty="0" smtClean="0">
                          <a:solidFill>
                            <a:schemeClr val="tx1"/>
                          </a:solidFill>
                          <a:latin typeface="+mn-lt"/>
                          <a:ea typeface="+mn-ea"/>
                          <a:cs typeface="+mn-cs"/>
                        </a:rPr>
                        <a:t>Isaías 1: 2; Jeremías 3: 13; Oseas 7: 13</a:t>
                      </a:r>
                      <a:endParaRPr lang="en-US" noProof="0" dirty="0">
                        <a:solidFill>
                          <a:schemeClr val="tx1"/>
                        </a:solidFill>
                      </a:endParaRPr>
                    </a:p>
                  </a:txBody>
                  <a:tcPr>
                    <a:solidFill>
                      <a:schemeClr val="bg1">
                        <a:lumMod val="85000"/>
                        <a:alpha val="66000"/>
                      </a:schemeClr>
                    </a:solidFill>
                  </a:tcPr>
                </a:tc>
              </a:tr>
              <a:tr h="370840">
                <a:tc>
                  <a:txBody>
                    <a:bodyPr/>
                    <a:lstStyle/>
                    <a:p>
                      <a:r>
                        <a:rPr lang="es-ES" sz="1800" b="0" i="1" u="none" strike="noStrike" kern="1200" baseline="0" dirty="0" err="1" smtClean="0">
                          <a:solidFill>
                            <a:schemeClr val="tx1"/>
                          </a:solidFill>
                          <a:latin typeface="+mn-lt"/>
                          <a:ea typeface="+mn-ea"/>
                          <a:cs typeface="+mn-cs"/>
                        </a:rPr>
                        <a:t>Reša</a:t>
                      </a:r>
                      <a:r>
                        <a:rPr lang="es-ES" sz="1800" b="0" i="1" u="none" strike="noStrike" kern="1200" baseline="0" dirty="0" smtClean="0">
                          <a:solidFill>
                            <a:schemeClr val="tx1"/>
                          </a:solidFill>
                          <a:latin typeface="+mn-lt"/>
                          <a:ea typeface="+mn-ea"/>
                          <a:cs typeface="+mn-cs"/>
                        </a:rPr>
                        <a:t>‘</a:t>
                      </a:r>
                      <a:endParaRPr lang="es-ES" i="1" dirty="0">
                        <a:solidFill>
                          <a:schemeClr val="tx1"/>
                        </a:solidFill>
                      </a:endParaRPr>
                    </a:p>
                  </a:txBody>
                  <a:tcPr>
                    <a:solidFill>
                      <a:schemeClr val="bg1">
                        <a:lumMod val="85000"/>
                        <a:alpha val="66000"/>
                      </a:schemeClr>
                    </a:solidFill>
                  </a:tcPr>
                </a:tc>
                <a:tc>
                  <a:txBody>
                    <a:bodyPr/>
                    <a:lstStyle/>
                    <a:p>
                      <a:r>
                        <a:rPr lang="es-ES" sz="1800" b="0" i="0" u="none" strike="noStrike" kern="1200" baseline="0" noProof="0" dirty="0" smtClean="0">
                          <a:solidFill>
                            <a:schemeClr val="tx1"/>
                          </a:solidFill>
                          <a:latin typeface="+mn-lt"/>
                          <a:ea typeface="+mn-ea"/>
                          <a:cs typeface="+mn-cs"/>
                        </a:rPr>
                        <a:t>Turbulencia, inquietud, estar desatado, ser culpable de hostilidad hacia Dios y su pueblo.</a:t>
                      </a:r>
                      <a:endParaRPr lang="en-US" noProof="0" dirty="0">
                        <a:solidFill>
                          <a:schemeClr val="tx1"/>
                        </a:solidFill>
                      </a:endParaRPr>
                    </a:p>
                  </a:txBody>
                  <a:tcPr>
                    <a:solidFill>
                      <a:schemeClr val="bg1">
                        <a:lumMod val="85000"/>
                        <a:alpha val="66000"/>
                      </a:schemeClr>
                    </a:solidFill>
                  </a:tcPr>
                </a:tc>
                <a:tc>
                  <a:txBody>
                    <a:bodyPr/>
                    <a:lstStyle/>
                    <a:p>
                      <a:r>
                        <a:rPr lang="en-US" sz="1800" b="0" i="0" u="none" strike="noStrike" kern="1200" baseline="0" dirty="0" err="1" smtClean="0">
                          <a:solidFill>
                            <a:schemeClr val="tx1"/>
                          </a:solidFill>
                          <a:latin typeface="+mn-lt"/>
                          <a:ea typeface="+mn-ea"/>
                          <a:cs typeface="+mn-cs"/>
                        </a:rPr>
                        <a:t>Isaías</a:t>
                      </a:r>
                      <a:r>
                        <a:rPr lang="en-US" sz="1800" b="0" i="0" u="none" strike="noStrike" kern="1200" baseline="0" dirty="0" smtClean="0">
                          <a:solidFill>
                            <a:schemeClr val="tx1"/>
                          </a:solidFill>
                          <a:latin typeface="+mn-lt"/>
                          <a:ea typeface="+mn-ea"/>
                          <a:cs typeface="+mn-cs"/>
                        </a:rPr>
                        <a:t> 57: 20; </a:t>
                      </a:r>
                      <a:r>
                        <a:rPr lang="en-US" sz="1800" b="0" i="0" u="none" strike="noStrike" kern="1200" baseline="0" dirty="0" err="1" smtClean="0">
                          <a:solidFill>
                            <a:schemeClr val="tx1"/>
                          </a:solidFill>
                          <a:latin typeface="+mn-lt"/>
                          <a:ea typeface="+mn-ea"/>
                          <a:cs typeface="+mn-cs"/>
                        </a:rPr>
                        <a:t>Éxodo</a:t>
                      </a:r>
                      <a:r>
                        <a:rPr lang="en-US" sz="1800" b="0" i="0" u="none" strike="noStrike" kern="1200" baseline="0" dirty="0" smtClean="0">
                          <a:solidFill>
                            <a:schemeClr val="tx1"/>
                          </a:solidFill>
                          <a:latin typeface="+mn-lt"/>
                          <a:ea typeface="+mn-ea"/>
                          <a:cs typeface="+mn-cs"/>
                        </a:rPr>
                        <a:t> 9: 7</a:t>
                      </a:r>
                      <a:endParaRPr lang="es-ES" dirty="0">
                        <a:solidFill>
                          <a:schemeClr val="tx1"/>
                        </a:solidFill>
                      </a:endParaRPr>
                    </a:p>
                  </a:txBody>
                  <a:tcPr>
                    <a:solidFill>
                      <a:schemeClr val="bg1">
                        <a:lumMod val="85000"/>
                        <a:alpha val="66000"/>
                      </a:schemeClr>
                    </a:solidFill>
                  </a:tcPr>
                </a:tc>
              </a:tr>
            </a:tbl>
          </a:graphicData>
        </a:graphic>
      </p:graphicFrame>
    </p:spTree>
    <p:extLst>
      <p:ext uri="{BB962C8B-B14F-4D97-AF65-F5344CB8AC3E}">
        <p14:creationId xmlns:p14="http://schemas.microsoft.com/office/powerpoint/2010/main" val="168736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_az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386865"/>
            <a:ext cx="8229600" cy="990600"/>
          </a:xfrm>
        </p:spPr>
        <p:txBody>
          <a:bodyPr>
            <a:normAutofit fontScale="90000"/>
          </a:bodyPr>
          <a:lstStyle/>
          <a:p>
            <a:r>
              <a:rPr lang="es-ES" dirty="0" smtClean="0">
                <a:solidFill>
                  <a:schemeClr val="bg1"/>
                </a:solidFill>
              </a:rPr>
              <a:t>Palabras traducidas por ‘pecado’ en el Nuevo Testamento (griego)</a:t>
            </a:r>
            <a:endParaRPr lang="en-US" dirty="0">
              <a:solidFill>
                <a:schemeClr val="bg1"/>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689850026"/>
              </p:ext>
            </p:extLst>
          </p:nvPr>
        </p:nvGraphicFramePr>
        <p:xfrm>
          <a:off x="467220" y="1635344"/>
          <a:ext cx="8252460" cy="4870112"/>
        </p:xfrm>
        <a:graphic>
          <a:graphicData uri="http://schemas.openxmlformats.org/drawingml/2006/table">
            <a:tbl>
              <a:tblPr firstRow="1" bandRow="1">
                <a:tableStyleId>{5C22544A-7EE6-4342-B048-85BDC9FD1C3A}</a:tableStyleId>
              </a:tblPr>
              <a:tblGrid>
                <a:gridCol w="1344059"/>
                <a:gridCol w="4157581"/>
                <a:gridCol w="2750820"/>
              </a:tblGrid>
              <a:tr h="347254">
                <a:tc>
                  <a:txBody>
                    <a:bodyPr/>
                    <a:lstStyle/>
                    <a:p>
                      <a:pPr algn="ctr"/>
                      <a:r>
                        <a:rPr lang="en-US" sz="1700" b="1" i="0" u="none" strike="noStrike" kern="1200" baseline="0" noProof="0" dirty="0" smtClean="0">
                          <a:solidFill>
                            <a:schemeClr val="tx1"/>
                          </a:solidFill>
                          <a:latin typeface="+mn-lt"/>
                          <a:ea typeface="+mn-ea"/>
                          <a:cs typeface="+mn-cs"/>
                        </a:rPr>
                        <a:t>PALABRA</a:t>
                      </a:r>
                      <a:endParaRPr lang="en-US" sz="1700" b="1" noProof="0" dirty="0">
                        <a:solidFill>
                          <a:schemeClr val="tx1"/>
                        </a:solidFill>
                      </a:endParaRPr>
                    </a:p>
                  </a:txBody>
                  <a:tcPr>
                    <a:solidFill>
                      <a:schemeClr val="bg1">
                        <a:lumMod val="85000"/>
                        <a:alpha val="65000"/>
                      </a:schemeClr>
                    </a:solidFill>
                  </a:tcPr>
                </a:tc>
                <a:tc>
                  <a:txBody>
                    <a:bodyPr/>
                    <a:lstStyle/>
                    <a:p>
                      <a:pPr algn="ctr"/>
                      <a:r>
                        <a:rPr lang="en-US" sz="1700" b="1" i="0" u="none" strike="noStrike" kern="1200" baseline="0" noProof="0" dirty="0" smtClean="0">
                          <a:solidFill>
                            <a:schemeClr val="tx1"/>
                          </a:solidFill>
                          <a:latin typeface="+mn-lt"/>
                          <a:ea typeface="+mn-ea"/>
                          <a:cs typeface="+mn-cs"/>
                        </a:rPr>
                        <a:t>SIGNIFICADO</a:t>
                      </a:r>
                      <a:endParaRPr lang="en-US" sz="1700" b="1" noProof="0" dirty="0">
                        <a:solidFill>
                          <a:schemeClr val="tx1"/>
                        </a:solidFill>
                      </a:endParaRPr>
                    </a:p>
                  </a:txBody>
                  <a:tcPr>
                    <a:solidFill>
                      <a:schemeClr val="bg1">
                        <a:lumMod val="85000"/>
                        <a:alpha val="65000"/>
                      </a:schemeClr>
                    </a:solidFill>
                  </a:tcPr>
                </a:tc>
                <a:tc>
                  <a:txBody>
                    <a:bodyPr/>
                    <a:lstStyle/>
                    <a:p>
                      <a:pPr algn="ctr"/>
                      <a:r>
                        <a:rPr lang="en-US" sz="1700" b="1" i="0" u="none" strike="noStrike" kern="1200" baseline="0" noProof="0" dirty="0" smtClean="0">
                          <a:solidFill>
                            <a:schemeClr val="tx1"/>
                          </a:solidFill>
                          <a:latin typeface="+mn-lt"/>
                          <a:ea typeface="+mn-ea"/>
                          <a:cs typeface="+mn-cs"/>
                        </a:rPr>
                        <a:t>REFERENCIA</a:t>
                      </a:r>
                      <a:endParaRPr lang="en-US" sz="1700" b="1" noProof="0" dirty="0">
                        <a:solidFill>
                          <a:schemeClr val="tx1"/>
                        </a:solidFill>
                      </a:endParaRPr>
                    </a:p>
                  </a:txBody>
                  <a:tcPr>
                    <a:solidFill>
                      <a:schemeClr val="bg1">
                        <a:lumMod val="85000"/>
                        <a:alpha val="65000"/>
                      </a:schemeClr>
                    </a:solidFill>
                  </a:tcPr>
                </a:tc>
              </a:tr>
              <a:tr h="868136">
                <a:tc>
                  <a:txBody>
                    <a:bodyPr/>
                    <a:lstStyle/>
                    <a:p>
                      <a:r>
                        <a:rPr lang="es-ES" sz="1700" b="0" i="1" u="none" strike="noStrike" kern="1200" baseline="0" dirty="0" err="1" smtClean="0">
                          <a:solidFill>
                            <a:schemeClr val="dk1"/>
                          </a:solidFill>
                          <a:latin typeface="+mn-lt"/>
                          <a:ea typeface="+mn-ea"/>
                          <a:cs typeface="+mn-cs"/>
                        </a:rPr>
                        <a:t>Hamartia</a:t>
                      </a:r>
                      <a:endParaRPr lang="en-US" sz="1700" i="1" noProof="0" dirty="0"/>
                    </a:p>
                  </a:txBody>
                  <a:tcPr>
                    <a:solidFill>
                      <a:schemeClr val="bg1">
                        <a:lumMod val="85000"/>
                        <a:alpha val="65000"/>
                      </a:schemeClr>
                    </a:solidFill>
                  </a:tcPr>
                </a:tc>
                <a:tc>
                  <a:txBody>
                    <a:bodyPr/>
                    <a:lstStyle/>
                    <a:p>
                      <a:r>
                        <a:rPr lang="es-ES" sz="1700" b="0" i="0" u="none" strike="noStrike" kern="1200" baseline="0" dirty="0" smtClean="0">
                          <a:solidFill>
                            <a:schemeClr val="dk1"/>
                          </a:solidFill>
                          <a:latin typeface="+mn-lt"/>
                          <a:ea typeface="+mn-ea"/>
                          <a:cs typeface="+mn-cs"/>
                        </a:rPr>
                        <a:t>‘No dar en el blanco’. Connota el error deliberado de una persona para procurar la voluntad de Dios. Decisión humana de ser hostil al Señor.</a:t>
                      </a:r>
                      <a:endParaRPr lang="en-US" sz="1700" b="0" noProof="0"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Mateo 1: 21; </a:t>
                      </a:r>
                      <a:r>
                        <a:rPr lang="en-US" sz="1700" b="0" i="0" u="none" strike="noStrike" kern="1200" baseline="0" noProof="0" dirty="0" err="1" smtClean="0">
                          <a:solidFill>
                            <a:schemeClr val="dk1"/>
                          </a:solidFill>
                          <a:latin typeface="+mn-lt"/>
                          <a:ea typeface="+mn-ea"/>
                          <a:cs typeface="+mn-cs"/>
                        </a:rPr>
                        <a:t>Romanos</a:t>
                      </a:r>
                      <a:r>
                        <a:rPr lang="en-US" sz="1700" b="0" i="0" u="none" strike="noStrike" kern="1200" baseline="0" noProof="0" dirty="0" smtClean="0">
                          <a:solidFill>
                            <a:schemeClr val="dk1"/>
                          </a:solidFill>
                          <a:latin typeface="+mn-lt"/>
                          <a:ea typeface="+mn-ea"/>
                          <a:cs typeface="+mn-cs"/>
                        </a:rPr>
                        <a:t> 5: 12; Juan 9: 41; 19: 11</a:t>
                      </a:r>
                      <a:endParaRPr lang="en-US" sz="1700" noProof="0" dirty="0"/>
                    </a:p>
                  </a:txBody>
                  <a:tcPr>
                    <a:solidFill>
                      <a:schemeClr val="bg1">
                        <a:lumMod val="85000"/>
                        <a:alpha val="65000"/>
                      </a:schemeClr>
                    </a:solidFill>
                  </a:tcPr>
                </a:tc>
              </a:tr>
              <a:tr h="612215">
                <a:tc>
                  <a:txBody>
                    <a:bodyPr/>
                    <a:lstStyle/>
                    <a:p>
                      <a:r>
                        <a:rPr lang="es-ES" sz="1700" b="0" i="1" u="none" strike="noStrike" kern="1200" baseline="0" dirty="0" err="1" smtClean="0">
                          <a:solidFill>
                            <a:schemeClr val="dk1"/>
                          </a:solidFill>
                          <a:latin typeface="+mn-lt"/>
                          <a:ea typeface="+mn-ea"/>
                          <a:cs typeface="+mn-cs"/>
                        </a:rPr>
                        <a:t>Parakoé</a:t>
                      </a:r>
                      <a:endParaRPr lang="es-ES" sz="1700" b="0" i="1" dirty="0"/>
                    </a:p>
                  </a:txBody>
                  <a:tcPr>
                    <a:solidFill>
                      <a:schemeClr val="bg1">
                        <a:lumMod val="85000"/>
                        <a:alpha val="65000"/>
                      </a:schemeClr>
                    </a:solidFill>
                  </a:tcPr>
                </a:tc>
                <a:tc>
                  <a:txBody>
                    <a:bodyPr/>
                    <a:lstStyle/>
                    <a:p>
                      <a:r>
                        <a:rPr lang="es-ES" sz="1700" b="0" i="0" u="none" strike="noStrike" kern="1200" spc="-40" baseline="0" noProof="0" dirty="0" smtClean="0">
                          <a:solidFill>
                            <a:schemeClr val="dk1"/>
                          </a:solidFill>
                          <a:latin typeface="+mn-lt"/>
                          <a:ea typeface="+mn-ea"/>
                          <a:cs typeface="+mn-cs"/>
                        </a:rPr>
                        <a:t>‘Fracasar en escuchar’ o ‘renuencia a escuchar’. Se traduce como ‘desobediencia’ y ‘deslealtad’.</a:t>
                      </a:r>
                      <a:endParaRPr lang="en-US" sz="1700" b="0" spc="-40" baseline="0" noProof="0" dirty="0"/>
                    </a:p>
                  </a:txBody>
                  <a:tcPr>
                    <a:solidFill>
                      <a:schemeClr val="bg1">
                        <a:lumMod val="85000"/>
                        <a:alpha val="65000"/>
                      </a:schemeClr>
                    </a:solidFill>
                  </a:tcPr>
                </a:tc>
                <a:tc>
                  <a:txBody>
                    <a:bodyPr/>
                    <a:lstStyle/>
                    <a:p>
                      <a:r>
                        <a:rPr lang="en-US" sz="1700" b="0" i="0" u="none" strike="noStrike" kern="1200" baseline="0" noProof="0" dirty="0" err="1" smtClean="0">
                          <a:solidFill>
                            <a:schemeClr val="dk1"/>
                          </a:solidFill>
                          <a:latin typeface="+mn-lt"/>
                          <a:ea typeface="+mn-ea"/>
                          <a:cs typeface="+mn-cs"/>
                        </a:rPr>
                        <a:t>Romanos</a:t>
                      </a:r>
                      <a:r>
                        <a:rPr lang="en-US" sz="1700" b="0" i="0" u="none" strike="noStrike" kern="1200" baseline="0" noProof="0" dirty="0" smtClean="0">
                          <a:solidFill>
                            <a:schemeClr val="dk1"/>
                          </a:solidFill>
                          <a:latin typeface="+mn-lt"/>
                          <a:ea typeface="+mn-ea"/>
                          <a:cs typeface="+mn-cs"/>
                        </a:rPr>
                        <a:t> 5: 19;</a:t>
                      </a:r>
                    </a:p>
                    <a:p>
                      <a:r>
                        <a:rPr lang="en-US" sz="1700" b="0" i="0" u="none" strike="noStrike" kern="1200" spc="-50" baseline="0" noProof="0" dirty="0" smtClean="0">
                          <a:solidFill>
                            <a:schemeClr val="dk1"/>
                          </a:solidFill>
                          <a:latin typeface="+mn-lt"/>
                          <a:ea typeface="+mn-ea"/>
                          <a:cs typeface="+mn-cs"/>
                        </a:rPr>
                        <a:t>2 </a:t>
                      </a:r>
                      <a:r>
                        <a:rPr lang="en-US" sz="1700" b="0" i="0" u="none" strike="noStrike" kern="1200" spc="-50" baseline="0" noProof="0" dirty="0" err="1" smtClean="0">
                          <a:solidFill>
                            <a:schemeClr val="dk1"/>
                          </a:solidFill>
                          <a:latin typeface="+mn-lt"/>
                          <a:ea typeface="+mn-ea"/>
                          <a:cs typeface="+mn-cs"/>
                        </a:rPr>
                        <a:t>Corintios</a:t>
                      </a:r>
                      <a:r>
                        <a:rPr lang="en-US" sz="1700" b="0" i="0" u="none" strike="noStrike" kern="1200" spc="-50" baseline="0" noProof="0" dirty="0" smtClean="0">
                          <a:solidFill>
                            <a:schemeClr val="dk1"/>
                          </a:solidFill>
                          <a:latin typeface="+mn-lt"/>
                          <a:ea typeface="+mn-ea"/>
                          <a:cs typeface="+mn-cs"/>
                        </a:rPr>
                        <a:t> 10: 16; </a:t>
                      </a:r>
                      <a:r>
                        <a:rPr lang="en-US" sz="1700" b="0" i="0" u="none" strike="noStrike" kern="1200" spc="-50" baseline="0" noProof="0" dirty="0" err="1" smtClean="0">
                          <a:solidFill>
                            <a:schemeClr val="dk1"/>
                          </a:solidFill>
                          <a:latin typeface="+mn-lt"/>
                          <a:ea typeface="+mn-ea"/>
                          <a:cs typeface="+mn-cs"/>
                        </a:rPr>
                        <a:t>Hebreos</a:t>
                      </a:r>
                      <a:r>
                        <a:rPr lang="en-US" sz="1700" b="0" i="0" u="none" strike="noStrike" kern="1200" spc="-50" baseline="0" noProof="0" dirty="0" smtClean="0">
                          <a:solidFill>
                            <a:schemeClr val="dk1"/>
                          </a:solidFill>
                          <a:latin typeface="+mn-lt"/>
                          <a:ea typeface="+mn-ea"/>
                          <a:cs typeface="+mn-cs"/>
                        </a:rPr>
                        <a:t> 2: 2</a:t>
                      </a:r>
                      <a:endParaRPr lang="en-US" sz="1700" spc="-50" baseline="0" noProof="0" dirty="0"/>
                    </a:p>
                  </a:txBody>
                  <a:tcPr>
                    <a:solidFill>
                      <a:schemeClr val="bg1">
                        <a:lumMod val="85000"/>
                        <a:alpha val="65000"/>
                      </a:schemeClr>
                    </a:solidFill>
                  </a:tcPr>
                </a:tc>
              </a:tr>
              <a:tr h="868136">
                <a:tc>
                  <a:txBody>
                    <a:bodyPr/>
                    <a:lstStyle/>
                    <a:p>
                      <a:r>
                        <a:rPr lang="es-ES" sz="1700" b="0" i="1" u="none" strike="noStrike" kern="1200" baseline="0" dirty="0" err="1" smtClean="0">
                          <a:solidFill>
                            <a:schemeClr val="dk1"/>
                          </a:solidFill>
                          <a:latin typeface="+mn-lt"/>
                          <a:ea typeface="+mn-ea"/>
                          <a:cs typeface="+mn-cs"/>
                        </a:rPr>
                        <a:t>Parabasis</a:t>
                      </a:r>
                      <a:endParaRPr lang="es-ES" sz="1700" i="1" dirty="0"/>
                    </a:p>
                  </a:txBody>
                  <a:tcPr>
                    <a:solidFill>
                      <a:schemeClr val="bg1">
                        <a:lumMod val="85000"/>
                        <a:alpha val="65000"/>
                      </a:schemeClr>
                    </a:solidFill>
                  </a:tcPr>
                </a:tc>
                <a:tc>
                  <a:txBody>
                    <a:bodyPr/>
                    <a:lstStyle/>
                    <a:p>
                      <a:r>
                        <a:rPr lang="es-ES" sz="1700" b="0" i="0" u="none" strike="noStrike" kern="1200" spc="0" baseline="0" noProof="0" dirty="0" smtClean="0">
                          <a:solidFill>
                            <a:schemeClr val="dk1"/>
                          </a:solidFill>
                          <a:latin typeface="+mn-lt"/>
                          <a:ea typeface="+mn-ea"/>
                          <a:cs typeface="+mn-cs"/>
                        </a:rPr>
                        <a:t>Ruptura deliberada de la ley, violación a un mandamiento, avance a una zona prohibida. Se traduce como ‘transgresión’ o ‘violación’.</a:t>
                      </a:r>
                      <a:endParaRPr lang="en-US" sz="1700" spc="0" baseline="0" noProof="0" dirty="0"/>
                    </a:p>
                  </a:txBody>
                  <a:tcPr>
                    <a:solidFill>
                      <a:schemeClr val="bg1">
                        <a:lumMod val="85000"/>
                        <a:alpha val="65000"/>
                      </a:schemeClr>
                    </a:solidFill>
                  </a:tcPr>
                </a:tc>
                <a:tc>
                  <a:txBody>
                    <a:bodyPr/>
                    <a:lstStyle/>
                    <a:p>
                      <a:r>
                        <a:rPr lang="en-US" sz="1700" b="0" i="0" u="none" strike="noStrike" kern="1200" baseline="0" noProof="0" dirty="0" err="1" smtClean="0">
                          <a:solidFill>
                            <a:schemeClr val="dk1"/>
                          </a:solidFill>
                          <a:latin typeface="+mn-lt"/>
                          <a:ea typeface="+mn-ea"/>
                          <a:cs typeface="+mn-cs"/>
                        </a:rPr>
                        <a:t>Romanos</a:t>
                      </a:r>
                      <a:r>
                        <a:rPr lang="en-US" sz="1700" b="0" i="0" u="none" strike="noStrike" kern="1200" baseline="0" noProof="0" dirty="0" smtClean="0">
                          <a:solidFill>
                            <a:schemeClr val="dk1"/>
                          </a:solidFill>
                          <a:latin typeface="+mn-lt"/>
                          <a:ea typeface="+mn-ea"/>
                          <a:cs typeface="+mn-cs"/>
                        </a:rPr>
                        <a:t> 4: 15;</a:t>
                      </a:r>
                    </a:p>
                    <a:p>
                      <a:r>
                        <a:rPr lang="en-US" sz="1700" b="0" i="0" u="none" strike="noStrike" kern="1200" baseline="0" noProof="0" dirty="0" err="1" smtClean="0">
                          <a:solidFill>
                            <a:schemeClr val="dk1"/>
                          </a:solidFill>
                          <a:latin typeface="+mn-lt"/>
                          <a:ea typeface="+mn-ea"/>
                          <a:cs typeface="+mn-cs"/>
                        </a:rPr>
                        <a:t>Gálatas</a:t>
                      </a:r>
                      <a:r>
                        <a:rPr lang="en-US" sz="1700" b="0" i="0" u="none" strike="noStrike" kern="1200" baseline="0" noProof="0" dirty="0" smtClean="0">
                          <a:solidFill>
                            <a:schemeClr val="dk1"/>
                          </a:solidFill>
                          <a:latin typeface="+mn-lt"/>
                          <a:ea typeface="+mn-ea"/>
                          <a:cs typeface="+mn-cs"/>
                        </a:rPr>
                        <a:t> 3: 19;</a:t>
                      </a:r>
                    </a:p>
                    <a:p>
                      <a:r>
                        <a:rPr lang="en-US" sz="1700" b="0" i="0" u="none" strike="noStrike" kern="1200" baseline="0" noProof="0" dirty="0" err="1" smtClean="0">
                          <a:solidFill>
                            <a:schemeClr val="dk1"/>
                          </a:solidFill>
                          <a:latin typeface="+mn-lt"/>
                          <a:ea typeface="+mn-ea"/>
                          <a:cs typeface="+mn-cs"/>
                        </a:rPr>
                        <a:t>Hebreos</a:t>
                      </a:r>
                      <a:r>
                        <a:rPr lang="en-US" sz="1700" b="0" i="0" u="none" strike="noStrike" kern="1200" baseline="0" noProof="0" dirty="0" smtClean="0">
                          <a:solidFill>
                            <a:schemeClr val="dk1"/>
                          </a:solidFill>
                          <a:latin typeface="+mn-lt"/>
                          <a:ea typeface="+mn-ea"/>
                          <a:cs typeface="+mn-cs"/>
                        </a:rPr>
                        <a:t> 2: 2</a:t>
                      </a:r>
                      <a:endParaRPr lang="en-US" sz="1700" noProof="0" dirty="0"/>
                    </a:p>
                  </a:txBody>
                  <a:tcPr>
                    <a:solidFill>
                      <a:schemeClr val="bg1">
                        <a:lumMod val="85000"/>
                        <a:alpha val="65000"/>
                      </a:schemeClr>
                    </a:solidFill>
                  </a:tcPr>
                </a:tc>
              </a:tr>
              <a:tr h="691737">
                <a:tc>
                  <a:txBody>
                    <a:bodyPr/>
                    <a:lstStyle/>
                    <a:p>
                      <a:r>
                        <a:rPr lang="es-ES" sz="1700" b="0" i="1" u="none" strike="noStrike" kern="1200" baseline="0" dirty="0" err="1" smtClean="0">
                          <a:solidFill>
                            <a:schemeClr val="dk1"/>
                          </a:solidFill>
                          <a:latin typeface="+mn-lt"/>
                          <a:ea typeface="+mn-ea"/>
                          <a:cs typeface="+mn-cs"/>
                        </a:rPr>
                        <a:t>Paraptoma</a:t>
                      </a:r>
                      <a:endParaRPr lang="es-ES" sz="1700" i="1" dirty="0"/>
                    </a:p>
                  </a:txBody>
                  <a:tcPr>
                    <a:solidFill>
                      <a:schemeClr val="bg1">
                        <a:lumMod val="85000"/>
                        <a:alpha val="65000"/>
                      </a:schemeClr>
                    </a:solidFill>
                  </a:tcPr>
                </a:tc>
                <a:tc>
                  <a:txBody>
                    <a:bodyPr/>
                    <a:lstStyle/>
                    <a:p>
                      <a:r>
                        <a:rPr lang="es-ES" sz="1700" b="0" i="0" u="none" strike="noStrike" kern="1200" baseline="0" noProof="0" dirty="0" smtClean="0">
                          <a:solidFill>
                            <a:schemeClr val="dk1"/>
                          </a:solidFill>
                          <a:latin typeface="+mn-lt"/>
                          <a:ea typeface="+mn-ea"/>
                          <a:cs typeface="+mn-cs"/>
                        </a:rPr>
                        <a:t>Un resbalón o caída. Se traduce como ‘ofensa’, ‘delito’ y ‘caída.</a:t>
                      </a:r>
                      <a:endParaRPr lang="en-US" sz="1700" noProof="0" dirty="0"/>
                    </a:p>
                  </a:txBody>
                  <a:tcPr>
                    <a:solidFill>
                      <a:schemeClr val="bg1">
                        <a:lumMod val="85000"/>
                        <a:alpha val="65000"/>
                      </a:schemeClr>
                    </a:solidFill>
                  </a:tcPr>
                </a:tc>
                <a:tc>
                  <a:txBody>
                    <a:bodyPr/>
                    <a:lstStyle/>
                    <a:p>
                      <a:r>
                        <a:rPr lang="en-US" sz="1700" b="0" i="0" u="none" strike="noStrike" kern="1200" baseline="0" noProof="0" dirty="0" smtClean="0">
                          <a:solidFill>
                            <a:schemeClr val="dk1"/>
                          </a:solidFill>
                          <a:latin typeface="+mn-lt"/>
                          <a:ea typeface="+mn-ea"/>
                          <a:cs typeface="+mn-cs"/>
                        </a:rPr>
                        <a:t>Mateo 6: 14, 15;</a:t>
                      </a:r>
                    </a:p>
                    <a:p>
                      <a:r>
                        <a:rPr lang="en-US" sz="1700" b="0" i="0" u="none" strike="noStrike" kern="1200" spc="-60" baseline="0" noProof="0" dirty="0" err="1" smtClean="0">
                          <a:solidFill>
                            <a:schemeClr val="dk1"/>
                          </a:solidFill>
                          <a:latin typeface="+mn-lt"/>
                          <a:ea typeface="+mn-ea"/>
                          <a:cs typeface="+mn-cs"/>
                        </a:rPr>
                        <a:t>Romanos</a:t>
                      </a:r>
                      <a:r>
                        <a:rPr lang="en-US" sz="1700" b="0" i="0" u="none" strike="noStrike" kern="1200" spc="-60" baseline="0" noProof="0" dirty="0" smtClean="0">
                          <a:solidFill>
                            <a:schemeClr val="dk1"/>
                          </a:solidFill>
                          <a:latin typeface="+mn-lt"/>
                          <a:ea typeface="+mn-ea"/>
                          <a:cs typeface="+mn-cs"/>
                        </a:rPr>
                        <a:t> 4: 25; 5: 15; 11: 11-12</a:t>
                      </a:r>
                      <a:endParaRPr lang="en-US" sz="1700" spc="-60" baseline="0" noProof="0" dirty="0"/>
                    </a:p>
                  </a:txBody>
                  <a:tcPr>
                    <a:solidFill>
                      <a:schemeClr val="bg1">
                        <a:lumMod val="85000"/>
                        <a:alpha val="65000"/>
                      </a:schemeClr>
                    </a:solidFill>
                  </a:tcPr>
                </a:tc>
              </a:tr>
              <a:tr h="607695">
                <a:tc>
                  <a:txBody>
                    <a:bodyPr/>
                    <a:lstStyle/>
                    <a:p>
                      <a:r>
                        <a:rPr lang="es-ES" sz="1700" b="0" i="1" u="none" strike="noStrike" kern="1200" baseline="0" dirty="0" smtClean="0">
                          <a:solidFill>
                            <a:schemeClr val="dk1"/>
                          </a:solidFill>
                          <a:latin typeface="+mn-lt"/>
                          <a:ea typeface="+mn-ea"/>
                          <a:cs typeface="+mn-cs"/>
                        </a:rPr>
                        <a:t>Anomia</a:t>
                      </a:r>
                      <a:endParaRPr lang="es-ES" sz="1700" i="1" dirty="0"/>
                    </a:p>
                  </a:txBody>
                  <a:tcPr>
                    <a:solidFill>
                      <a:schemeClr val="bg1">
                        <a:lumMod val="85000"/>
                        <a:alpha val="65000"/>
                      </a:schemeClr>
                    </a:solidFill>
                  </a:tcPr>
                </a:tc>
                <a:tc>
                  <a:txBody>
                    <a:bodyPr/>
                    <a:lstStyle/>
                    <a:p>
                      <a:r>
                        <a:rPr lang="es-ES" sz="1700" b="0" i="0" u="none" strike="noStrike" kern="1200" baseline="0" noProof="0" dirty="0" smtClean="0">
                          <a:solidFill>
                            <a:schemeClr val="dk1"/>
                          </a:solidFill>
                          <a:latin typeface="+mn-lt"/>
                          <a:ea typeface="+mn-ea"/>
                          <a:cs typeface="+mn-cs"/>
                        </a:rPr>
                        <a:t>Infracción de la ley. Se traduce como ‘maldad’ o ‘iniquidad’.</a:t>
                      </a:r>
                      <a:endParaRPr lang="en-US" sz="1700" noProof="0" dirty="0"/>
                    </a:p>
                  </a:txBody>
                  <a:tcPr>
                    <a:solidFill>
                      <a:schemeClr val="bg1">
                        <a:lumMod val="85000"/>
                        <a:alpha val="65000"/>
                      </a:schemeClr>
                    </a:solidFill>
                  </a:tcPr>
                </a:tc>
                <a:tc>
                  <a:txBody>
                    <a:bodyPr/>
                    <a:lstStyle/>
                    <a:p>
                      <a:r>
                        <a:rPr lang="en-US" sz="1700" b="0" i="0" u="none" strike="noStrike" kern="1200" baseline="0" dirty="0" smtClean="0">
                          <a:solidFill>
                            <a:schemeClr val="dk1"/>
                          </a:solidFill>
                          <a:latin typeface="+mn-lt"/>
                          <a:ea typeface="+mn-ea"/>
                          <a:cs typeface="+mn-cs"/>
                        </a:rPr>
                        <a:t>Mateo 7: 23; 13: 41;</a:t>
                      </a:r>
                    </a:p>
                    <a:p>
                      <a:r>
                        <a:rPr lang="en-US" sz="1700" b="0" i="0" u="none" strike="noStrike" kern="1200" baseline="0" dirty="0" err="1" smtClean="0">
                          <a:solidFill>
                            <a:schemeClr val="dk1"/>
                          </a:solidFill>
                          <a:latin typeface="+mn-lt"/>
                          <a:ea typeface="+mn-ea"/>
                          <a:cs typeface="+mn-cs"/>
                        </a:rPr>
                        <a:t>Romanos</a:t>
                      </a:r>
                      <a:r>
                        <a:rPr lang="en-US" sz="1700" b="0" i="0" u="none" strike="noStrike" kern="1200" baseline="0" dirty="0" smtClean="0">
                          <a:solidFill>
                            <a:schemeClr val="dk1"/>
                          </a:solidFill>
                          <a:latin typeface="+mn-lt"/>
                          <a:ea typeface="+mn-ea"/>
                          <a:cs typeface="+mn-cs"/>
                        </a:rPr>
                        <a:t> 4: 7; 1 Juan 3: 4</a:t>
                      </a:r>
                      <a:endParaRPr lang="en-US" sz="1700" noProof="0" dirty="0"/>
                    </a:p>
                  </a:txBody>
                  <a:tcPr>
                    <a:solidFill>
                      <a:schemeClr val="bg1">
                        <a:lumMod val="85000"/>
                        <a:alpha val="65000"/>
                      </a:schemeClr>
                    </a:solidFill>
                  </a:tcPr>
                </a:tc>
              </a:tr>
              <a:tr h="607695">
                <a:tc>
                  <a:txBody>
                    <a:bodyPr/>
                    <a:lstStyle/>
                    <a:p>
                      <a:r>
                        <a:rPr lang="es-ES" sz="1700" b="0" i="1" u="none" strike="noStrike" kern="1200" baseline="0" dirty="0" err="1" smtClean="0">
                          <a:solidFill>
                            <a:schemeClr val="dk1"/>
                          </a:solidFill>
                          <a:latin typeface="+mn-lt"/>
                          <a:ea typeface="+mn-ea"/>
                          <a:cs typeface="+mn-cs"/>
                        </a:rPr>
                        <a:t>Adikia</a:t>
                      </a:r>
                      <a:endParaRPr lang="es-ES" sz="1700" i="1" dirty="0"/>
                    </a:p>
                  </a:txBody>
                  <a:tcPr>
                    <a:solidFill>
                      <a:schemeClr val="bg1">
                        <a:lumMod val="85000"/>
                        <a:alpha val="65000"/>
                      </a:schemeClr>
                    </a:solidFill>
                  </a:tcPr>
                </a:tc>
                <a:tc>
                  <a:txBody>
                    <a:bodyPr/>
                    <a:lstStyle/>
                    <a:p>
                      <a:r>
                        <a:rPr lang="es-ES" sz="1700" b="0" i="0" u="none" strike="noStrike" kern="1200" baseline="0" noProof="0" dirty="0" smtClean="0">
                          <a:solidFill>
                            <a:schemeClr val="dk1"/>
                          </a:solidFill>
                          <a:latin typeface="+mn-lt"/>
                          <a:ea typeface="+mn-ea"/>
                          <a:cs typeface="+mn-cs"/>
                        </a:rPr>
                        <a:t>Ausencia de justicia. Se traduce</a:t>
                      </a:r>
                    </a:p>
                    <a:p>
                      <a:r>
                        <a:rPr lang="es-ES" sz="1700" b="0" i="0" u="none" strike="noStrike" kern="1200" baseline="0" noProof="0" dirty="0" smtClean="0">
                          <a:solidFill>
                            <a:schemeClr val="dk1"/>
                          </a:solidFill>
                          <a:latin typeface="+mn-lt"/>
                          <a:ea typeface="+mn-ea"/>
                          <a:cs typeface="+mn-cs"/>
                        </a:rPr>
                        <a:t>como ‘impiedad’ y ‘maldad’.</a:t>
                      </a:r>
                      <a:endParaRPr lang="en-US" sz="1700" noProof="0" dirty="0"/>
                    </a:p>
                  </a:txBody>
                  <a:tcPr>
                    <a:solidFill>
                      <a:schemeClr val="bg1">
                        <a:lumMod val="85000"/>
                        <a:alpha val="65000"/>
                      </a:schemeClr>
                    </a:solidFill>
                  </a:tcPr>
                </a:tc>
                <a:tc>
                  <a:txBody>
                    <a:bodyPr/>
                    <a:lstStyle/>
                    <a:p>
                      <a:r>
                        <a:rPr lang="pt-PT" sz="1700" b="0" i="0" u="none" strike="noStrike" kern="1200" baseline="0" dirty="0" smtClean="0">
                          <a:solidFill>
                            <a:schemeClr val="dk1"/>
                          </a:solidFill>
                          <a:latin typeface="+mn-lt"/>
                          <a:ea typeface="+mn-ea"/>
                          <a:cs typeface="+mn-cs"/>
                        </a:rPr>
                        <a:t>Romanos 1: 18, 19; 2 Pedro 2: 15; 1 Juan 5: 7</a:t>
                      </a:r>
                      <a:endParaRPr lang="en-US" sz="1700" noProof="0" dirty="0"/>
                    </a:p>
                  </a:txBody>
                  <a:tcPr>
                    <a:solidFill>
                      <a:schemeClr val="bg1">
                        <a:lumMod val="85000"/>
                        <a:alpha val="65000"/>
                      </a:schemeClr>
                    </a:solidFill>
                  </a:tcPr>
                </a:tc>
              </a:tr>
            </a:tbl>
          </a:graphicData>
        </a:graphic>
      </p:graphicFrame>
    </p:spTree>
    <p:extLst>
      <p:ext uri="{BB962C8B-B14F-4D97-AF65-F5344CB8AC3E}">
        <p14:creationId xmlns:p14="http://schemas.microsoft.com/office/powerpoint/2010/main" val="406048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5" name="Group 5"/>
          <p:cNvGrpSpPr>
            <a:grpSpLocks noChangeAspect="1"/>
          </p:cNvGrpSpPr>
          <p:nvPr/>
        </p:nvGrpSpPr>
        <p:grpSpPr bwMode="auto">
          <a:xfrm>
            <a:off x="537308" y="381000"/>
            <a:ext cx="8254999" cy="6072188"/>
            <a:chOff x="1500" y="771"/>
            <a:chExt cx="2716" cy="2719"/>
          </a:xfrm>
        </p:grpSpPr>
        <p:sp>
          <p:nvSpPr>
            <p:cNvPr id="30724" name="AutoShape 4"/>
            <p:cNvSpPr>
              <a:spLocks noChangeAspect="1" noChangeArrowheads="1" noTextEdit="1"/>
            </p:cNvSpPr>
            <p:nvPr/>
          </p:nvSpPr>
          <p:spPr bwMode="auto">
            <a:xfrm>
              <a:off x="1500" y="771"/>
              <a:ext cx="2716" cy="2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30748" name="_s30748"/>
            <p:cNvSpPr>
              <a:spLocks noChangeShapeType="1"/>
            </p:cNvSpPr>
            <p:nvPr/>
          </p:nvSpPr>
          <p:spPr bwMode="auto">
            <a:xfrm flipH="1" flipV="1">
              <a:off x="2379" y="1472"/>
              <a:ext cx="319" cy="439"/>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47" name="_s30747"/>
            <p:cNvSpPr>
              <a:spLocks noChangeArrowheads="1"/>
            </p:cNvSpPr>
            <p:nvPr/>
          </p:nvSpPr>
          <p:spPr bwMode="auto">
            <a:xfrm>
              <a:off x="1948" y="982"/>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Descuido</a:t>
              </a:r>
              <a:endParaRPr lang="en-US" sz="1900" dirty="0" smtClean="0"/>
            </a:p>
            <a:p>
              <a:pPr algn="ctr"/>
              <a:r>
                <a:rPr lang="en-US" sz="1900" dirty="0" smtClean="0"/>
                <a:t>del </a:t>
              </a:r>
              <a:r>
                <a:rPr lang="en-US" sz="1900" dirty="0" err="1" smtClean="0"/>
                <a:t>deber</a:t>
              </a:r>
              <a:endParaRPr lang="en-US" sz="1900" dirty="0"/>
            </a:p>
          </p:txBody>
        </p:sp>
        <p:sp>
          <p:nvSpPr>
            <p:cNvPr id="30746" name="_s30746"/>
            <p:cNvSpPr>
              <a:spLocks noChangeShapeType="1"/>
            </p:cNvSpPr>
            <p:nvPr/>
          </p:nvSpPr>
          <p:spPr bwMode="auto">
            <a:xfrm flipH="1" flipV="1">
              <a:off x="2084" y="1879"/>
              <a:ext cx="516" cy="16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45" name="_s30745"/>
            <p:cNvSpPr>
              <a:spLocks noChangeArrowheads="1"/>
            </p:cNvSpPr>
            <p:nvPr/>
          </p:nvSpPr>
          <p:spPr bwMode="auto">
            <a:xfrm>
              <a:off x="1555" y="1585"/>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Contaminación</a:t>
              </a:r>
              <a:endParaRPr lang="en-US" sz="1900" dirty="0" smtClean="0"/>
            </a:p>
            <a:p>
              <a:pPr algn="ctr"/>
              <a:r>
                <a:rPr lang="en-US" sz="1900" dirty="0" smtClean="0"/>
                <a:t> y culpa</a:t>
              </a:r>
              <a:endParaRPr lang="en-US" sz="1900" dirty="0"/>
            </a:p>
          </p:txBody>
        </p:sp>
        <p:sp>
          <p:nvSpPr>
            <p:cNvPr id="30744" name="_s30744"/>
            <p:cNvSpPr>
              <a:spLocks noChangeShapeType="1"/>
            </p:cNvSpPr>
            <p:nvPr/>
          </p:nvSpPr>
          <p:spPr bwMode="auto">
            <a:xfrm flipH="1">
              <a:off x="2084" y="2215"/>
              <a:ext cx="517" cy="167"/>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43" name="_s30743"/>
            <p:cNvSpPr>
              <a:spLocks noChangeArrowheads="1"/>
            </p:cNvSpPr>
            <p:nvPr/>
          </p:nvSpPr>
          <p:spPr bwMode="auto">
            <a:xfrm>
              <a:off x="1556" y="2195"/>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Poder</a:t>
              </a:r>
              <a:endParaRPr lang="en-US" sz="1900" dirty="0" smtClean="0"/>
            </a:p>
            <a:p>
              <a:pPr algn="ctr"/>
              <a:r>
                <a:rPr lang="en-US" sz="1900" dirty="0" smtClean="0"/>
                <a:t> </a:t>
              </a:r>
              <a:r>
                <a:rPr lang="en-US" sz="1900" dirty="0" err="1" smtClean="0"/>
                <a:t>esclavizante</a:t>
              </a:r>
              <a:endParaRPr lang="en-US" sz="1900" dirty="0"/>
            </a:p>
          </p:txBody>
        </p:sp>
        <p:sp>
          <p:nvSpPr>
            <p:cNvPr id="30742" name="_s30742"/>
            <p:cNvSpPr>
              <a:spLocks noChangeShapeType="1"/>
            </p:cNvSpPr>
            <p:nvPr/>
          </p:nvSpPr>
          <p:spPr bwMode="auto">
            <a:xfrm flipH="1">
              <a:off x="2344" y="2350"/>
              <a:ext cx="356" cy="49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41" name="_s30741"/>
            <p:cNvSpPr>
              <a:spLocks noChangeArrowheads="1"/>
            </p:cNvSpPr>
            <p:nvPr/>
          </p:nvSpPr>
          <p:spPr bwMode="auto">
            <a:xfrm>
              <a:off x="1951" y="2806"/>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Egoísmo</a:t>
              </a:r>
              <a:endParaRPr lang="en-US" sz="1900" dirty="0" smtClean="0"/>
            </a:p>
            <a:p>
              <a:pPr algn="ctr"/>
              <a:r>
                <a:rPr lang="en-US" sz="1900" dirty="0" smtClean="0"/>
                <a:t> y </a:t>
              </a:r>
              <a:r>
                <a:rPr lang="en-US" sz="1900" dirty="0" err="1" smtClean="0"/>
                <a:t>orgullo</a:t>
              </a:r>
              <a:endParaRPr lang="en-US" sz="1900" dirty="0"/>
            </a:p>
          </p:txBody>
        </p:sp>
        <p:sp>
          <p:nvSpPr>
            <p:cNvPr id="30740" name="_s30740"/>
            <p:cNvSpPr>
              <a:spLocks noChangeShapeType="1"/>
            </p:cNvSpPr>
            <p:nvPr/>
          </p:nvSpPr>
          <p:spPr bwMode="auto">
            <a:xfrm>
              <a:off x="2859" y="2401"/>
              <a:ext cx="1" cy="543"/>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39" name="_s30739"/>
            <p:cNvSpPr>
              <a:spLocks noChangeArrowheads="1"/>
            </p:cNvSpPr>
            <p:nvPr/>
          </p:nvSpPr>
          <p:spPr bwMode="auto">
            <a:xfrm>
              <a:off x="2588" y="2942"/>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Trasgresión</a:t>
              </a:r>
              <a:endParaRPr lang="en-US" sz="1900" dirty="0"/>
            </a:p>
          </p:txBody>
        </p:sp>
        <p:sp>
          <p:nvSpPr>
            <p:cNvPr id="30738" name="_s30738"/>
            <p:cNvSpPr>
              <a:spLocks noChangeShapeType="1"/>
            </p:cNvSpPr>
            <p:nvPr/>
          </p:nvSpPr>
          <p:spPr bwMode="auto">
            <a:xfrm>
              <a:off x="3019" y="2349"/>
              <a:ext cx="362" cy="499"/>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37" name="_s30737"/>
            <p:cNvSpPr>
              <a:spLocks noChangeArrowheads="1"/>
            </p:cNvSpPr>
            <p:nvPr/>
          </p:nvSpPr>
          <p:spPr bwMode="auto">
            <a:xfrm>
              <a:off x="3225" y="2804"/>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s-ES" sz="1900" dirty="0" smtClean="0"/>
                <a:t>No dar en</a:t>
              </a:r>
            </a:p>
            <a:p>
              <a:pPr algn="ctr"/>
              <a:r>
                <a:rPr lang="es-ES" sz="1900" dirty="0" smtClean="0"/>
                <a:t>el blanco</a:t>
              </a:r>
              <a:endParaRPr lang="en-US" sz="1900" dirty="0"/>
            </a:p>
          </p:txBody>
        </p:sp>
        <p:sp>
          <p:nvSpPr>
            <p:cNvPr id="30736" name="_s30736"/>
            <p:cNvSpPr>
              <a:spLocks noChangeShapeType="1"/>
            </p:cNvSpPr>
            <p:nvPr/>
          </p:nvSpPr>
          <p:spPr bwMode="auto">
            <a:xfrm>
              <a:off x="3117" y="2213"/>
              <a:ext cx="515" cy="16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35" name="_s30735"/>
            <p:cNvSpPr>
              <a:spLocks noChangeArrowheads="1"/>
            </p:cNvSpPr>
            <p:nvPr/>
          </p:nvSpPr>
          <p:spPr bwMode="auto">
            <a:xfrm>
              <a:off x="3618" y="2192"/>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s-ES" sz="1900" dirty="0" smtClean="0"/>
                <a:t>Un tipo </a:t>
              </a:r>
            </a:p>
            <a:p>
              <a:pPr algn="ctr"/>
              <a:r>
                <a:rPr lang="es-ES" sz="1900" dirty="0" smtClean="0"/>
                <a:t>específico</a:t>
              </a:r>
            </a:p>
            <a:p>
              <a:pPr algn="ctr"/>
              <a:r>
                <a:rPr lang="es-ES" sz="1900" dirty="0" smtClean="0"/>
                <a:t> de mal</a:t>
              </a:r>
              <a:endParaRPr lang="en-US" sz="1900" dirty="0"/>
            </a:p>
          </p:txBody>
        </p:sp>
        <p:sp>
          <p:nvSpPr>
            <p:cNvPr id="30732" name="_s30732"/>
            <p:cNvSpPr>
              <a:spLocks noChangeShapeType="1"/>
            </p:cNvSpPr>
            <p:nvPr/>
          </p:nvSpPr>
          <p:spPr bwMode="auto">
            <a:xfrm flipV="1">
              <a:off x="3116" y="1878"/>
              <a:ext cx="516" cy="167"/>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31" name="_s30731"/>
            <p:cNvSpPr>
              <a:spLocks noChangeArrowheads="1"/>
            </p:cNvSpPr>
            <p:nvPr/>
          </p:nvSpPr>
          <p:spPr bwMode="auto">
            <a:xfrm>
              <a:off x="3618" y="1577"/>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Una</a:t>
              </a:r>
              <a:endParaRPr lang="en-US" sz="1900" dirty="0" smtClean="0"/>
            </a:p>
            <a:p>
              <a:pPr algn="ctr"/>
              <a:r>
                <a:rPr lang="en-US" sz="1900" dirty="0" err="1" smtClean="0"/>
                <a:t>condición</a:t>
              </a:r>
              <a:endParaRPr lang="en-US" sz="1900" dirty="0"/>
            </a:p>
          </p:txBody>
        </p:sp>
        <p:sp>
          <p:nvSpPr>
            <p:cNvPr id="30730" name="_s30730"/>
            <p:cNvSpPr>
              <a:spLocks noChangeShapeType="1"/>
            </p:cNvSpPr>
            <p:nvPr/>
          </p:nvSpPr>
          <p:spPr bwMode="auto">
            <a:xfrm flipV="1">
              <a:off x="3017" y="1472"/>
              <a:ext cx="319" cy="43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29" name="_s30729"/>
            <p:cNvSpPr>
              <a:spLocks noChangeArrowheads="1"/>
            </p:cNvSpPr>
            <p:nvPr/>
          </p:nvSpPr>
          <p:spPr bwMode="auto">
            <a:xfrm>
              <a:off x="3224" y="980"/>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Relación</a:t>
              </a:r>
              <a:endParaRPr lang="en-US" sz="1900" dirty="0" smtClean="0"/>
            </a:p>
            <a:p>
              <a:pPr algn="ctr"/>
              <a:r>
                <a:rPr lang="en-US" sz="1900" dirty="0" smtClean="0"/>
                <a:t> </a:t>
              </a:r>
              <a:r>
                <a:rPr lang="en-US" sz="1900" dirty="0" err="1" smtClean="0"/>
                <a:t>quebrantada</a:t>
              </a:r>
              <a:endParaRPr lang="en-US" sz="1900" dirty="0"/>
            </a:p>
          </p:txBody>
        </p:sp>
        <p:sp>
          <p:nvSpPr>
            <p:cNvPr id="30728" name="_s30728"/>
            <p:cNvSpPr>
              <a:spLocks noChangeShapeType="1"/>
            </p:cNvSpPr>
            <p:nvPr/>
          </p:nvSpPr>
          <p:spPr bwMode="auto">
            <a:xfrm flipV="1">
              <a:off x="2858" y="1317"/>
              <a:ext cx="0" cy="54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nchor="ctr"/>
            <a:lstStyle/>
            <a:p>
              <a:endParaRPr lang="es-ES"/>
            </a:p>
          </p:txBody>
        </p:sp>
        <p:sp>
          <p:nvSpPr>
            <p:cNvPr id="30727" name="_s30727"/>
            <p:cNvSpPr>
              <a:spLocks noChangeArrowheads="1"/>
            </p:cNvSpPr>
            <p:nvPr/>
          </p:nvSpPr>
          <p:spPr bwMode="auto">
            <a:xfrm>
              <a:off x="2586" y="773"/>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n-US" sz="1900" dirty="0" err="1" smtClean="0"/>
                <a:t>Rebelión</a:t>
              </a:r>
              <a:endParaRPr lang="en-US" sz="1900" dirty="0" smtClean="0"/>
            </a:p>
            <a:p>
              <a:pPr algn="ctr"/>
              <a:r>
                <a:rPr lang="en-US" sz="1900" dirty="0" smtClean="0"/>
                <a:t>Contra</a:t>
              </a:r>
            </a:p>
            <a:p>
              <a:pPr algn="ctr"/>
              <a:r>
                <a:rPr lang="en-US" sz="1900" dirty="0" smtClean="0"/>
                <a:t>Dios</a:t>
              </a:r>
              <a:endParaRPr lang="en-US" sz="1900" dirty="0"/>
            </a:p>
          </p:txBody>
        </p:sp>
        <p:sp>
          <p:nvSpPr>
            <p:cNvPr id="30726" name="_s30726"/>
            <p:cNvSpPr>
              <a:spLocks noChangeArrowheads="1"/>
            </p:cNvSpPr>
            <p:nvPr/>
          </p:nvSpPr>
          <p:spPr bwMode="auto">
            <a:xfrm>
              <a:off x="2586" y="1859"/>
              <a:ext cx="545" cy="545"/>
            </a:xfrm>
            <a:prstGeom prst="rect">
              <a:avLst/>
            </a:prstGeom>
            <a:solidFill>
              <a:schemeClr val="bg1">
                <a:lumMod val="85000"/>
              </a:schemeClr>
            </a:solidFill>
            <a:ln w="9525">
              <a:solidFill>
                <a:schemeClr val="accent2">
                  <a:lumMod val="75000"/>
                </a:schemeClr>
              </a:solidFill>
              <a:miter lim="800000"/>
              <a:headEnd/>
              <a:tailEnd/>
            </a:ln>
            <a:effectLst/>
          </p:spPr>
          <p:txBody>
            <a:bodyPr wrap="none" lIns="131916" tIns="65957" rIns="131916" bIns="65957" anchor="ctr"/>
            <a:lstStyle/>
            <a:p>
              <a:pPr algn="ctr"/>
              <a:r>
                <a:rPr lang="es-MX" sz="2600" b="1" dirty="0" smtClean="0"/>
                <a:t>PECADO</a:t>
              </a:r>
              <a:endParaRPr lang="es-ES" sz="2600" b="1" dirty="0"/>
            </a:p>
          </p:txBody>
        </p:sp>
      </p:grpSp>
      <p:sp>
        <p:nvSpPr>
          <p:cNvPr id="2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454516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3791</TotalTime>
  <Words>2291</Words>
  <Application>Microsoft Macintosh PowerPoint</Application>
  <PresentationFormat>On-screen Show (4:3)</PresentationFormat>
  <Paragraphs>214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Tahoma</vt:lpstr>
      <vt:lpstr>Arial</vt:lpstr>
      <vt:lpstr>Tema de Office</vt:lpstr>
      <vt:lpstr>PowerPoint Presentation</vt:lpstr>
      <vt:lpstr>¿Puede Dios cambiar mi vida?</vt:lpstr>
      <vt:lpstr>«Yo tengo una fiera asesina dentro de mí»</vt:lpstr>
      <vt:lpstr>«Yo tengo una fiera asesina dentro de mí»</vt:lpstr>
      <vt:lpstr>¿QUÉ ES EL PECADO?</vt:lpstr>
      <vt:lpstr>¿Qué es el pecado?</vt:lpstr>
      <vt:lpstr>Palabras traducidas por ‘pecado’ en el Antiguo Testamento (hebreo)</vt:lpstr>
      <vt:lpstr>Palabras traducidas por ‘pecado’ en el Nuevo Testamento (griego)</vt:lpstr>
      <vt:lpstr>PowerPoint Presentation</vt:lpstr>
      <vt:lpstr>De vuelta al Edén</vt:lpstr>
      <vt:lpstr>El deseo de ser como Dios</vt:lpstr>
      <vt:lpstr>UNA NATURALEZA PECAMINOSA</vt:lpstr>
      <vt:lpstr>Una tendencia al mal</vt:lpstr>
      <vt:lpstr>Una naturaleza pecaminosa (Salmo 51: 5)</vt:lpstr>
      <vt:lpstr>Jesús crea una nueva naturaleza en nuestro corazón</vt:lpstr>
      <vt:lpstr>La lucha entre las dos naturalezas: ¿Cómo se alimentan?</vt:lpstr>
      <vt:lpstr>La necesidad de una vida devocional</vt:lpstr>
      <vt:lpstr>1. Negarse a uno mismo</vt:lpstr>
      <vt:lpstr>2. Tomar la cruz</vt:lpstr>
      <vt:lpstr>3. Seguir a Jesús</vt:lpstr>
      <vt:lpstr>Tres actitudes hacia Jesús</vt:lpstr>
      <vt:lpstr>Tres tipos de actitudes contemporáneas</vt:lpstr>
      <vt:lpstr>Tres tipos de actitudes en la cruz (Lucas 23: 39-42)</vt:lpstr>
      <vt:lpstr>La ira del mal ladrón hacia Jesús</vt:lpstr>
      <vt:lpstr>El testimonio del buen ladrón</vt:lpstr>
      <vt:lpstr>Un hombre con convicción espiritual</vt:lpstr>
      <vt:lpstr>Resumen</vt:lpstr>
      <vt:lpstr>Etiquételo como «pecado»</vt:lpstr>
      <vt:lpstr>Etiquételo como «pecado»</vt:lpstr>
      <vt:lpstr>Mi decisión</vt:lpstr>
      <vt:lpstr>El próximo tema:</vt:lpstr>
    </vt:vector>
  </TitlesOfParts>
  <Company>Editorial Safeliz</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Sergio Roberto Mato Riner</cp:lastModifiedBy>
  <cp:revision>307</cp:revision>
  <dcterms:created xsi:type="dcterms:W3CDTF">2016-10-26T07:26:55Z</dcterms:created>
  <dcterms:modified xsi:type="dcterms:W3CDTF">2017-01-26T15:38:34Z</dcterms:modified>
</cp:coreProperties>
</file>