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4" r:id="rId1"/>
  </p:sldMasterIdLst>
  <p:notesMasterIdLst>
    <p:notesMasterId r:id="rId33"/>
  </p:notesMasterIdLst>
  <p:handoutMasterIdLst>
    <p:handoutMasterId r:id="rId34"/>
  </p:handoutMasterIdLst>
  <p:sldIdLst>
    <p:sldId id="327" r:id="rId2"/>
    <p:sldId id="328" r:id="rId3"/>
    <p:sldId id="297" r:id="rId4"/>
    <p:sldId id="258" r:id="rId5"/>
    <p:sldId id="263" r:id="rId6"/>
    <p:sldId id="306" r:id="rId7"/>
    <p:sldId id="303" r:id="rId8"/>
    <p:sldId id="317" r:id="rId9"/>
    <p:sldId id="326" r:id="rId10"/>
    <p:sldId id="271" r:id="rId11"/>
    <p:sldId id="307" r:id="rId12"/>
    <p:sldId id="281" r:id="rId13"/>
    <p:sldId id="305" r:id="rId14"/>
    <p:sldId id="318" r:id="rId15"/>
    <p:sldId id="321" r:id="rId16"/>
    <p:sldId id="320" r:id="rId17"/>
    <p:sldId id="282" r:id="rId18"/>
    <p:sldId id="312" r:id="rId19"/>
    <p:sldId id="313" r:id="rId20"/>
    <p:sldId id="314" r:id="rId21"/>
    <p:sldId id="275" r:id="rId22"/>
    <p:sldId id="302" r:id="rId23"/>
    <p:sldId id="322" r:id="rId24"/>
    <p:sldId id="324" r:id="rId25"/>
    <p:sldId id="323" r:id="rId26"/>
    <p:sldId id="325" r:id="rId27"/>
    <p:sldId id="295" r:id="rId28"/>
    <p:sldId id="291" r:id="rId29"/>
    <p:sldId id="316" r:id="rId30"/>
    <p:sldId id="329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0"/>
    <p:restoredTop sz="99658" autoAdjust="0"/>
  </p:normalViewPr>
  <p:slideViewPr>
    <p:cSldViewPr snapToGrid="0" snapToObjects="1">
      <p:cViewPr varScale="1">
        <p:scale>
          <a:sx n="126" d="100"/>
          <a:sy n="126" d="100"/>
        </p:scale>
        <p:origin x="4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0FB1C-8D23-0049-A012-8CC5C57BBEB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DB3CE2-DE71-2D47-9E7E-747391A195BB}">
      <dgm:prSet phldrT="[Texto]"/>
      <dgm:spPr>
        <a:solidFill>
          <a:schemeClr val="bg1">
            <a:lumMod val="85000"/>
            <a:alpha val="55000"/>
          </a:schemeClr>
        </a:solidFill>
      </dgm:spPr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Manque</a:t>
          </a:r>
          <a:r>
            <a:rPr lang="en-US" noProof="0" dirty="0" smtClean="0">
              <a:solidFill>
                <a:schemeClr val="tx1"/>
              </a:solidFill>
            </a:rPr>
            <a:t> </a:t>
          </a:r>
        </a:p>
        <a:p>
          <a:r>
            <a:rPr lang="en-US" noProof="0" dirty="0" smtClean="0">
              <a:solidFill>
                <a:schemeClr val="tx1"/>
              </a:solidFill>
            </a:rPr>
            <a:t>de </a:t>
          </a:r>
          <a:r>
            <a:rPr lang="en-US" noProof="0" dirty="0" err="1" smtClean="0">
              <a:solidFill>
                <a:schemeClr val="tx1"/>
              </a:solidFill>
            </a:rPr>
            <a:t>foi</a:t>
          </a:r>
          <a:endParaRPr lang="en-US" noProof="0" dirty="0">
            <a:solidFill>
              <a:schemeClr val="tx1"/>
            </a:solidFill>
          </a:endParaRPr>
        </a:p>
      </dgm:t>
    </dgm:pt>
    <dgm:pt modelId="{612F6401-D597-624F-9AF0-866436E65D36}" type="parTrans" cxnId="{17526F28-E1BE-6844-85E2-65617AAE2F68}">
      <dgm:prSet/>
      <dgm:spPr/>
      <dgm:t>
        <a:bodyPr/>
        <a:lstStyle/>
        <a:p>
          <a:endParaRPr lang="es-ES"/>
        </a:p>
      </dgm:t>
    </dgm:pt>
    <dgm:pt modelId="{E3F0E0B8-A918-7048-93AA-B8D21CA9B4AB}" type="sibTrans" cxnId="{17526F28-E1BE-6844-85E2-65617AAE2F68}">
      <dgm:prSet/>
      <dgm:spPr/>
      <dgm:t>
        <a:bodyPr/>
        <a:lstStyle/>
        <a:p>
          <a:endParaRPr lang="es-ES"/>
        </a:p>
      </dgm:t>
    </dgm:pt>
    <dgm:pt modelId="{502BE0E7-7DFA-4349-90C1-6B1C80191320}">
      <dgm:prSet phldrT="[Texto]" custT="1"/>
      <dgm:spPr>
        <a:solidFill>
          <a:schemeClr val="bg1">
            <a:lumMod val="85000"/>
            <a:alpha val="55000"/>
          </a:schemeClr>
        </a:solidFill>
      </dgm:spPr>
      <dgm:t>
        <a:bodyPr/>
        <a:lstStyle/>
        <a:p>
          <a:r>
            <a:rPr lang="en-US" sz="4000" noProof="0" dirty="0" smtClean="0">
              <a:solidFill>
                <a:schemeClr val="tx1"/>
              </a:solidFill>
            </a:rPr>
            <a:t>Le </a:t>
          </a:r>
          <a:r>
            <a:rPr lang="en-US" sz="4000" noProof="0" dirty="0" err="1" smtClean="0">
              <a:solidFill>
                <a:schemeClr val="tx1"/>
              </a:solidFill>
            </a:rPr>
            <a:t>mauvais</a:t>
          </a:r>
          <a:r>
            <a:rPr lang="en-US" sz="4000" noProof="0" dirty="0" smtClean="0">
              <a:solidFill>
                <a:schemeClr val="tx1"/>
              </a:solidFill>
            </a:rPr>
            <a:t> </a:t>
          </a:r>
          <a:r>
            <a:rPr lang="en-US" sz="4000" noProof="0" dirty="0" err="1" smtClean="0">
              <a:solidFill>
                <a:schemeClr val="tx1"/>
              </a:solidFill>
            </a:rPr>
            <a:t>larron</a:t>
          </a:r>
          <a:endParaRPr lang="en-US" sz="4000" noProof="0" dirty="0">
            <a:solidFill>
              <a:schemeClr val="tx1"/>
            </a:solidFill>
          </a:endParaRPr>
        </a:p>
      </dgm:t>
    </dgm:pt>
    <dgm:pt modelId="{A0AC3FC4-20C5-1742-AA64-0D1C2F36BA79}" type="parTrans" cxnId="{57EE53F5-85FE-A946-B374-27C3EB5443C5}">
      <dgm:prSet/>
      <dgm:spPr/>
      <dgm:t>
        <a:bodyPr/>
        <a:lstStyle/>
        <a:p>
          <a:endParaRPr lang="es-ES"/>
        </a:p>
      </dgm:t>
    </dgm:pt>
    <dgm:pt modelId="{510A6F5A-E7B6-244D-8BA9-BD574A8ACBC5}" type="sibTrans" cxnId="{57EE53F5-85FE-A946-B374-27C3EB5443C5}">
      <dgm:prSet/>
      <dgm:spPr/>
      <dgm:t>
        <a:bodyPr/>
        <a:lstStyle/>
        <a:p>
          <a:endParaRPr lang="es-ES"/>
        </a:p>
      </dgm:t>
    </dgm:pt>
    <dgm:pt modelId="{599AEA00-E100-4547-AB05-1A6FAD276CD7}">
      <dgm:prSet phldrT="[Texto]"/>
      <dgm:spPr>
        <a:solidFill>
          <a:schemeClr val="bg1">
            <a:lumMod val="85000"/>
            <a:alpha val="55000"/>
          </a:schemeClr>
        </a:solidFill>
      </dgm:spPr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Repentance</a:t>
          </a:r>
          <a:endParaRPr lang="en-US" noProof="0" dirty="0">
            <a:solidFill>
              <a:schemeClr val="tx1"/>
            </a:solidFill>
          </a:endParaRPr>
        </a:p>
      </dgm:t>
    </dgm:pt>
    <dgm:pt modelId="{8F1FB6A4-B127-FA4B-B446-8D894CC01192}" type="parTrans" cxnId="{D91A8E98-FACB-3247-87FD-0BE12C34BA9F}">
      <dgm:prSet/>
      <dgm:spPr/>
      <dgm:t>
        <a:bodyPr/>
        <a:lstStyle/>
        <a:p>
          <a:endParaRPr lang="es-ES"/>
        </a:p>
      </dgm:t>
    </dgm:pt>
    <dgm:pt modelId="{CA9BD52C-EE22-CB46-8E98-BDCAAB0971BF}" type="sibTrans" cxnId="{D91A8E98-FACB-3247-87FD-0BE12C34BA9F}">
      <dgm:prSet/>
      <dgm:spPr/>
      <dgm:t>
        <a:bodyPr/>
        <a:lstStyle/>
        <a:p>
          <a:endParaRPr lang="es-ES"/>
        </a:p>
      </dgm:t>
    </dgm:pt>
    <dgm:pt modelId="{E8067571-3712-B94F-8A8C-B3F57FC1CEBA}">
      <dgm:prSet phldrT="[Texto]" custT="1"/>
      <dgm:spPr>
        <a:solidFill>
          <a:schemeClr val="bg1">
            <a:lumMod val="85000"/>
            <a:alpha val="55000"/>
          </a:schemeClr>
        </a:solidFill>
      </dgm:spPr>
      <dgm:t>
        <a:bodyPr/>
        <a:lstStyle/>
        <a:p>
          <a:r>
            <a:rPr lang="en-US" sz="4000" noProof="0" dirty="0" smtClean="0">
              <a:solidFill>
                <a:schemeClr val="tx1"/>
              </a:solidFill>
            </a:rPr>
            <a:t>Le bon </a:t>
          </a:r>
          <a:r>
            <a:rPr lang="en-US" sz="4000" noProof="0" dirty="0" err="1" smtClean="0">
              <a:solidFill>
                <a:schemeClr val="tx1"/>
              </a:solidFill>
            </a:rPr>
            <a:t>larron</a:t>
          </a:r>
          <a:endParaRPr lang="en-US" sz="4000" noProof="0" dirty="0">
            <a:solidFill>
              <a:schemeClr val="tx1"/>
            </a:solidFill>
          </a:endParaRPr>
        </a:p>
      </dgm:t>
    </dgm:pt>
    <dgm:pt modelId="{9789C28A-2CAA-AB41-A8E8-304278EA4A55}" type="parTrans" cxnId="{A5F741B8-560B-1442-B3FB-2DF949A07F1F}">
      <dgm:prSet/>
      <dgm:spPr/>
      <dgm:t>
        <a:bodyPr/>
        <a:lstStyle/>
        <a:p>
          <a:endParaRPr lang="es-ES"/>
        </a:p>
      </dgm:t>
    </dgm:pt>
    <dgm:pt modelId="{2FFB9CC6-4C02-DC4E-8A8D-66DBF775F6D7}" type="sibTrans" cxnId="{A5F741B8-560B-1442-B3FB-2DF949A07F1F}">
      <dgm:prSet/>
      <dgm:spPr/>
      <dgm:t>
        <a:bodyPr/>
        <a:lstStyle/>
        <a:p>
          <a:endParaRPr lang="es-ES"/>
        </a:p>
      </dgm:t>
    </dgm:pt>
    <dgm:pt modelId="{2FE4F442-3EC1-474A-9857-30370A0F5BB0}">
      <dgm:prSet phldrT="[Texto]"/>
      <dgm:spPr>
        <a:solidFill>
          <a:schemeClr val="bg1">
            <a:lumMod val="85000"/>
            <a:alpha val="55000"/>
          </a:schemeClr>
        </a:solidFill>
      </dgm:spPr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Indifférence</a:t>
          </a:r>
          <a:endParaRPr lang="en-US" noProof="0" dirty="0">
            <a:solidFill>
              <a:schemeClr val="tx1"/>
            </a:solidFill>
          </a:endParaRPr>
        </a:p>
      </dgm:t>
    </dgm:pt>
    <dgm:pt modelId="{B547160D-225C-E345-B8ED-5736A6948158}" type="parTrans" cxnId="{9781336C-500A-EC4D-9B12-5EC84CAFD916}">
      <dgm:prSet/>
      <dgm:spPr/>
      <dgm:t>
        <a:bodyPr/>
        <a:lstStyle/>
        <a:p>
          <a:endParaRPr lang="es-ES"/>
        </a:p>
      </dgm:t>
    </dgm:pt>
    <dgm:pt modelId="{76BF8BAC-C0BF-8943-A68D-4A037825F14C}" type="sibTrans" cxnId="{9781336C-500A-EC4D-9B12-5EC84CAFD916}">
      <dgm:prSet/>
      <dgm:spPr/>
      <dgm:t>
        <a:bodyPr/>
        <a:lstStyle/>
        <a:p>
          <a:endParaRPr lang="es-ES"/>
        </a:p>
      </dgm:t>
    </dgm:pt>
    <dgm:pt modelId="{3C4E82DE-844B-0843-BC76-1176DAF1BB1D}">
      <dgm:prSet phldrT="[Texto]" custT="1"/>
      <dgm:spPr>
        <a:solidFill>
          <a:schemeClr val="bg1">
            <a:lumMod val="85000"/>
            <a:alpha val="55000"/>
          </a:schemeClr>
        </a:solidFill>
      </dgm:spPr>
      <dgm:t>
        <a:bodyPr/>
        <a:lstStyle/>
        <a:p>
          <a:r>
            <a:rPr lang="en-US" sz="4000" noProof="0" dirty="0" smtClean="0">
              <a:solidFill>
                <a:schemeClr val="tx1"/>
              </a:solidFill>
            </a:rPr>
            <a:t>Le </a:t>
          </a:r>
          <a:r>
            <a:rPr lang="en-US" sz="4000" noProof="0" dirty="0" err="1" smtClean="0">
              <a:solidFill>
                <a:schemeClr val="tx1"/>
              </a:solidFill>
            </a:rPr>
            <a:t>peuple</a:t>
          </a:r>
          <a:endParaRPr lang="en-US" sz="4000" noProof="0" dirty="0">
            <a:solidFill>
              <a:schemeClr val="tx1"/>
            </a:solidFill>
          </a:endParaRPr>
        </a:p>
      </dgm:t>
    </dgm:pt>
    <dgm:pt modelId="{D84EDE05-0CC7-1846-901A-DB2C5EFD9572}" type="parTrans" cxnId="{4165D872-3A75-304D-9358-B22E311A2B5E}">
      <dgm:prSet/>
      <dgm:spPr/>
      <dgm:t>
        <a:bodyPr/>
        <a:lstStyle/>
        <a:p>
          <a:endParaRPr lang="es-ES"/>
        </a:p>
      </dgm:t>
    </dgm:pt>
    <dgm:pt modelId="{56B4B473-7EB3-4B4F-970C-7713B723E9E3}" type="sibTrans" cxnId="{4165D872-3A75-304D-9358-B22E311A2B5E}">
      <dgm:prSet/>
      <dgm:spPr/>
      <dgm:t>
        <a:bodyPr/>
        <a:lstStyle/>
        <a:p>
          <a:endParaRPr lang="es-ES"/>
        </a:p>
      </dgm:t>
    </dgm:pt>
    <dgm:pt modelId="{4C5C97D5-3134-F54F-BA58-CD1CA574A0F4}" type="pres">
      <dgm:prSet presAssocID="{E270FB1C-8D23-0049-A012-8CC5C57BBE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92A143-9ABA-7D41-90FB-62E40E239F9C}" type="pres">
      <dgm:prSet presAssocID="{6EDB3CE2-DE71-2D47-9E7E-747391A195BB}" presName="linNode" presStyleCnt="0"/>
      <dgm:spPr/>
    </dgm:pt>
    <dgm:pt modelId="{1791D5A2-F492-A941-B8AB-D6FB95196DA1}" type="pres">
      <dgm:prSet presAssocID="{6EDB3CE2-DE71-2D47-9E7E-747391A195B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733CC-C7B1-0946-8C9C-34095596A348}" type="pres">
      <dgm:prSet presAssocID="{6EDB3CE2-DE71-2D47-9E7E-747391A195B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1B4AD0-99AB-2B42-A458-F6EF52BAB6FD}" type="pres">
      <dgm:prSet presAssocID="{E3F0E0B8-A918-7048-93AA-B8D21CA9B4AB}" presName="sp" presStyleCnt="0"/>
      <dgm:spPr/>
    </dgm:pt>
    <dgm:pt modelId="{3F216344-56CE-6F44-9660-2029582A1D98}" type="pres">
      <dgm:prSet presAssocID="{599AEA00-E100-4547-AB05-1A6FAD276CD7}" presName="linNode" presStyleCnt="0"/>
      <dgm:spPr/>
    </dgm:pt>
    <dgm:pt modelId="{8B578AEB-4203-1144-8A96-D980CE72F054}" type="pres">
      <dgm:prSet presAssocID="{599AEA00-E100-4547-AB05-1A6FAD276C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BF9F73-EB5E-6340-9299-32A2BAFC2D4A}" type="pres">
      <dgm:prSet presAssocID="{599AEA00-E100-4547-AB05-1A6FAD276CD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2FCC6D-0030-8746-8C24-161ECFD06945}" type="pres">
      <dgm:prSet presAssocID="{CA9BD52C-EE22-CB46-8E98-BDCAAB0971BF}" presName="sp" presStyleCnt="0"/>
      <dgm:spPr/>
    </dgm:pt>
    <dgm:pt modelId="{B56B0D8E-3354-A843-937F-E8022D654D54}" type="pres">
      <dgm:prSet presAssocID="{2FE4F442-3EC1-474A-9857-30370A0F5BB0}" presName="linNode" presStyleCnt="0"/>
      <dgm:spPr/>
    </dgm:pt>
    <dgm:pt modelId="{C879E15B-CE87-0A49-946A-FB0D72F42972}" type="pres">
      <dgm:prSet presAssocID="{2FE4F442-3EC1-474A-9857-30370A0F5BB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F419A0-8A17-1A4B-A6A2-07E16C28656E}" type="pres">
      <dgm:prSet presAssocID="{2FE4F442-3EC1-474A-9857-30370A0F5BB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81336C-500A-EC4D-9B12-5EC84CAFD916}" srcId="{E270FB1C-8D23-0049-A012-8CC5C57BBEB4}" destId="{2FE4F442-3EC1-474A-9857-30370A0F5BB0}" srcOrd="2" destOrd="0" parTransId="{B547160D-225C-E345-B8ED-5736A6948158}" sibTransId="{76BF8BAC-C0BF-8943-A68D-4A037825F14C}"/>
    <dgm:cxn modelId="{5EF9B171-E1A9-1646-95D8-8340C1C00C8E}" type="presOf" srcId="{3C4E82DE-844B-0843-BC76-1176DAF1BB1D}" destId="{CBF419A0-8A17-1A4B-A6A2-07E16C28656E}" srcOrd="0" destOrd="0" presId="urn:microsoft.com/office/officeart/2005/8/layout/vList5"/>
    <dgm:cxn modelId="{17526F28-E1BE-6844-85E2-65617AAE2F68}" srcId="{E270FB1C-8D23-0049-A012-8CC5C57BBEB4}" destId="{6EDB3CE2-DE71-2D47-9E7E-747391A195BB}" srcOrd="0" destOrd="0" parTransId="{612F6401-D597-624F-9AF0-866436E65D36}" sibTransId="{E3F0E0B8-A918-7048-93AA-B8D21CA9B4AB}"/>
    <dgm:cxn modelId="{9DD71D1F-82BA-474C-BFAF-AD571915D677}" type="presOf" srcId="{6EDB3CE2-DE71-2D47-9E7E-747391A195BB}" destId="{1791D5A2-F492-A941-B8AB-D6FB95196DA1}" srcOrd="0" destOrd="0" presId="urn:microsoft.com/office/officeart/2005/8/layout/vList5"/>
    <dgm:cxn modelId="{98EDCB2E-ABB6-D74F-BB7A-1E6895C6EB37}" type="presOf" srcId="{599AEA00-E100-4547-AB05-1A6FAD276CD7}" destId="{8B578AEB-4203-1144-8A96-D980CE72F054}" srcOrd="0" destOrd="0" presId="urn:microsoft.com/office/officeart/2005/8/layout/vList5"/>
    <dgm:cxn modelId="{8A81FAA2-8E07-A449-A06F-B3F26F60D540}" type="presOf" srcId="{2FE4F442-3EC1-474A-9857-30370A0F5BB0}" destId="{C879E15B-CE87-0A49-946A-FB0D72F42972}" srcOrd="0" destOrd="0" presId="urn:microsoft.com/office/officeart/2005/8/layout/vList5"/>
    <dgm:cxn modelId="{A5F741B8-560B-1442-B3FB-2DF949A07F1F}" srcId="{599AEA00-E100-4547-AB05-1A6FAD276CD7}" destId="{E8067571-3712-B94F-8A8C-B3F57FC1CEBA}" srcOrd="0" destOrd="0" parTransId="{9789C28A-2CAA-AB41-A8E8-304278EA4A55}" sibTransId="{2FFB9CC6-4C02-DC4E-8A8D-66DBF775F6D7}"/>
    <dgm:cxn modelId="{57EE53F5-85FE-A946-B374-27C3EB5443C5}" srcId="{6EDB3CE2-DE71-2D47-9E7E-747391A195BB}" destId="{502BE0E7-7DFA-4349-90C1-6B1C80191320}" srcOrd="0" destOrd="0" parTransId="{A0AC3FC4-20C5-1742-AA64-0D1C2F36BA79}" sibTransId="{510A6F5A-E7B6-244D-8BA9-BD574A8ACBC5}"/>
    <dgm:cxn modelId="{AFA6544F-B514-FC48-98CD-40C3401F0F9B}" type="presOf" srcId="{E270FB1C-8D23-0049-A012-8CC5C57BBEB4}" destId="{4C5C97D5-3134-F54F-BA58-CD1CA574A0F4}" srcOrd="0" destOrd="0" presId="urn:microsoft.com/office/officeart/2005/8/layout/vList5"/>
    <dgm:cxn modelId="{4165D872-3A75-304D-9358-B22E311A2B5E}" srcId="{2FE4F442-3EC1-474A-9857-30370A0F5BB0}" destId="{3C4E82DE-844B-0843-BC76-1176DAF1BB1D}" srcOrd="0" destOrd="0" parTransId="{D84EDE05-0CC7-1846-901A-DB2C5EFD9572}" sibTransId="{56B4B473-7EB3-4B4F-970C-7713B723E9E3}"/>
    <dgm:cxn modelId="{583E6B6D-A4ED-994D-A78B-E3F13E361D07}" type="presOf" srcId="{E8067571-3712-B94F-8A8C-B3F57FC1CEBA}" destId="{E8BF9F73-EB5E-6340-9299-32A2BAFC2D4A}" srcOrd="0" destOrd="0" presId="urn:microsoft.com/office/officeart/2005/8/layout/vList5"/>
    <dgm:cxn modelId="{C9E38CA1-7E9F-B44C-AD8A-E8689F609F3C}" type="presOf" srcId="{502BE0E7-7DFA-4349-90C1-6B1C80191320}" destId="{458733CC-C7B1-0946-8C9C-34095596A348}" srcOrd="0" destOrd="0" presId="urn:microsoft.com/office/officeart/2005/8/layout/vList5"/>
    <dgm:cxn modelId="{D91A8E98-FACB-3247-87FD-0BE12C34BA9F}" srcId="{E270FB1C-8D23-0049-A012-8CC5C57BBEB4}" destId="{599AEA00-E100-4547-AB05-1A6FAD276CD7}" srcOrd="1" destOrd="0" parTransId="{8F1FB6A4-B127-FA4B-B446-8D894CC01192}" sibTransId="{CA9BD52C-EE22-CB46-8E98-BDCAAB0971BF}"/>
    <dgm:cxn modelId="{4F0A5E67-8CC4-9047-A370-7F3DB121840F}" type="presParOf" srcId="{4C5C97D5-3134-F54F-BA58-CD1CA574A0F4}" destId="{F092A143-9ABA-7D41-90FB-62E40E239F9C}" srcOrd="0" destOrd="0" presId="urn:microsoft.com/office/officeart/2005/8/layout/vList5"/>
    <dgm:cxn modelId="{A529F02E-9DF5-DA46-B0F1-51CADAA84EC6}" type="presParOf" srcId="{F092A143-9ABA-7D41-90FB-62E40E239F9C}" destId="{1791D5A2-F492-A941-B8AB-D6FB95196DA1}" srcOrd="0" destOrd="0" presId="urn:microsoft.com/office/officeart/2005/8/layout/vList5"/>
    <dgm:cxn modelId="{94BB61BF-6828-FB42-949E-53789C6AA8D8}" type="presParOf" srcId="{F092A143-9ABA-7D41-90FB-62E40E239F9C}" destId="{458733CC-C7B1-0946-8C9C-34095596A348}" srcOrd="1" destOrd="0" presId="urn:microsoft.com/office/officeart/2005/8/layout/vList5"/>
    <dgm:cxn modelId="{C1340055-CC7A-424D-B1A4-52DF37BC1E70}" type="presParOf" srcId="{4C5C97D5-3134-F54F-BA58-CD1CA574A0F4}" destId="{6D1B4AD0-99AB-2B42-A458-F6EF52BAB6FD}" srcOrd="1" destOrd="0" presId="urn:microsoft.com/office/officeart/2005/8/layout/vList5"/>
    <dgm:cxn modelId="{EAFDF21D-5624-A14E-8571-344A062833F6}" type="presParOf" srcId="{4C5C97D5-3134-F54F-BA58-CD1CA574A0F4}" destId="{3F216344-56CE-6F44-9660-2029582A1D98}" srcOrd="2" destOrd="0" presId="urn:microsoft.com/office/officeart/2005/8/layout/vList5"/>
    <dgm:cxn modelId="{6878BA29-5E25-6B41-9E1A-724F96D387FC}" type="presParOf" srcId="{3F216344-56CE-6F44-9660-2029582A1D98}" destId="{8B578AEB-4203-1144-8A96-D980CE72F054}" srcOrd="0" destOrd="0" presId="urn:microsoft.com/office/officeart/2005/8/layout/vList5"/>
    <dgm:cxn modelId="{89E62E12-B883-7B41-9931-652408A0A25F}" type="presParOf" srcId="{3F216344-56CE-6F44-9660-2029582A1D98}" destId="{E8BF9F73-EB5E-6340-9299-32A2BAFC2D4A}" srcOrd="1" destOrd="0" presId="urn:microsoft.com/office/officeart/2005/8/layout/vList5"/>
    <dgm:cxn modelId="{9F9C4805-7C87-5E48-B6FB-2156BBB80025}" type="presParOf" srcId="{4C5C97D5-3134-F54F-BA58-CD1CA574A0F4}" destId="{D92FCC6D-0030-8746-8C24-161ECFD06945}" srcOrd="3" destOrd="0" presId="urn:microsoft.com/office/officeart/2005/8/layout/vList5"/>
    <dgm:cxn modelId="{35011AC7-7A68-1540-A0C8-2073071B75BC}" type="presParOf" srcId="{4C5C97D5-3134-F54F-BA58-CD1CA574A0F4}" destId="{B56B0D8E-3354-A843-937F-E8022D654D54}" srcOrd="4" destOrd="0" presId="urn:microsoft.com/office/officeart/2005/8/layout/vList5"/>
    <dgm:cxn modelId="{BC80D1F1-4142-3342-BB32-FD9D346E235E}" type="presParOf" srcId="{B56B0D8E-3354-A843-937F-E8022D654D54}" destId="{C879E15B-CE87-0A49-946A-FB0D72F42972}" srcOrd="0" destOrd="0" presId="urn:microsoft.com/office/officeart/2005/8/layout/vList5"/>
    <dgm:cxn modelId="{F8152884-218A-9243-9F81-F258D521878B}" type="presParOf" srcId="{B56B0D8E-3354-A843-937F-E8022D654D54}" destId="{CBF419A0-8A17-1A4B-A6A2-07E16C28656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733CC-C7B1-0946-8C9C-34095596A348}">
      <dsp:nvSpPr>
        <dsp:cNvPr id="0" name=""/>
        <dsp:cNvSpPr/>
      </dsp:nvSpPr>
      <dsp:spPr>
        <a:xfrm rot="5400000">
          <a:off x="4481507" y="-1700428"/>
          <a:ext cx="1043198" cy="4708806"/>
        </a:xfrm>
        <a:prstGeom prst="round2SameRect">
          <a:avLst/>
        </a:prstGeom>
        <a:solidFill>
          <a:schemeClr val="bg1">
            <a:lumMod val="85000"/>
            <a:alpha val="5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noProof="0" dirty="0" smtClean="0">
              <a:solidFill>
                <a:schemeClr val="tx1"/>
              </a:solidFill>
            </a:rPr>
            <a:t>Le </a:t>
          </a:r>
          <a:r>
            <a:rPr lang="en-US" sz="4000" kern="1200" noProof="0" dirty="0" err="1" smtClean="0">
              <a:solidFill>
                <a:schemeClr val="tx1"/>
              </a:solidFill>
            </a:rPr>
            <a:t>mauvais</a:t>
          </a:r>
          <a:r>
            <a:rPr lang="en-US" sz="4000" kern="1200" noProof="0" dirty="0" smtClean="0">
              <a:solidFill>
                <a:schemeClr val="tx1"/>
              </a:solidFill>
            </a:rPr>
            <a:t> </a:t>
          </a:r>
          <a:r>
            <a:rPr lang="en-US" sz="4000" kern="1200" noProof="0" dirty="0" err="1" smtClean="0">
              <a:solidFill>
                <a:schemeClr val="tx1"/>
              </a:solidFill>
            </a:rPr>
            <a:t>larron</a:t>
          </a:r>
          <a:endParaRPr lang="en-US" sz="4000" kern="1200" noProof="0" dirty="0">
            <a:solidFill>
              <a:schemeClr val="tx1"/>
            </a:solidFill>
          </a:endParaRPr>
        </a:p>
      </dsp:txBody>
      <dsp:txXfrm rot="-5400000">
        <a:off x="2648704" y="183300"/>
        <a:ext cx="4657881" cy="941348"/>
      </dsp:txXfrm>
    </dsp:sp>
    <dsp:sp modelId="{1791D5A2-F492-A941-B8AB-D6FB95196DA1}">
      <dsp:nvSpPr>
        <dsp:cNvPr id="0" name=""/>
        <dsp:cNvSpPr/>
      </dsp:nvSpPr>
      <dsp:spPr>
        <a:xfrm>
          <a:off x="0" y="1975"/>
          <a:ext cx="2648703" cy="1303998"/>
        </a:xfrm>
        <a:prstGeom prst="roundRect">
          <a:avLst/>
        </a:prstGeom>
        <a:solidFill>
          <a:schemeClr val="bg1">
            <a:lumMod val="85000"/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noProof="0" dirty="0" err="1" smtClean="0">
              <a:solidFill>
                <a:schemeClr val="tx1"/>
              </a:solidFill>
            </a:rPr>
            <a:t>Manque</a:t>
          </a:r>
          <a:r>
            <a:rPr lang="en-US" sz="3100" kern="1200" noProof="0" dirty="0" smtClean="0">
              <a:solidFill>
                <a:schemeClr val="tx1"/>
              </a:solidFill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noProof="0" dirty="0" smtClean="0">
              <a:solidFill>
                <a:schemeClr val="tx1"/>
              </a:solidFill>
            </a:rPr>
            <a:t>de </a:t>
          </a:r>
          <a:r>
            <a:rPr lang="en-US" sz="3100" kern="1200" noProof="0" dirty="0" err="1" smtClean="0">
              <a:solidFill>
                <a:schemeClr val="tx1"/>
              </a:solidFill>
            </a:rPr>
            <a:t>foi</a:t>
          </a:r>
          <a:endParaRPr lang="en-US" sz="3100" kern="1200" noProof="0" dirty="0">
            <a:solidFill>
              <a:schemeClr val="tx1"/>
            </a:solidFill>
          </a:endParaRPr>
        </a:p>
      </dsp:txBody>
      <dsp:txXfrm>
        <a:off x="63656" y="65631"/>
        <a:ext cx="2521391" cy="1176686"/>
      </dsp:txXfrm>
    </dsp:sp>
    <dsp:sp modelId="{E8BF9F73-EB5E-6340-9299-32A2BAFC2D4A}">
      <dsp:nvSpPr>
        <dsp:cNvPr id="0" name=""/>
        <dsp:cNvSpPr/>
      </dsp:nvSpPr>
      <dsp:spPr>
        <a:xfrm rot="5400000">
          <a:off x="4481507" y="-331229"/>
          <a:ext cx="1043198" cy="4708806"/>
        </a:xfrm>
        <a:prstGeom prst="round2SameRect">
          <a:avLst/>
        </a:prstGeom>
        <a:solidFill>
          <a:schemeClr val="bg1">
            <a:lumMod val="85000"/>
            <a:alpha val="5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noProof="0" dirty="0" smtClean="0">
              <a:solidFill>
                <a:schemeClr val="tx1"/>
              </a:solidFill>
            </a:rPr>
            <a:t>Le bon </a:t>
          </a:r>
          <a:r>
            <a:rPr lang="en-US" sz="4000" kern="1200" noProof="0" dirty="0" err="1" smtClean="0">
              <a:solidFill>
                <a:schemeClr val="tx1"/>
              </a:solidFill>
            </a:rPr>
            <a:t>larron</a:t>
          </a:r>
          <a:endParaRPr lang="en-US" sz="4000" kern="1200" noProof="0" dirty="0">
            <a:solidFill>
              <a:schemeClr val="tx1"/>
            </a:solidFill>
          </a:endParaRPr>
        </a:p>
      </dsp:txBody>
      <dsp:txXfrm rot="-5400000">
        <a:off x="2648704" y="1552499"/>
        <a:ext cx="4657881" cy="941348"/>
      </dsp:txXfrm>
    </dsp:sp>
    <dsp:sp modelId="{8B578AEB-4203-1144-8A96-D980CE72F054}">
      <dsp:nvSpPr>
        <dsp:cNvPr id="0" name=""/>
        <dsp:cNvSpPr/>
      </dsp:nvSpPr>
      <dsp:spPr>
        <a:xfrm>
          <a:off x="0" y="1371174"/>
          <a:ext cx="2648703" cy="1303998"/>
        </a:xfrm>
        <a:prstGeom prst="roundRect">
          <a:avLst/>
        </a:prstGeom>
        <a:solidFill>
          <a:schemeClr val="bg1">
            <a:lumMod val="85000"/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noProof="0" dirty="0" smtClean="0">
              <a:solidFill>
                <a:schemeClr val="tx1"/>
              </a:solidFill>
            </a:rPr>
            <a:t>Repentance</a:t>
          </a:r>
          <a:endParaRPr lang="en-US" sz="3100" kern="1200" noProof="0" dirty="0">
            <a:solidFill>
              <a:schemeClr val="tx1"/>
            </a:solidFill>
          </a:endParaRPr>
        </a:p>
      </dsp:txBody>
      <dsp:txXfrm>
        <a:off x="63656" y="1434830"/>
        <a:ext cx="2521391" cy="1176686"/>
      </dsp:txXfrm>
    </dsp:sp>
    <dsp:sp modelId="{CBF419A0-8A17-1A4B-A6A2-07E16C28656E}">
      <dsp:nvSpPr>
        <dsp:cNvPr id="0" name=""/>
        <dsp:cNvSpPr/>
      </dsp:nvSpPr>
      <dsp:spPr>
        <a:xfrm rot="5400000">
          <a:off x="4481507" y="1037968"/>
          <a:ext cx="1043198" cy="4708806"/>
        </a:xfrm>
        <a:prstGeom prst="round2SameRect">
          <a:avLst/>
        </a:prstGeom>
        <a:solidFill>
          <a:schemeClr val="bg1">
            <a:lumMod val="85000"/>
            <a:alpha val="5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noProof="0" dirty="0" smtClean="0">
              <a:solidFill>
                <a:schemeClr val="tx1"/>
              </a:solidFill>
            </a:rPr>
            <a:t>Le </a:t>
          </a:r>
          <a:r>
            <a:rPr lang="en-US" sz="4000" kern="1200" noProof="0" dirty="0" err="1" smtClean="0">
              <a:solidFill>
                <a:schemeClr val="tx1"/>
              </a:solidFill>
            </a:rPr>
            <a:t>peuple</a:t>
          </a:r>
          <a:endParaRPr lang="en-US" sz="4000" kern="1200" noProof="0" dirty="0">
            <a:solidFill>
              <a:schemeClr val="tx1"/>
            </a:solidFill>
          </a:endParaRPr>
        </a:p>
      </dsp:txBody>
      <dsp:txXfrm rot="-5400000">
        <a:off x="2648704" y="2921697"/>
        <a:ext cx="4657881" cy="941348"/>
      </dsp:txXfrm>
    </dsp:sp>
    <dsp:sp modelId="{C879E15B-CE87-0A49-946A-FB0D72F42972}">
      <dsp:nvSpPr>
        <dsp:cNvPr id="0" name=""/>
        <dsp:cNvSpPr/>
      </dsp:nvSpPr>
      <dsp:spPr>
        <a:xfrm>
          <a:off x="0" y="2740372"/>
          <a:ext cx="2648703" cy="1303998"/>
        </a:xfrm>
        <a:prstGeom prst="roundRect">
          <a:avLst/>
        </a:prstGeom>
        <a:solidFill>
          <a:schemeClr val="bg1">
            <a:lumMod val="85000"/>
            <a:alpha val="5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noProof="0" dirty="0" err="1" smtClean="0">
              <a:solidFill>
                <a:schemeClr val="tx1"/>
              </a:solidFill>
            </a:rPr>
            <a:t>Indifférence</a:t>
          </a:r>
          <a:endParaRPr lang="en-US" sz="3100" kern="1200" noProof="0" dirty="0">
            <a:solidFill>
              <a:schemeClr val="tx1"/>
            </a:solidFill>
          </a:endParaRPr>
        </a:p>
      </dsp:txBody>
      <dsp:txXfrm>
        <a:off x="63656" y="2804028"/>
        <a:ext cx="2521391" cy="1176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57E5-0204-3F4A-B597-DCCC984652D8}" type="datetimeFigureOut">
              <a:rPr lang="es-ES" smtClean="0"/>
              <a:t>20/1/17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DFAA-9B9D-AF45-8A8E-F3321C5CA5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63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1F8A-6082-704E-95BC-74245CF32087}" type="datetimeFigureOut">
              <a:rPr lang="es-ES" smtClean="0"/>
              <a:t>20/1/17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0B3-A32B-2840-BE6A-B26C9CDC4E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054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5FEA-AC2D-584C-8448-7DD13439533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8968-14BE-6F41-AD8D-E004D50BDA4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BA9-6ABA-CB46-BF55-FC77BE8A4D8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71B5F9-E143-6A4B-84EF-5A8695C177B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4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C43563C-D9B3-4432-B336-144C997D6215}" type="datetime1">
              <a:rPr lang="en-US" smtClean="0"/>
              <a:pPr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9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39E1-A295-F54A-B4E2-C709B36EB248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CFDF-F83A-8746-BCC5-CD081E5F6724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DF16-7257-3148-A47D-BF89E0D432FC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18F3-A080-4F40-A33F-1714140F9876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821-705D-BB47-B0BC-4889626845C2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51C7-10B7-204A-A0E0-A429A11F06B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3EDA-FDEB-0E46-A246-106DB7F9303B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6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F476-75D6-6045-BDEA-E95E837A2AE1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19B5-F61C-454D-B99A-C8C28004095B}" type="datetime2">
              <a:rPr lang="es-ES" smtClean="0"/>
              <a:t>viernes, 20 de enero de 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3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180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Retour </a:t>
            </a:r>
            <a:r>
              <a:rPr lang="en-US" dirty="0" err="1">
                <a:solidFill>
                  <a:schemeClr val="bg1"/>
                </a:solidFill>
              </a:rPr>
              <a:t>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Éden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347" y="1600200"/>
            <a:ext cx="3924625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"</a:t>
            </a:r>
            <a:r>
              <a:rPr lang="en-US" dirty="0" err="1" smtClean="0">
                <a:solidFill>
                  <a:schemeClr val="bg1"/>
                </a:solidFill>
              </a:rPr>
              <a:t>Ève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choisit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croire</a:t>
            </a:r>
            <a:r>
              <a:rPr lang="en-US" dirty="0" smtClean="0">
                <a:solidFill>
                  <a:schemeClr val="bg1"/>
                </a:solidFill>
              </a:rPr>
              <a:t> la parole du serpent ignorant </a:t>
            </a:r>
            <a:r>
              <a:rPr lang="en-US" dirty="0" err="1" smtClean="0">
                <a:solidFill>
                  <a:schemeClr val="bg1"/>
                </a:solidFill>
              </a:rPr>
              <a:t>ainsi</a:t>
            </a:r>
            <a:r>
              <a:rPr lang="en-US" dirty="0" smtClean="0">
                <a:solidFill>
                  <a:schemeClr val="bg1"/>
                </a:solidFill>
              </a:rPr>
              <a:t> la Parole de </a:t>
            </a:r>
            <a:r>
              <a:rPr lang="en-US" dirty="0" err="1" smtClean="0">
                <a:solidFill>
                  <a:schemeClr val="bg1"/>
                </a:solidFill>
              </a:rPr>
              <a:t>Dieu</a:t>
            </a:r>
            <a:r>
              <a:rPr lang="en-US" dirty="0" smtClean="0">
                <a:solidFill>
                  <a:schemeClr val="bg1"/>
                </a:solidFill>
              </a:rPr>
              <a:t>. Elle </a:t>
            </a:r>
            <a:r>
              <a:rPr lang="en-US" dirty="0" err="1" smtClean="0">
                <a:solidFill>
                  <a:schemeClr val="bg1"/>
                </a:solidFill>
              </a:rPr>
              <a:t>essaya</a:t>
            </a:r>
            <a:r>
              <a:rPr lang="en-US" dirty="0" smtClean="0">
                <a:solidFill>
                  <a:schemeClr val="bg1"/>
                </a:solidFill>
              </a:rPr>
              <a:t> d'être </a:t>
            </a:r>
            <a:r>
              <a:rPr lang="en-US" dirty="0" err="1" smtClean="0">
                <a:solidFill>
                  <a:schemeClr val="bg1"/>
                </a:solidFill>
              </a:rPr>
              <a:t>heureuse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propre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manière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Elle ne </a:t>
            </a:r>
            <a:r>
              <a:rPr lang="en-US" dirty="0" err="1" smtClean="0">
                <a:solidFill>
                  <a:schemeClr val="bg1"/>
                </a:solidFill>
              </a:rPr>
              <a:t>mangea</a:t>
            </a:r>
            <a:r>
              <a:rPr lang="en-US" dirty="0" smtClean="0">
                <a:solidFill>
                  <a:schemeClr val="bg1"/>
                </a:solidFill>
              </a:rPr>
              <a:t> pas de </a:t>
            </a:r>
            <a:r>
              <a:rPr lang="en-US" dirty="0" err="1" smtClean="0">
                <a:solidFill>
                  <a:schemeClr val="bg1"/>
                </a:solidFill>
              </a:rPr>
              <a:t>l'arbre</a:t>
            </a:r>
            <a:r>
              <a:rPr lang="en-US" dirty="0" smtClean="0">
                <a:solidFill>
                  <a:schemeClr val="bg1"/>
                </a:solidFill>
              </a:rPr>
              <a:t> avec </a:t>
            </a:r>
            <a:r>
              <a:rPr lang="en-US" dirty="0" err="1" smtClean="0">
                <a:solidFill>
                  <a:schemeClr val="bg1"/>
                </a:solidFill>
              </a:rPr>
              <a:t>l'intention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mourir</a:t>
            </a:r>
            <a:r>
              <a:rPr lang="en-US" dirty="0" smtClean="0">
                <a:solidFill>
                  <a:schemeClr val="bg1"/>
                </a:solidFill>
              </a:rPr>
              <a:t>. Son ambition </a:t>
            </a:r>
            <a:r>
              <a:rPr lang="en-US" dirty="0" err="1" smtClean="0">
                <a:solidFill>
                  <a:schemeClr val="bg1"/>
                </a:solidFill>
              </a:rPr>
              <a:t>était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d'égaler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Dieu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Toutefois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elle</a:t>
            </a:r>
            <a:r>
              <a:rPr lang="en-US" dirty="0" smtClean="0">
                <a:solidFill>
                  <a:schemeClr val="bg1"/>
                </a:solidFill>
              </a:rPr>
              <a:t> et Adam </a:t>
            </a:r>
            <a:r>
              <a:rPr lang="en-US" dirty="0" err="1" smtClean="0">
                <a:solidFill>
                  <a:schemeClr val="bg1"/>
                </a:solidFill>
              </a:rPr>
              <a:t>finirent</a:t>
            </a:r>
            <a:r>
              <a:rPr lang="en-US" dirty="0" smtClean="0">
                <a:solidFill>
                  <a:schemeClr val="bg1"/>
                </a:solidFill>
              </a:rPr>
              <a:t> par </a:t>
            </a:r>
            <a:r>
              <a:rPr lang="en-US" dirty="0" err="1" smtClean="0">
                <a:solidFill>
                  <a:schemeClr val="bg1"/>
                </a:solidFill>
              </a:rPr>
              <a:t>amener</a:t>
            </a:r>
            <a:r>
              <a:rPr lang="en-US" dirty="0" smtClean="0">
                <a:solidFill>
                  <a:schemeClr val="bg1"/>
                </a:solidFill>
              </a:rPr>
              <a:t> la mort pour </a:t>
            </a:r>
            <a:r>
              <a:rPr lang="en-US" dirty="0" err="1" smtClean="0">
                <a:solidFill>
                  <a:schemeClr val="bg1"/>
                </a:solidFill>
              </a:rPr>
              <a:t>eux-mêmes</a:t>
            </a:r>
            <a:r>
              <a:rPr lang="en-US" dirty="0" smtClean="0">
                <a:solidFill>
                  <a:schemeClr val="bg1"/>
                </a:solidFill>
              </a:rPr>
              <a:t> et pour </a:t>
            </a:r>
            <a:r>
              <a:rPr lang="en-US" dirty="0" err="1" smtClean="0">
                <a:solidFill>
                  <a:schemeClr val="bg1"/>
                </a:solidFill>
              </a:rPr>
              <a:t>l'humanité</a:t>
            </a:r>
            <a:r>
              <a:rPr lang="en-US" dirty="0" smtClean="0">
                <a:solidFill>
                  <a:schemeClr val="bg1"/>
                </a:solidFill>
              </a:rPr>
              <a:t>."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volonté</a:t>
            </a:r>
            <a:r>
              <a:rPr lang="en-US" dirty="0">
                <a:solidFill>
                  <a:srgbClr val="FFFFFF"/>
                </a:solidFill>
              </a:rPr>
              <a:t> d'être </a:t>
            </a:r>
            <a:r>
              <a:rPr lang="en-US" dirty="0" err="1">
                <a:solidFill>
                  <a:srgbClr val="FFFFFF"/>
                </a:solidFill>
              </a:rPr>
              <a:t>pareil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Dieu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err="1">
                <a:solidFill>
                  <a:srgbClr val="FFFFFF"/>
                </a:solidFill>
              </a:rPr>
              <a:t>Ève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mangea</a:t>
            </a:r>
            <a:r>
              <a:rPr lang="en-US" sz="2700" dirty="0">
                <a:solidFill>
                  <a:srgbClr val="FFFFFF"/>
                </a:solidFill>
              </a:rPr>
              <a:t> le fruit par </a:t>
            </a:r>
            <a:r>
              <a:rPr lang="en-US" sz="2700" dirty="0" err="1">
                <a:solidFill>
                  <a:srgbClr val="FFFFFF"/>
                </a:solidFill>
              </a:rPr>
              <a:t>volonté</a:t>
            </a:r>
            <a:r>
              <a:rPr lang="en-US" sz="2700" dirty="0">
                <a:solidFill>
                  <a:srgbClr val="FFFFFF"/>
                </a:solidFill>
              </a:rPr>
              <a:t> de </a:t>
            </a:r>
            <a:r>
              <a:rPr lang="en-US" sz="2700" dirty="0" err="1">
                <a:solidFill>
                  <a:srgbClr val="FFFFFF"/>
                </a:solidFill>
              </a:rPr>
              <a:t>devenir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comme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Dieu</a:t>
            </a:r>
            <a:r>
              <a:rPr lang="en-US" sz="2700" dirty="0">
                <a:solidFill>
                  <a:srgbClr val="FFFFFF"/>
                </a:solidFill>
              </a:rPr>
              <a:t>, et </a:t>
            </a:r>
            <a:r>
              <a:rPr lang="en-US" sz="2700" dirty="0" err="1">
                <a:solidFill>
                  <a:srgbClr val="FFFFFF"/>
                </a:solidFill>
              </a:rPr>
              <a:t>elle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finit</a:t>
            </a:r>
            <a:r>
              <a:rPr lang="en-US" sz="2700" dirty="0">
                <a:solidFill>
                  <a:srgbClr val="FFFFFF"/>
                </a:solidFill>
              </a:rPr>
              <a:t> par </a:t>
            </a:r>
            <a:r>
              <a:rPr lang="en-US" sz="2700" dirty="0" err="1">
                <a:solidFill>
                  <a:srgbClr val="FFFFFF"/>
                </a:solidFill>
              </a:rPr>
              <a:t>amener</a:t>
            </a:r>
            <a:r>
              <a:rPr lang="en-US" sz="2700" dirty="0">
                <a:solidFill>
                  <a:srgbClr val="FFFFFF"/>
                </a:solidFill>
              </a:rPr>
              <a:t> la </a:t>
            </a:r>
            <a:r>
              <a:rPr lang="en-US" sz="2700" dirty="0" err="1">
                <a:solidFill>
                  <a:srgbClr val="FFFFFF"/>
                </a:solidFill>
              </a:rPr>
              <a:t>tragédie</a:t>
            </a:r>
            <a:r>
              <a:rPr lang="en-US" sz="2700" dirty="0">
                <a:solidFill>
                  <a:srgbClr val="FFFFFF"/>
                </a:solidFill>
              </a:rPr>
              <a:t> au monde. </a:t>
            </a:r>
            <a:endParaRPr lang="en-US" sz="2700" dirty="0" smtClean="0">
              <a:solidFill>
                <a:srgbClr val="FFFFFF"/>
              </a:solidFill>
            </a:endParaRPr>
          </a:p>
          <a:p>
            <a:r>
              <a:rPr lang="en-US" sz="2700" dirty="0" smtClean="0">
                <a:solidFill>
                  <a:srgbClr val="FFFFFF"/>
                </a:solidFill>
              </a:rPr>
              <a:t>Le </a:t>
            </a:r>
            <a:r>
              <a:rPr lang="en-US" sz="2700" dirty="0">
                <a:solidFill>
                  <a:srgbClr val="FFFFFF"/>
                </a:solidFill>
              </a:rPr>
              <a:t>péché </a:t>
            </a:r>
            <a:r>
              <a:rPr lang="en-US" sz="2700" dirty="0" err="1">
                <a:solidFill>
                  <a:srgbClr val="FFFFFF"/>
                </a:solidFill>
              </a:rPr>
              <a:t>fonctionne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toujours</a:t>
            </a:r>
            <a:r>
              <a:rPr lang="en-US" sz="2700" dirty="0">
                <a:solidFill>
                  <a:srgbClr val="FFFFFF"/>
                </a:solidFill>
              </a:rPr>
              <a:t> de </a:t>
            </a:r>
            <a:r>
              <a:rPr lang="en-US" sz="2700" dirty="0" err="1">
                <a:solidFill>
                  <a:srgbClr val="FFFFFF"/>
                </a:solidFill>
              </a:rPr>
              <a:t>cette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manière</a:t>
            </a:r>
            <a:r>
              <a:rPr lang="en-US" sz="2700" dirty="0">
                <a:solidFill>
                  <a:srgbClr val="FFFFFF"/>
                </a:solidFill>
              </a:rPr>
              <a:t>. Il nous fait </a:t>
            </a:r>
            <a:r>
              <a:rPr lang="en-US" sz="2700" dirty="0" err="1">
                <a:solidFill>
                  <a:srgbClr val="FFFFFF"/>
                </a:solidFill>
              </a:rPr>
              <a:t>croire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qu'on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n'a</a:t>
            </a:r>
            <a:r>
              <a:rPr lang="en-US" sz="2700" dirty="0">
                <a:solidFill>
                  <a:srgbClr val="FFFFFF"/>
                </a:solidFill>
              </a:rPr>
              <a:t> pas </a:t>
            </a:r>
            <a:r>
              <a:rPr lang="en-US" sz="2700" dirty="0" err="1">
                <a:solidFill>
                  <a:srgbClr val="FFFFFF"/>
                </a:solidFill>
              </a:rPr>
              <a:t>besoin</a:t>
            </a:r>
            <a:r>
              <a:rPr lang="en-US" sz="2700" dirty="0">
                <a:solidFill>
                  <a:srgbClr val="FFFFFF"/>
                </a:solidFill>
              </a:rPr>
              <a:t> de </a:t>
            </a:r>
            <a:r>
              <a:rPr lang="en-US" sz="2700" dirty="0" err="1">
                <a:solidFill>
                  <a:srgbClr val="FFFFFF"/>
                </a:solidFill>
              </a:rPr>
              <a:t>Dieu</a:t>
            </a:r>
            <a:r>
              <a:rPr lang="en-US" sz="2700" dirty="0">
                <a:solidFill>
                  <a:srgbClr val="FFFFFF"/>
                </a:solidFill>
              </a:rPr>
              <a:t>, et que nous </a:t>
            </a:r>
            <a:r>
              <a:rPr lang="en-US" sz="2700" dirty="0" err="1">
                <a:solidFill>
                  <a:srgbClr val="FFFFFF"/>
                </a:solidFill>
              </a:rPr>
              <a:t>pouvons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être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heureux</a:t>
            </a:r>
            <a:r>
              <a:rPr lang="en-US" sz="2700" dirty="0">
                <a:solidFill>
                  <a:srgbClr val="FFFFFF"/>
                </a:solidFill>
              </a:rPr>
              <a:t> sans son aide. Au lieu de </a:t>
            </a:r>
            <a:r>
              <a:rPr lang="en-US" sz="2700" dirty="0" err="1">
                <a:solidFill>
                  <a:srgbClr val="FFFFFF"/>
                </a:solidFill>
              </a:rPr>
              <a:t>cela</a:t>
            </a:r>
            <a:r>
              <a:rPr lang="en-US" sz="2700" dirty="0">
                <a:solidFill>
                  <a:srgbClr val="FFFFFF"/>
                </a:solidFill>
              </a:rPr>
              <a:t>, nous </a:t>
            </a:r>
            <a:r>
              <a:rPr lang="en-US" sz="2700" dirty="0" err="1">
                <a:solidFill>
                  <a:srgbClr val="FFFFFF"/>
                </a:solidFill>
              </a:rPr>
              <a:t>devenons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irascibles</a:t>
            </a:r>
            <a:r>
              <a:rPr lang="en-US" sz="2700" dirty="0">
                <a:solidFill>
                  <a:srgbClr val="FFFFFF"/>
                </a:solidFill>
              </a:rPr>
              <a:t>, </a:t>
            </a:r>
            <a:r>
              <a:rPr lang="en-US" sz="2700" dirty="0" err="1">
                <a:solidFill>
                  <a:srgbClr val="FFFFFF"/>
                </a:solidFill>
              </a:rPr>
              <a:t>troublés</a:t>
            </a:r>
            <a:r>
              <a:rPr lang="en-US" sz="2700" dirty="0">
                <a:solidFill>
                  <a:srgbClr val="FFFFFF"/>
                </a:solidFill>
              </a:rPr>
              <a:t> et </a:t>
            </a:r>
            <a:r>
              <a:rPr lang="en-US" sz="2700" dirty="0" err="1">
                <a:solidFill>
                  <a:srgbClr val="FFFFFF"/>
                </a:solidFill>
              </a:rPr>
              <a:t>affligés</a:t>
            </a:r>
            <a:r>
              <a:rPr lang="en-US" sz="2700" dirty="0">
                <a:solidFill>
                  <a:srgbClr val="FFFFFF"/>
                </a:solidFill>
              </a:rPr>
              <a:t>. </a:t>
            </a:r>
            <a:endParaRPr lang="en-US" sz="2700" dirty="0" smtClean="0">
              <a:solidFill>
                <a:srgbClr val="FFFFFF"/>
              </a:solidFill>
            </a:endParaRPr>
          </a:p>
          <a:p>
            <a:r>
              <a:rPr lang="en-US" sz="2700" dirty="0" smtClean="0">
                <a:solidFill>
                  <a:srgbClr val="FFFFFF"/>
                </a:solidFill>
              </a:rPr>
              <a:t>Nous </a:t>
            </a:r>
            <a:r>
              <a:rPr lang="en-US" sz="2700" dirty="0" err="1">
                <a:solidFill>
                  <a:srgbClr val="FFFFFF"/>
                </a:solidFill>
              </a:rPr>
              <a:t>ratons</a:t>
            </a:r>
            <a:r>
              <a:rPr lang="en-US" sz="2700" dirty="0">
                <a:solidFill>
                  <a:srgbClr val="FFFFFF"/>
                </a:solidFill>
              </a:rPr>
              <a:t> la </a:t>
            </a:r>
            <a:r>
              <a:rPr lang="en-US" sz="2700" dirty="0" err="1">
                <a:solidFill>
                  <a:srgbClr val="FFFFFF"/>
                </a:solidFill>
              </a:rPr>
              <a:t>cible</a:t>
            </a:r>
            <a:r>
              <a:rPr lang="en-US" sz="2700" dirty="0">
                <a:solidFill>
                  <a:srgbClr val="FFFFFF"/>
                </a:solidFill>
              </a:rPr>
              <a:t>. Nous </a:t>
            </a:r>
            <a:r>
              <a:rPr lang="en-US" sz="2700" dirty="0" err="1">
                <a:solidFill>
                  <a:srgbClr val="FFFFFF"/>
                </a:solidFill>
              </a:rPr>
              <a:t>désirons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une</a:t>
            </a:r>
            <a:r>
              <a:rPr lang="en-US" sz="2700" dirty="0">
                <a:solidFill>
                  <a:srgbClr val="FFFFFF"/>
                </a:solidFill>
              </a:rPr>
              <a:t> chose et nous </a:t>
            </a:r>
            <a:r>
              <a:rPr lang="en-US" sz="2700" dirty="0" err="1">
                <a:solidFill>
                  <a:srgbClr val="FFFFFF"/>
                </a:solidFill>
              </a:rPr>
              <a:t>finissons</a:t>
            </a:r>
            <a:r>
              <a:rPr lang="en-US" sz="2700" dirty="0">
                <a:solidFill>
                  <a:srgbClr val="FFFFFF"/>
                </a:solidFill>
              </a:rPr>
              <a:t> par </a:t>
            </a:r>
            <a:r>
              <a:rPr lang="en-US" sz="2700" dirty="0" err="1">
                <a:solidFill>
                  <a:srgbClr val="FFFFFF"/>
                </a:solidFill>
              </a:rPr>
              <a:t>obtenir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quelque</a:t>
            </a:r>
            <a:r>
              <a:rPr lang="en-US" sz="2700" dirty="0">
                <a:solidFill>
                  <a:srgbClr val="FFFFFF"/>
                </a:solidFill>
              </a:rPr>
              <a:t> chose de </a:t>
            </a:r>
            <a:r>
              <a:rPr lang="en-US" sz="2700" dirty="0" err="1">
                <a:solidFill>
                  <a:srgbClr val="FFFFFF"/>
                </a:solidFill>
              </a:rPr>
              <a:t>complètement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différent</a:t>
            </a:r>
            <a:r>
              <a:rPr lang="en-US" sz="2700" dirty="0">
                <a:solidFill>
                  <a:srgbClr val="FFFFFF"/>
                </a:solidFill>
              </a:rPr>
              <a:t>. </a:t>
            </a:r>
            <a:endParaRPr lang="en-US" sz="2700" dirty="0" smtClean="0">
              <a:solidFill>
                <a:srgbClr val="FFFFFF"/>
              </a:solidFill>
            </a:endParaRPr>
          </a:p>
          <a:p>
            <a:r>
              <a:rPr lang="en-US" sz="2700" dirty="0" smtClean="0">
                <a:solidFill>
                  <a:srgbClr val="FFFFFF"/>
                </a:solidFill>
              </a:rPr>
              <a:t>Le </a:t>
            </a:r>
            <a:r>
              <a:rPr lang="en-US" sz="2700" dirty="0">
                <a:solidFill>
                  <a:srgbClr val="FFFFFF"/>
                </a:solidFill>
              </a:rPr>
              <a:t>péché </a:t>
            </a:r>
            <a:r>
              <a:rPr lang="en-US" sz="2700" dirty="0" err="1">
                <a:solidFill>
                  <a:srgbClr val="FFFFFF"/>
                </a:solidFill>
              </a:rPr>
              <a:t>produit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peur</a:t>
            </a:r>
            <a:r>
              <a:rPr lang="en-US" sz="2700" dirty="0">
                <a:solidFill>
                  <a:srgbClr val="FFFFFF"/>
                </a:solidFill>
              </a:rPr>
              <a:t>, </a:t>
            </a:r>
            <a:r>
              <a:rPr lang="en-US" sz="2700" dirty="0" err="1">
                <a:solidFill>
                  <a:srgbClr val="FFFFFF"/>
                </a:solidFill>
              </a:rPr>
              <a:t>angoisse</a:t>
            </a:r>
            <a:r>
              <a:rPr lang="en-US" sz="2700" dirty="0">
                <a:solidFill>
                  <a:srgbClr val="FFFFFF"/>
                </a:solidFill>
              </a:rPr>
              <a:t>, </a:t>
            </a:r>
            <a:r>
              <a:rPr lang="en-US" sz="2700" dirty="0" err="1">
                <a:solidFill>
                  <a:srgbClr val="FFFFFF"/>
                </a:solidFill>
              </a:rPr>
              <a:t>orgueil</a:t>
            </a:r>
            <a:r>
              <a:rPr lang="en-US" sz="2700" dirty="0">
                <a:solidFill>
                  <a:srgbClr val="FFFFFF"/>
                </a:solidFill>
              </a:rPr>
              <a:t>, </a:t>
            </a:r>
            <a:r>
              <a:rPr lang="en-US" sz="2700" dirty="0" err="1">
                <a:solidFill>
                  <a:srgbClr val="FFFFFF"/>
                </a:solidFill>
              </a:rPr>
              <a:t>insatisfaction</a:t>
            </a:r>
            <a:r>
              <a:rPr lang="en-US" sz="2700" dirty="0">
                <a:solidFill>
                  <a:srgbClr val="FFFFFF"/>
                </a:solidFill>
              </a:rPr>
              <a:t>, addictions, etc.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696826"/>
            <a:ext cx="7772400" cy="8392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UNE NATURE PÉCHERESSE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5315228"/>
            <a:ext cx="7772400" cy="67936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Un combat </a:t>
            </a:r>
            <a:r>
              <a:rPr lang="en-US" dirty="0" err="1">
                <a:solidFill>
                  <a:srgbClr val="FFFFFF"/>
                </a:solidFill>
              </a:rPr>
              <a:t>intérieur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60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tendance</a:t>
            </a:r>
            <a:r>
              <a:rPr lang="en-US" dirty="0">
                <a:solidFill>
                  <a:srgbClr val="FFFFFF"/>
                </a:solidFill>
              </a:rPr>
              <a:t> au mal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975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FFFF"/>
                </a:solidFill>
              </a:rPr>
              <a:t>« Car je ne sais pas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que je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: je ne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 point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que je </a:t>
            </a:r>
            <a:r>
              <a:rPr lang="en-US" sz="2200" dirty="0" err="1">
                <a:solidFill>
                  <a:srgbClr val="FFFFFF"/>
                </a:solidFill>
              </a:rPr>
              <a:t>veux</a:t>
            </a:r>
            <a:r>
              <a:rPr lang="en-US" sz="2200" dirty="0">
                <a:solidFill>
                  <a:srgbClr val="FFFFFF"/>
                </a:solidFill>
              </a:rPr>
              <a:t>, et je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que je </a:t>
            </a:r>
            <a:r>
              <a:rPr lang="en-US" sz="2200" dirty="0" err="1">
                <a:solidFill>
                  <a:srgbClr val="FFFFFF"/>
                </a:solidFill>
              </a:rPr>
              <a:t>hais</a:t>
            </a:r>
            <a:r>
              <a:rPr lang="en-US" sz="2200" dirty="0">
                <a:solidFill>
                  <a:srgbClr val="FFFFFF"/>
                </a:solidFill>
              </a:rPr>
              <a:t>. Or, </a:t>
            </a:r>
            <a:r>
              <a:rPr lang="en-US" sz="2200" dirty="0" err="1">
                <a:solidFill>
                  <a:srgbClr val="FFFFFF"/>
                </a:solidFill>
              </a:rPr>
              <a:t>si</a:t>
            </a:r>
            <a:r>
              <a:rPr lang="en-US" sz="2200" dirty="0">
                <a:solidFill>
                  <a:srgbClr val="FFFFFF"/>
                </a:solidFill>
              </a:rPr>
              <a:t> je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que je ne </a:t>
            </a:r>
            <a:r>
              <a:rPr lang="en-US" sz="2200" dirty="0" err="1">
                <a:solidFill>
                  <a:srgbClr val="FFFFFF"/>
                </a:solidFill>
              </a:rPr>
              <a:t>veux</a:t>
            </a:r>
            <a:r>
              <a:rPr lang="en-US" sz="2200" dirty="0">
                <a:solidFill>
                  <a:srgbClr val="FFFFFF"/>
                </a:solidFill>
              </a:rPr>
              <a:t> pas, je </a:t>
            </a:r>
            <a:r>
              <a:rPr lang="en-US" sz="2200" dirty="0" err="1">
                <a:solidFill>
                  <a:srgbClr val="FFFFFF"/>
                </a:solidFill>
              </a:rPr>
              <a:t>reconnais</a:t>
            </a:r>
            <a:r>
              <a:rPr lang="en-US" sz="2200" dirty="0">
                <a:solidFill>
                  <a:srgbClr val="FFFFFF"/>
                </a:solidFill>
              </a:rPr>
              <a:t> par </a:t>
            </a:r>
            <a:r>
              <a:rPr lang="en-US" sz="2200" dirty="0" err="1">
                <a:solidFill>
                  <a:srgbClr val="FFFFFF"/>
                </a:solidFill>
              </a:rPr>
              <a:t>là</a:t>
            </a:r>
            <a:r>
              <a:rPr lang="en-US" sz="2200" dirty="0">
                <a:solidFill>
                  <a:srgbClr val="FFFFFF"/>
                </a:solidFill>
              </a:rPr>
              <a:t> que la </a:t>
            </a:r>
            <a:r>
              <a:rPr lang="en-US" sz="2200" dirty="0" err="1">
                <a:solidFill>
                  <a:srgbClr val="FFFFFF"/>
                </a:solidFill>
              </a:rPr>
              <a:t>loi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est</a:t>
            </a:r>
            <a:r>
              <a:rPr lang="en-US" sz="2200" dirty="0">
                <a:solidFill>
                  <a:srgbClr val="FFFFFF"/>
                </a:solidFill>
              </a:rPr>
              <a:t> bonne. Et </a:t>
            </a:r>
            <a:r>
              <a:rPr lang="en-US" sz="2200" dirty="0" err="1">
                <a:solidFill>
                  <a:srgbClr val="FFFFFF"/>
                </a:solidFill>
              </a:rPr>
              <a:t>maintenant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n'est</a:t>
            </a:r>
            <a:r>
              <a:rPr lang="en-US" sz="2200" dirty="0">
                <a:solidFill>
                  <a:srgbClr val="FFFFFF"/>
                </a:solidFill>
              </a:rPr>
              <a:t> plus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 qui le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mais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c'est</a:t>
            </a:r>
            <a:r>
              <a:rPr lang="en-US" sz="2200" dirty="0">
                <a:solidFill>
                  <a:srgbClr val="FFFFFF"/>
                </a:solidFill>
              </a:rPr>
              <a:t> le péché qui </a:t>
            </a:r>
            <a:r>
              <a:rPr lang="en-US" sz="2200" dirty="0" err="1">
                <a:solidFill>
                  <a:srgbClr val="FFFFFF"/>
                </a:solidFill>
              </a:rPr>
              <a:t>habite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. Ce qui </a:t>
            </a:r>
            <a:r>
              <a:rPr lang="en-US" sz="2200" dirty="0" err="1">
                <a:solidFill>
                  <a:srgbClr val="FFFFFF"/>
                </a:solidFill>
              </a:rPr>
              <a:t>est</a:t>
            </a:r>
            <a:r>
              <a:rPr lang="en-US" sz="2200" dirty="0">
                <a:solidFill>
                  <a:srgbClr val="FFFFFF"/>
                </a:solidFill>
              </a:rPr>
              <a:t> bon, je le sais, </a:t>
            </a:r>
            <a:r>
              <a:rPr lang="en-US" sz="2200" dirty="0" err="1">
                <a:solidFill>
                  <a:srgbClr val="FFFFFF"/>
                </a:solidFill>
              </a:rPr>
              <a:t>n'habite</a:t>
            </a:r>
            <a:r>
              <a:rPr lang="en-US" sz="2200" dirty="0">
                <a:solidFill>
                  <a:srgbClr val="FFFFFF"/>
                </a:solidFill>
              </a:rPr>
              <a:t> pas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c'est</a:t>
            </a:r>
            <a:r>
              <a:rPr lang="en-US" sz="2200" dirty="0">
                <a:solidFill>
                  <a:srgbClr val="FFFFFF"/>
                </a:solidFill>
              </a:rPr>
              <a:t>-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-dire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ma chair: </a:t>
            </a:r>
            <a:r>
              <a:rPr lang="en-US" sz="2200" dirty="0" err="1">
                <a:solidFill>
                  <a:srgbClr val="FFFFFF"/>
                </a:solidFill>
              </a:rPr>
              <a:t>j'ai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volonté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mais</a:t>
            </a:r>
            <a:r>
              <a:rPr lang="en-US" sz="2200" dirty="0">
                <a:solidFill>
                  <a:srgbClr val="FFFFFF"/>
                </a:solidFill>
              </a:rPr>
              <a:t> non le </a:t>
            </a:r>
            <a:r>
              <a:rPr lang="en-US" sz="2200" dirty="0" err="1">
                <a:solidFill>
                  <a:srgbClr val="FFFFFF"/>
                </a:solidFill>
              </a:rPr>
              <a:t>pouvoir</a:t>
            </a:r>
            <a:r>
              <a:rPr lang="en-US" sz="2200" dirty="0">
                <a:solidFill>
                  <a:srgbClr val="FFFFFF"/>
                </a:solidFill>
              </a:rPr>
              <a:t> de faire le </a:t>
            </a:r>
            <a:r>
              <a:rPr lang="en-US" sz="2200" dirty="0" err="1">
                <a:solidFill>
                  <a:srgbClr val="FFFFFF"/>
                </a:solidFill>
              </a:rPr>
              <a:t>bien</a:t>
            </a:r>
            <a:r>
              <a:rPr lang="en-US" sz="2200" dirty="0">
                <a:solidFill>
                  <a:srgbClr val="FFFFFF"/>
                </a:solidFill>
              </a:rPr>
              <a:t>. Car je ne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 pas le </a:t>
            </a:r>
            <a:r>
              <a:rPr lang="en-US" sz="2200" dirty="0" err="1">
                <a:solidFill>
                  <a:srgbClr val="FFFFFF"/>
                </a:solidFill>
              </a:rPr>
              <a:t>bien</a:t>
            </a:r>
            <a:r>
              <a:rPr lang="en-US" sz="2200" dirty="0">
                <a:solidFill>
                  <a:srgbClr val="FFFFFF"/>
                </a:solidFill>
              </a:rPr>
              <a:t> que je </a:t>
            </a:r>
            <a:r>
              <a:rPr lang="en-US" sz="2200" dirty="0" err="1">
                <a:solidFill>
                  <a:srgbClr val="FFFFFF"/>
                </a:solidFill>
              </a:rPr>
              <a:t>veux</a:t>
            </a:r>
            <a:r>
              <a:rPr lang="en-US" sz="2200" dirty="0">
                <a:solidFill>
                  <a:srgbClr val="FFFFFF"/>
                </a:solidFill>
              </a:rPr>
              <a:t>, et je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 le mal que je ne </a:t>
            </a:r>
            <a:r>
              <a:rPr lang="en-US" sz="2200" dirty="0" err="1">
                <a:solidFill>
                  <a:srgbClr val="FFFFFF"/>
                </a:solidFill>
              </a:rPr>
              <a:t>veux</a:t>
            </a:r>
            <a:r>
              <a:rPr lang="en-US" sz="2200" dirty="0">
                <a:solidFill>
                  <a:srgbClr val="FFFFFF"/>
                </a:solidFill>
              </a:rPr>
              <a:t> pas. Et </a:t>
            </a:r>
            <a:r>
              <a:rPr lang="en-US" sz="2200" dirty="0" err="1">
                <a:solidFill>
                  <a:srgbClr val="FFFFFF"/>
                </a:solidFill>
              </a:rPr>
              <a:t>si</a:t>
            </a:r>
            <a:r>
              <a:rPr lang="en-US" sz="2200" dirty="0">
                <a:solidFill>
                  <a:srgbClr val="FFFFFF"/>
                </a:solidFill>
              </a:rPr>
              <a:t> je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que je ne </a:t>
            </a:r>
            <a:r>
              <a:rPr lang="en-US" sz="2200" dirty="0" err="1">
                <a:solidFill>
                  <a:srgbClr val="FFFFFF"/>
                </a:solidFill>
              </a:rPr>
              <a:t>veux</a:t>
            </a:r>
            <a:r>
              <a:rPr lang="en-US" sz="2200" dirty="0">
                <a:solidFill>
                  <a:srgbClr val="FFFFFF"/>
                </a:solidFill>
              </a:rPr>
              <a:t> pas,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n'est</a:t>
            </a:r>
            <a:r>
              <a:rPr lang="en-US" sz="2200" dirty="0">
                <a:solidFill>
                  <a:srgbClr val="FFFFFF"/>
                </a:solidFill>
              </a:rPr>
              <a:t> plus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 qui le </a:t>
            </a:r>
            <a:r>
              <a:rPr lang="en-US" sz="2200" dirty="0" err="1">
                <a:solidFill>
                  <a:srgbClr val="FFFFFF"/>
                </a:solidFill>
              </a:rPr>
              <a:t>fais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c'est</a:t>
            </a:r>
            <a:r>
              <a:rPr lang="en-US" sz="2200" dirty="0">
                <a:solidFill>
                  <a:srgbClr val="FFFFFF"/>
                </a:solidFill>
              </a:rPr>
              <a:t> le péché qui </a:t>
            </a:r>
            <a:r>
              <a:rPr lang="en-US" sz="2200" dirty="0" err="1">
                <a:solidFill>
                  <a:srgbClr val="FFFFFF"/>
                </a:solidFill>
              </a:rPr>
              <a:t>habite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. Je </a:t>
            </a:r>
            <a:r>
              <a:rPr lang="en-US" sz="2200" dirty="0" err="1">
                <a:solidFill>
                  <a:srgbClr val="FFFFFF"/>
                </a:solidFill>
              </a:rPr>
              <a:t>trouve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donc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cette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loi</a:t>
            </a:r>
            <a:r>
              <a:rPr lang="en-US" sz="2200" dirty="0">
                <a:solidFill>
                  <a:srgbClr val="FFFFFF"/>
                </a:solidFill>
              </a:rPr>
              <a:t>: </a:t>
            </a:r>
            <a:r>
              <a:rPr lang="en-US" sz="2200" dirty="0" err="1">
                <a:solidFill>
                  <a:srgbClr val="FFFFFF"/>
                </a:solidFill>
              </a:rPr>
              <a:t>quand</a:t>
            </a:r>
            <a:r>
              <a:rPr lang="en-US" sz="2200" dirty="0">
                <a:solidFill>
                  <a:srgbClr val="FFFFFF"/>
                </a:solidFill>
              </a:rPr>
              <a:t> je </a:t>
            </a:r>
            <a:r>
              <a:rPr lang="en-US" sz="2200" dirty="0" err="1">
                <a:solidFill>
                  <a:srgbClr val="FFFFFF"/>
                </a:solidFill>
              </a:rPr>
              <a:t>veux</a:t>
            </a:r>
            <a:r>
              <a:rPr lang="en-US" sz="2200" dirty="0">
                <a:solidFill>
                  <a:srgbClr val="FFFFFF"/>
                </a:solidFill>
              </a:rPr>
              <a:t> faire le </a:t>
            </a:r>
            <a:r>
              <a:rPr lang="en-US" sz="2200" dirty="0" err="1">
                <a:solidFill>
                  <a:srgbClr val="FFFFFF"/>
                </a:solidFill>
              </a:rPr>
              <a:t>bien</a:t>
            </a:r>
            <a:r>
              <a:rPr lang="en-US" sz="2200" dirty="0">
                <a:solidFill>
                  <a:srgbClr val="FFFFFF"/>
                </a:solidFill>
              </a:rPr>
              <a:t>, le mal </a:t>
            </a:r>
            <a:r>
              <a:rPr lang="en-US" sz="2200" dirty="0" err="1">
                <a:solidFill>
                  <a:srgbClr val="FFFFFF"/>
                </a:solidFill>
              </a:rPr>
              <a:t>est</a:t>
            </a:r>
            <a:r>
              <a:rPr lang="en-US" sz="2200" dirty="0">
                <a:solidFill>
                  <a:srgbClr val="FFFFFF"/>
                </a:solidFill>
              </a:rPr>
              <a:t> attaché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. Car je </a:t>
            </a:r>
            <a:r>
              <a:rPr lang="en-US" sz="2200" dirty="0" err="1">
                <a:solidFill>
                  <a:srgbClr val="FFFFFF"/>
                </a:solidFill>
              </a:rPr>
              <a:t>prends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plaisir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loi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Dieu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selon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l'homme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intérieur</a:t>
            </a:r>
            <a:r>
              <a:rPr lang="en-US" sz="2200" dirty="0">
                <a:solidFill>
                  <a:srgbClr val="FFFFFF"/>
                </a:solidFill>
              </a:rPr>
              <a:t>; </a:t>
            </a:r>
            <a:r>
              <a:rPr lang="en-US" sz="2200" dirty="0" err="1">
                <a:solidFill>
                  <a:srgbClr val="FFFFFF"/>
                </a:solidFill>
              </a:rPr>
              <a:t>mais</a:t>
            </a:r>
            <a:r>
              <a:rPr lang="en-US" sz="2200" dirty="0">
                <a:solidFill>
                  <a:srgbClr val="FFFFFF"/>
                </a:solidFill>
              </a:rPr>
              <a:t> je </a:t>
            </a:r>
            <a:r>
              <a:rPr lang="en-US" sz="2200" dirty="0" err="1">
                <a:solidFill>
                  <a:srgbClr val="FFFFFF"/>
                </a:solidFill>
              </a:rPr>
              <a:t>vois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membres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une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autre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loi</a:t>
            </a:r>
            <a:r>
              <a:rPr lang="en-US" sz="2200" dirty="0">
                <a:solidFill>
                  <a:srgbClr val="FFFFFF"/>
                </a:solidFill>
              </a:rPr>
              <a:t>, qui </a:t>
            </a:r>
            <a:r>
              <a:rPr lang="en-US" sz="2200" dirty="0" err="1">
                <a:solidFill>
                  <a:srgbClr val="FFFFFF"/>
                </a:solidFill>
              </a:rPr>
              <a:t>lutte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contre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loi</a:t>
            </a:r>
            <a:r>
              <a:rPr lang="en-US" sz="2200" dirty="0">
                <a:solidFill>
                  <a:srgbClr val="FFFFFF"/>
                </a:solidFill>
              </a:rPr>
              <a:t> de mon </a:t>
            </a:r>
            <a:r>
              <a:rPr lang="en-US" sz="2200" dirty="0" err="1">
                <a:solidFill>
                  <a:srgbClr val="FFFFFF"/>
                </a:solidFill>
              </a:rPr>
              <a:t>entendement</a:t>
            </a:r>
            <a:r>
              <a:rPr lang="en-US" sz="2200" dirty="0">
                <a:solidFill>
                  <a:srgbClr val="FFFFFF"/>
                </a:solidFill>
              </a:rPr>
              <a:t>, et qui me rend </a:t>
            </a:r>
            <a:r>
              <a:rPr lang="en-US" sz="2200" dirty="0" err="1">
                <a:solidFill>
                  <a:srgbClr val="FFFFFF"/>
                </a:solidFill>
              </a:rPr>
              <a:t>captif</a:t>
            </a:r>
            <a:r>
              <a:rPr lang="en-US" sz="2200" dirty="0">
                <a:solidFill>
                  <a:srgbClr val="FFFFFF"/>
                </a:solidFill>
              </a:rPr>
              <a:t> de la </a:t>
            </a:r>
            <a:r>
              <a:rPr lang="en-US" sz="2200" dirty="0" err="1">
                <a:solidFill>
                  <a:srgbClr val="FFFFFF"/>
                </a:solidFill>
              </a:rPr>
              <a:t>loi</a:t>
            </a:r>
            <a:r>
              <a:rPr lang="en-US" sz="2200" dirty="0">
                <a:solidFill>
                  <a:srgbClr val="FFFFFF"/>
                </a:solidFill>
              </a:rPr>
              <a:t> du péché, qui </a:t>
            </a:r>
            <a:r>
              <a:rPr lang="en-US" sz="2200" dirty="0" err="1">
                <a:solidFill>
                  <a:srgbClr val="FFFFFF"/>
                </a:solidFill>
              </a:rPr>
              <a:t>est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membres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Misérable</a:t>
            </a:r>
            <a:r>
              <a:rPr lang="en-US" sz="2200" dirty="0">
                <a:solidFill>
                  <a:srgbClr val="FFFFFF"/>
                </a:solidFill>
              </a:rPr>
              <a:t> que je </a:t>
            </a:r>
            <a:r>
              <a:rPr lang="en-US" sz="2200" dirty="0" err="1">
                <a:solidFill>
                  <a:srgbClr val="FFFFFF"/>
                </a:solidFill>
              </a:rPr>
              <a:t>suis</a:t>
            </a:r>
            <a:r>
              <a:rPr lang="en-US" sz="2200" dirty="0">
                <a:solidFill>
                  <a:srgbClr val="FFFFFF"/>
                </a:solidFill>
              </a:rPr>
              <a:t>! Qui me </a:t>
            </a:r>
            <a:r>
              <a:rPr lang="en-US" sz="2200" dirty="0" err="1">
                <a:solidFill>
                  <a:srgbClr val="FFFFFF"/>
                </a:solidFill>
              </a:rPr>
              <a:t>délivrera</a:t>
            </a:r>
            <a:r>
              <a:rPr lang="en-US" sz="2200" dirty="0">
                <a:solidFill>
                  <a:srgbClr val="FFFFFF"/>
                </a:solidFill>
              </a:rPr>
              <a:t> du corps de </a:t>
            </a:r>
            <a:r>
              <a:rPr lang="en-US" sz="2200" dirty="0" err="1">
                <a:solidFill>
                  <a:srgbClr val="FFFFFF"/>
                </a:solidFill>
              </a:rPr>
              <a:t>cette</a:t>
            </a:r>
            <a:r>
              <a:rPr lang="en-US" sz="2200" dirty="0">
                <a:solidFill>
                  <a:srgbClr val="FFFFFF"/>
                </a:solidFill>
              </a:rPr>
              <a:t> mort ?... » (Romains 7 : 15-24)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0384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nature </a:t>
            </a:r>
            <a:r>
              <a:rPr lang="en-US" dirty="0" err="1">
                <a:solidFill>
                  <a:srgbClr val="FFFFFF"/>
                </a:solidFill>
              </a:rPr>
              <a:t>pécheresse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345440" y="1362414"/>
            <a:ext cx="8483600" cy="2610964"/>
          </a:xfrm>
        </p:spPr>
        <p:txBody>
          <a:bodyPr>
            <a:normAutofit/>
          </a:bodyPr>
          <a:lstStyle/>
          <a:p>
            <a:r>
              <a:rPr lang="en-US" sz="2400" spc="-50" dirty="0">
                <a:solidFill>
                  <a:srgbClr val="FFFFFF"/>
                </a:solidFill>
              </a:rPr>
              <a:t>Pour les </a:t>
            </a:r>
            <a:r>
              <a:rPr lang="en-US" sz="2400" spc="-50" dirty="0" err="1">
                <a:solidFill>
                  <a:srgbClr val="FFFFFF"/>
                </a:solidFill>
              </a:rPr>
              <a:t>êtres</a:t>
            </a:r>
            <a:r>
              <a:rPr lang="en-US" sz="2400" spc="-50" dirty="0">
                <a:solidFill>
                  <a:srgbClr val="FFFFFF"/>
                </a:solidFill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</a:rPr>
              <a:t>humains</a:t>
            </a:r>
            <a:r>
              <a:rPr lang="en-US" sz="2400" spc="-50" dirty="0">
                <a:solidFill>
                  <a:srgbClr val="FFFFFF"/>
                </a:solidFill>
              </a:rPr>
              <a:t>, </a:t>
            </a:r>
            <a:r>
              <a:rPr lang="en-US" sz="2400" spc="-50" dirty="0" err="1">
                <a:solidFill>
                  <a:srgbClr val="FFFFFF"/>
                </a:solidFill>
              </a:rPr>
              <a:t>il</a:t>
            </a:r>
            <a:r>
              <a:rPr lang="en-US" sz="2400" spc="-50" dirty="0">
                <a:solidFill>
                  <a:srgbClr val="FFFFFF"/>
                </a:solidFill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</a:rPr>
              <a:t>est</a:t>
            </a:r>
            <a:r>
              <a:rPr lang="en-US" sz="2400" spc="-50" dirty="0">
                <a:solidFill>
                  <a:srgbClr val="FFFFFF"/>
                </a:solidFill>
              </a:rPr>
              <a:t> plus facile de </a:t>
            </a:r>
            <a:r>
              <a:rPr lang="en-US" sz="2400" spc="-50" dirty="0" err="1">
                <a:solidFill>
                  <a:srgbClr val="FFFFFF"/>
                </a:solidFill>
              </a:rPr>
              <a:t>pécher</a:t>
            </a:r>
            <a:r>
              <a:rPr lang="en-US" sz="2400" spc="-50" dirty="0">
                <a:solidFill>
                  <a:srgbClr val="FFFFFF"/>
                </a:solidFill>
              </a:rPr>
              <a:t> que </a:t>
            </a:r>
            <a:r>
              <a:rPr lang="en-US" sz="2400" spc="-50" dirty="0" err="1" smtClean="0">
                <a:solidFill>
                  <a:srgbClr val="FFFFFF"/>
                </a:solidFill>
              </a:rPr>
              <a:t>d'obéir</a:t>
            </a:r>
            <a:r>
              <a:rPr lang="en-US" sz="2400" spc="-50" dirty="0" smtClean="0">
                <a:solidFill>
                  <a:srgbClr val="FFFFFF"/>
                </a:solidFill>
              </a:rPr>
              <a:t> </a:t>
            </a:r>
            <a:r>
              <a:rPr lang="en-US" sz="2400" spc="-50" dirty="0" err="1" smtClean="0">
                <a:solidFill>
                  <a:srgbClr val="FFFFFF"/>
                </a:solidFill>
              </a:rPr>
              <a:t>Dieu</a:t>
            </a:r>
            <a:r>
              <a:rPr lang="en-US" sz="2400" spc="-50" dirty="0">
                <a:solidFill>
                  <a:srgbClr val="FFFFFF"/>
                </a:solidFill>
              </a:rPr>
              <a:t>. </a:t>
            </a:r>
            <a:endParaRPr lang="en-US" sz="2400" spc="-50" dirty="0" smtClean="0">
              <a:solidFill>
                <a:srgbClr val="FFFFFF"/>
              </a:solidFill>
            </a:endParaRPr>
          </a:p>
          <a:p>
            <a:r>
              <a:rPr lang="en-US" sz="2400" dirty="0" err="1" smtClean="0">
                <a:solidFill>
                  <a:srgbClr val="FFFFFF"/>
                </a:solidFill>
              </a:rPr>
              <a:t>L'obédience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nous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difficile.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err="1" smtClean="0">
                <a:solidFill>
                  <a:srgbClr val="FFFFFF"/>
                </a:solidFill>
              </a:rPr>
              <a:t>Mais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lorsque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Jésus</a:t>
            </a:r>
            <a:r>
              <a:rPr lang="en-US" sz="2400" dirty="0">
                <a:solidFill>
                  <a:srgbClr val="FFFFFF"/>
                </a:solidFill>
              </a:rPr>
              <a:t> arrive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nos</a:t>
            </a:r>
            <a:r>
              <a:rPr lang="en-US" sz="2400" dirty="0">
                <a:solidFill>
                  <a:srgbClr val="FFFFFF"/>
                </a:solidFill>
              </a:rPr>
              <a:t> vies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crée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nous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nouvelle nature </a:t>
            </a:r>
            <a:r>
              <a:rPr lang="en-US" sz="2400" dirty="0" err="1">
                <a:solidFill>
                  <a:srgbClr val="FFFFFF"/>
                </a:solidFill>
              </a:rPr>
              <a:t>Chrétienne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Éphésiens</a:t>
            </a:r>
            <a:r>
              <a:rPr lang="en-US" sz="2400" dirty="0">
                <a:solidFill>
                  <a:srgbClr val="FFFFFF"/>
                </a:solidFill>
              </a:rPr>
              <a:t> 4 : 20-24).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Après </a:t>
            </a:r>
            <a:r>
              <a:rPr lang="en-US" sz="2400" dirty="0">
                <a:solidFill>
                  <a:srgbClr val="FFFFFF"/>
                </a:solidFill>
              </a:rPr>
              <a:t>commence le </a:t>
            </a:r>
            <a:r>
              <a:rPr lang="en-US" sz="2400" dirty="0" err="1">
                <a:solidFill>
                  <a:srgbClr val="FFFFFF"/>
                </a:solidFill>
              </a:rPr>
              <a:t>conflit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parle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l'apôtre</a:t>
            </a:r>
            <a:r>
              <a:rPr lang="en-US" sz="2400" dirty="0">
                <a:solidFill>
                  <a:srgbClr val="FFFFFF"/>
                </a:solidFill>
              </a:rPr>
              <a:t> Paul.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Jésus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crée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nous </a:t>
            </a:r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nouvelle </a:t>
            </a:r>
            <a:r>
              <a:rPr lang="en-US" dirty="0">
                <a:solidFill>
                  <a:srgbClr val="FFFFFF"/>
                </a:solidFill>
              </a:rPr>
              <a:t>nature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55878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200" spc="-50" dirty="0">
                <a:solidFill>
                  <a:srgbClr val="FFFFFF"/>
                </a:solidFill>
              </a:rPr>
              <a:t>« Si </a:t>
            </a:r>
            <a:r>
              <a:rPr lang="en-US" sz="2200" spc="-50" dirty="0" err="1">
                <a:solidFill>
                  <a:srgbClr val="FFFFFF"/>
                </a:solidFill>
              </a:rPr>
              <a:t>quelqu'un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est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en</a:t>
            </a:r>
            <a:r>
              <a:rPr lang="en-US" sz="2200" spc="-50" dirty="0">
                <a:solidFill>
                  <a:srgbClr val="FFFFFF"/>
                </a:solidFill>
              </a:rPr>
              <a:t> Christ, </a:t>
            </a:r>
            <a:r>
              <a:rPr lang="en-US" sz="2200" spc="-50" dirty="0" err="1">
                <a:solidFill>
                  <a:srgbClr val="FFFFFF"/>
                </a:solidFill>
              </a:rPr>
              <a:t>il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est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une</a:t>
            </a:r>
            <a:r>
              <a:rPr lang="en-US" sz="2200" spc="-50" dirty="0">
                <a:solidFill>
                  <a:srgbClr val="FFFFFF"/>
                </a:solidFill>
              </a:rPr>
              <a:t> nouvelle </a:t>
            </a:r>
            <a:r>
              <a:rPr lang="en-US" sz="2200" spc="-50" dirty="0" err="1">
                <a:solidFill>
                  <a:srgbClr val="FFFFFF"/>
                </a:solidFill>
              </a:rPr>
              <a:t>créature</a:t>
            </a:r>
            <a:r>
              <a:rPr lang="en-US" sz="2200" spc="-50" dirty="0">
                <a:solidFill>
                  <a:srgbClr val="FFFFFF"/>
                </a:solidFill>
              </a:rPr>
              <a:t>. Les choses </a:t>
            </a:r>
            <a:r>
              <a:rPr lang="en-US" sz="2200" spc="-50" dirty="0" err="1">
                <a:solidFill>
                  <a:srgbClr val="FFFFFF"/>
                </a:solidFill>
              </a:rPr>
              <a:t>anciennes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sont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passées</a:t>
            </a:r>
            <a:r>
              <a:rPr lang="en-US" sz="2200" spc="-50" dirty="0">
                <a:solidFill>
                  <a:srgbClr val="FFFFFF"/>
                </a:solidFill>
              </a:rPr>
              <a:t>; </a:t>
            </a:r>
            <a:r>
              <a:rPr lang="en-US" sz="2200" spc="-50" dirty="0" err="1">
                <a:solidFill>
                  <a:srgbClr val="FFFFFF"/>
                </a:solidFill>
              </a:rPr>
              <a:t>voici</a:t>
            </a:r>
            <a:r>
              <a:rPr lang="en-US" sz="2200" spc="-50" dirty="0">
                <a:solidFill>
                  <a:srgbClr val="FFFFFF"/>
                </a:solidFill>
              </a:rPr>
              <a:t>, </a:t>
            </a:r>
            <a:r>
              <a:rPr lang="en-US" sz="2200" spc="-50" dirty="0" err="1">
                <a:solidFill>
                  <a:srgbClr val="FFFFFF"/>
                </a:solidFill>
              </a:rPr>
              <a:t>toutes</a:t>
            </a:r>
            <a:r>
              <a:rPr lang="en-US" sz="2200" spc="-50" dirty="0">
                <a:solidFill>
                  <a:srgbClr val="FFFFFF"/>
                </a:solidFill>
              </a:rPr>
              <a:t> choses </a:t>
            </a:r>
            <a:r>
              <a:rPr lang="en-US" sz="2200" spc="-50" dirty="0" err="1">
                <a:solidFill>
                  <a:srgbClr val="FFFFFF"/>
                </a:solidFill>
              </a:rPr>
              <a:t>sont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devenues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nouvelles</a:t>
            </a:r>
            <a:r>
              <a:rPr lang="en-US" sz="2200" spc="-50" dirty="0">
                <a:solidFill>
                  <a:srgbClr val="FFFFFF"/>
                </a:solidFill>
              </a:rPr>
              <a:t>. » (2 </a:t>
            </a:r>
            <a:r>
              <a:rPr lang="en-US" sz="2200" spc="-50" dirty="0" err="1">
                <a:solidFill>
                  <a:srgbClr val="FFFFFF"/>
                </a:solidFill>
              </a:rPr>
              <a:t>Corinthiens</a:t>
            </a:r>
            <a:r>
              <a:rPr lang="en-US" sz="2200" spc="-50" dirty="0">
                <a:solidFill>
                  <a:srgbClr val="FFFFFF"/>
                </a:solidFill>
              </a:rPr>
              <a:t> 5 : 17). </a:t>
            </a:r>
            <a:endParaRPr lang="en-US" sz="2200" spc="-50" dirty="0" smtClean="0">
              <a:solidFill>
                <a:srgbClr val="FFFFFF"/>
              </a:solidFill>
            </a:endParaRPr>
          </a:p>
          <a:p>
            <a:pPr algn="just"/>
            <a:r>
              <a:rPr lang="en-US" sz="2200" spc="-50" dirty="0" smtClean="0">
                <a:solidFill>
                  <a:srgbClr val="FFFFFF"/>
                </a:solidFill>
              </a:rPr>
              <a:t>« </a:t>
            </a:r>
            <a:r>
              <a:rPr lang="en-US" sz="2200" spc="-50" dirty="0">
                <a:solidFill>
                  <a:srgbClr val="FFFFFF"/>
                </a:solidFill>
              </a:rPr>
              <a:t>Et </a:t>
            </a:r>
            <a:r>
              <a:rPr lang="en-US" sz="2200" spc="-50" dirty="0" err="1">
                <a:solidFill>
                  <a:srgbClr val="FFFFFF"/>
                </a:solidFill>
              </a:rPr>
              <a:t>à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revêtir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l'homme</a:t>
            </a:r>
            <a:r>
              <a:rPr lang="en-US" sz="2200" spc="-50" dirty="0">
                <a:solidFill>
                  <a:srgbClr val="FFFFFF"/>
                </a:solidFill>
              </a:rPr>
              <a:t> nouveau, </a:t>
            </a:r>
            <a:r>
              <a:rPr lang="en-US" sz="2200" spc="-50" dirty="0" err="1">
                <a:solidFill>
                  <a:srgbClr val="FFFFFF"/>
                </a:solidFill>
              </a:rPr>
              <a:t>créé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selon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Dieu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dans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une</a:t>
            </a:r>
            <a:r>
              <a:rPr lang="en-US" sz="2200" spc="-50" dirty="0">
                <a:solidFill>
                  <a:srgbClr val="FFFFFF"/>
                </a:solidFill>
              </a:rPr>
              <a:t> justice et </a:t>
            </a:r>
            <a:r>
              <a:rPr lang="en-US" sz="2200" spc="-50" dirty="0" err="1">
                <a:solidFill>
                  <a:srgbClr val="FFFFFF"/>
                </a:solidFill>
              </a:rPr>
              <a:t>une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sainteté</a:t>
            </a:r>
            <a:r>
              <a:rPr lang="en-US" sz="2200" spc="-50" dirty="0">
                <a:solidFill>
                  <a:srgbClr val="FFFFFF"/>
                </a:solidFill>
              </a:rPr>
              <a:t> que </a:t>
            </a:r>
            <a:r>
              <a:rPr lang="en-US" sz="2200" spc="-50" dirty="0" err="1">
                <a:solidFill>
                  <a:srgbClr val="FFFFFF"/>
                </a:solidFill>
              </a:rPr>
              <a:t>produit</a:t>
            </a:r>
            <a:r>
              <a:rPr lang="en-US" sz="2200" spc="-50" dirty="0">
                <a:solidFill>
                  <a:srgbClr val="FFFFFF"/>
                </a:solidFill>
              </a:rPr>
              <a:t> la </a:t>
            </a:r>
            <a:r>
              <a:rPr lang="en-US" sz="2200" spc="-50" dirty="0" err="1">
                <a:solidFill>
                  <a:srgbClr val="FFFFFF"/>
                </a:solidFill>
              </a:rPr>
              <a:t>vérité</a:t>
            </a:r>
            <a:r>
              <a:rPr lang="en-US" sz="2200" spc="-50" dirty="0">
                <a:solidFill>
                  <a:srgbClr val="FFFFFF"/>
                </a:solidFill>
              </a:rPr>
              <a:t>. » (</a:t>
            </a:r>
            <a:r>
              <a:rPr lang="en-US" sz="2200" spc="-50" dirty="0" err="1">
                <a:solidFill>
                  <a:srgbClr val="FFFFFF"/>
                </a:solidFill>
              </a:rPr>
              <a:t>Éphésiens</a:t>
            </a:r>
            <a:r>
              <a:rPr lang="en-US" sz="2200" spc="-50" dirty="0">
                <a:solidFill>
                  <a:srgbClr val="FFFFFF"/>
                </a:solidFill>
              </a:rPr>
              <a:t> 4 : 24) </a:t>
            </a:r>
            <a:endParaRPr lang="en-US" sz="2200" spc="-50" dirty="0" smtClean="0">
              <a:solidFill>
                <a:srgbClr val="FFFFFF"/>
              </a:solidFill>
            </a:endParaRPr>
          </a:p>
          <a:p>
            <a:pPr algn="just"/>
            <a:r>
              <a:rPr lang="en-US" sz="2200" spc="-50" dirty="0" smtClean="0">
                <a:solidFill>
                  <a:srgbClr val="FFFFFF"/>
                </a:solidFill>
              </a:rPr>
              <a:t>« </a:t>
            </a:r>
            <a:r>
              <a:rPr lang="en-US" sz="2200" spc="-50" dirty="0" err="1">
                <a:solidFill>
                  <a:srgbClr val="FFFFFF"/>
                </a:solidFill>
              </a:rPr>
              <a:t>Sachant</a:t>
            </a:r>
            <a:r>
              <a:rPr lang="en-US" sz="2200" spc="-50" dirty="0">
                <a:solidFill>
                  <a:srgbClr val="FFFFFF"/>
                </a:solidFill>
              </a:rPr>
              <a:t> que </a:t>
            </a:r>
            <a:r>
              <a:rPr lang="en-US" sz="2200" spc="-50" dirty="0" err="1">
                <a:solidFill>
                  <a:srgbClr val="FFFFFF"/>
                </a:solidFill>
              </a:rPr>
              <a:t>notre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vieil</a:t>
            </a:r>
            <a:r>
              <a:rPr lang="en-US" sz="2200" spc="-50" dirty="0">
                <a:solidFill>
                  <a:srgbClr val="FFFFFF"/>
                </a:solidFill>
              </a:rPr>
              <a:t> homme a </a:t>
            </a:r>
            <a:r>
              <a:rPr lang="en-US" sz="2200" spc="-50" dirty="0" err="1">
                <a:solidFill>
                  <a:srgbClr val="FFFFFF"/>
                </a:solidFill>
              </a:rPr>
              <a:t>été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crucifié</a:t>
            </a:r>
            <a:r>
              <a:rPr lang="en-US" sz="2200" spc="-50" dirty="0">
                <a:solidFill>
                  <a:srgbClr val="FFFFFF"/>
                </a:solidFill>
              </a:rPr>
              <a:t> avec </a:t>
            </a:r>
            <a:r>
              <a:rPr lang="en-US" sz="2200" spc="-50" dirty="0" err="1">
                <a:solidFill>
                  <a:srgbClr val="FFFFFF"/>
                </a:solidFill>
              </a:rPr>
              <a:t>lui</a:t>
            </a:r>
            <a:r>
              <a:rPr lang="en-US" sz="2200" spc="-50" dirty="0">
                <a:solidFill>
                  <a:srgbClr val="FFFFFF"/>
                </a:solidFill>
              </a:rPr>
              <a:t>, </a:t>
            </a:r>
            <a:r>
              <a:rPr lang="en-US" sz="2200" spc="-50" dirty="0" err="1">
                <a:solidFill>
                  <a:srgbClr val="FFFFFF"/>
                </a:solidFill>
              </a:rPr>
              <a:t>afin</a:t>
            </a:r>
            <a:r>
              <a:rPr lang="en-US" sz="2200" spc="-50" dirty="0">
                <a:solidFill>
                  <a:srgbClr val="FFFFFF"/>
                </a:solidFill>
              </a:rPr>
              <a:t> que le corps du péché </a:t>
            </a:r>
            <a:r>
              <a:rPr lang="en-US" sz="2200" spc="-50" dirty="0" err="1">
                <a:solidFill>
                  <a:srgbClr val="FFFFFF"/>
                </a:solidFill>
              </a:rPr>
              <a:t>fût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détruit</a:t>
            </a:r>
            <a:r>
              <a:rPr lang="en-US" sz="2200" spc="-50" dirty="0">
                <a:solidFill>
                  <a:srgbClr val="FFFFFF"/>
                </a:solidFill>
              </a:rPr>
              <a:t>, pour que nous ne </a:t>
            </a:r>
            <a:r>
              <a:rPr lang="en-US" sz="2200" spc="-50" dirty="0" err="1">
                <a:solidFill>
                  <a:srgbClr val="FFFFFF"/>
                </a:solidFill>
              </a:rPr>
              <a:t>soyons</a:t>
            </a:r>
            <a:r>
              <a:rPr lang="en-US" sz="2200" spc="-50" dirty="0">
                <a:solidFill>
                  <a:srgbClr val="FFFFFF"/>
                </a:solidFill>
              </a:rPr>
              <a:t> plus </a:t>
            </a:r>
            <a:r>
              <a:rPr lang="en-US" sz="2200" spc="-50" dirty="0" err="1">
                <a:solidFill>
                  <a:srgbClr val="FFFFFF"/>
                </a:solidFill>
              </a:rPr>
              <a:t>esclaves</a:t>
            </a:r>
            <a:r>
              <a:rPr lang="en-US" sz="2200" spc="-50" dirty="0">
                <a:solidFill>
                  <a:srgbClr val="FFFFFF"/>
                </a:solidFill>
              </a:rPr>
              <a:t> du péché » (Romains 6 :6) </a:t>
            </a:r>
            <a:endParaRPr lang="en-US" sz="2200" spc="-50" dirty="0" smtClean="0">
              <a:solidFill>
                <a:srgbClr val="FFFFFF"/>
              </a:solidFill>
            </a:endParaRPr>
          </a:p>
          <a:p>
            <a:pPr algn="just"/>
            <a:r>
              <a:rPr lang="en-US" sz="2200" spc="-50" dirty="0" smtClean="0">
                <a:solidFill>
                  <a:srgbClr val="FFFFFF"/>
                </a:solidFill>
              </a:rPr>
              <a:t>« </a:t>
            </a:r>
            <a:r>
              <a:rPr lang="en-US" sz="2200" spc="-50" dirty="0">
                <a:solidFill>
                  <a:srgbClr val="FFFFFF"/>
                </a:solidFill>
              </a:rPr>
              <a:t>Et </a:t>
            </a:r>
            <a:r>
              <a:rPr lang="en-US" sz="2200" spc="-50" dirty="0" err="1">
                <a:solidFill>
                  <a:srgbClr val="FFFFFF"/>
                </a:solidFill>
              </a:rPr>
              <a:t>ayant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revêtu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l'homme</a:t>
            </a:r>
            <a:r>
              <a:rPr lang="en-US" sz="2200" spc="-50" dirty="0">
                <a:solidFill>
                  <a:srgbClr val="FFFFFF"/>
                </a:solidFill>
              </a:rPr>
              <a:t> nouveau, qui se </a:t>
            </a:r>
            <a:r>
              <a:rPr lang="en-US" sz="2200" spc="-50" dirty="0" err="1">
                <a:solidFill>
                  <a:srgbClr val="FFFFFF"/>
                </a:solidFill>
              </a:rPr>
              <a:t>renouvelle</a:t>
            </a:r>
            <a:r>
              <a:rPr lang="en-US" sz="2200" spc="-50" dirty="0">
                <a:solidFill>
                  <a:srgbClr val="FFFFFF"/>
                </a:solidFill>
              </a:rPr>
              <a:t>, </a:t>
            </a:r>
            <a:r>
              <a:rPr lang="en-US" sz="2200" spc="-50" dirty="0" err="1">
                <a:solidFill>
                  <a:srgbClr val="FFFFFF"/>
                </a:solidFill>
              </a:rPr>
              <a:t>dans</a:t>
            </a:r>
            <a:r>
              <a:rPr lang="en-US" sz="2200" spc="-50" dirty="0">
                <a:solidFill>
                  <a:srgbClr val="FFFFFF"/>
                </a:solidFill>
              </a:rPr>
              <a:t> la </a:t>
            </a:r>
            <a:r>
              <a:rPr lang="en-US" sz="2200" spc="-50" dirty="0" err="1">
                <a:solidFill>
                  <a:srgbClr val="FFFFFF"/>
                </a:solidFill>
              </a:rPr>
              <a:t>connaissance</a:t>
            </a:r>
            <a:r>
              <a:rPr lang="en-US" sz="2200" spc="-50" dirty="0">
                <a:solidFill>
                  <a:srgbClr val="FFFFFF"/>
                </a:solidFill>
              </a:rPr>
              <a:t>, </a:t>
            </a:r>
            <a:r>
              <a:rPr lang="en-US" sz="2200" spc="-50" dirty="0" err="1">
                <a:solidFill>
                  <a:srgbClr val="FFFFFF"/>
                </a:solidFill>
              </a:rPr>
              <a:t>selon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l'image</a:t>
            </a:r>
            <a:r>
              <a:rPr lang="en-US" sz="2200" spc="-50" dirty="0">
                <a:solidFill>
                  <a:srgbClr val="FFFFFF"/>
                </a:solidFill>
              </a:rPr>
              <a:t> de </a:t>
            </a:r>
            <a:r>
              <a:rPr lang="en-US" sz="2200" spc="-50" dirty="0" err="1">
                <a:solidFill>
                  <a:srgbClr val="FFFFFF"/>
                </a:solidFill>
              </a:rPr>
              <a:t>celui</a:t>
            </a:r>
            <a:r>
              <a:rPr lang="en-US" sz="2200" spc="-50" dirty="0">
                <a:solidFill>
                  <a:srgbClr val="FFFFFF"/>
                </a:solidFill>
              </a:rPr>
              <a:t> qui </a:t>
            </a:r>
            <a:r>
              <a:rPr lang="en-US" sz="2200" spc="-50" dirty="0" err="1">
                <a:solidFill>
                  <a:srgbClr val="FFFFFF"/>
                </a:solidFill>
              </a:rPr>
              <a:t>l'a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créé</a:t>
            </a:r>
            <a:r>
              <a:rPr lang="en-US" sz="2200" spc="-50" dirty="0">
                <a:solidFill>
                  <a:srgbClr val="FFFFFF"/>
                </a:solidFill>
              </a:rPr>
              <a:t>. » (</a:t>
            </a:r>
            <a:r>
              <a:rPr lang="en-US" sz="2200" spc="-50" dirty="0" err="1">
                <a:solidFill>
                  <a:srgbClr val="FFFFFF"/>
                </a:solidFill>
              </a:rPr>
              <a:t>Colossiens</a:t>
            </a:r>
            <a:r>
              <a:rPr lang="en-US" sz="2200" spc="-50" dirty="0">
                <a:solidFill>
                  <a:srgbClr val="FFFFFF"/>
                </a:solidFill>
              </a:rPr>
              <a:t> 3 : 10) </a:t>
            </a:r>
            <a:endParaRPr lang="en-US" sz="2200" spc="-50" dirty="0" smtClean="0">
              <a:solidFill>
                <a:srgbClr val="FFFFFF"/>
              </a:solidFill>
            </a:endParaRPr>
          </a:p>
          <a:p>
            <a:pPr algn="just"/>
            <a:r>
              <a:rPr lang="en-US" sz="2200" spc="-50" dirty="0" smtClean="0">
                <a:solidFill>
                  <a:srgbClr val="FFFFFF"/>
                </a:solidFill>
              </a:rPr>
              <a:t>« </a:t>
            </a:r>
            <a:r>
              <a:rPr lang="en-US" sz="2200" spc="-50" dirty="0" err="1">
                <a:solidFill>
                  <a:srgbClr val="FFFFFF"/>
                </a:solidFill>
              </a:rPr>
              <a:t>C'est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pourquoi</a:t>
            </a:r>
            <a:r>
              <a:rPr lang="en-US" sz="2200" spc="-50" dirty="0">
                <a:solidFill>
                  <a:srgbClr val="FFFFFF"/>
                </a:solidFill>
              </a:rPr>
              <a:t> nous ne </a:t>
            </a:r>
            <a:r>
              <a:rPr lang="en-US" sz="2200" spc="-50" dirty="0" err="1">
                <a:solidFill>
                  <a:srgbClr val="FFFFFF"/>
                </a:solidFill>
              </a:rPr>
              <a:t>perdons</a:t>
            </a:r>
            <a:r>
              <a:rPr lang="en-US" sz="2200" spc="-50" dirty="0">
                <a:solidFill>
                  <a:srgbClr val="FFFFFF"/>
                </a:solidFill>
              </a:rPr>
              <a:t> pas courage. Et </a:t>
            </a:r>
            <a:r>
              <a:rPr lang="en-US" sz="2200" spc="-50" dirty="0" err="1">
                <a:solidFill>
                  <a:srgbClr val="FFFFFF"/>
                </a:solidFill>
              </a:rPr>
              <a:t>lors</a:t>
            </a:r>
            <a:r>
              <a:rPr lang="en-US" sz="2200" spc="-50" dirty="0">
                <a:solidFill>
                  <a:srgbClr val="FFFFFF"/>
                </a:solidFill>
              </a:rPr>
              <a:t> </a:t>
            </a:r>
            <a:r>
              <a:rPr lang="en-US" sz="2200" spc="-50" dirty="0" err="1">
                <a:solidFill>
                  <a:srgbClr val="FFFFFF"/>
                </a:solidFill>
              </a:rPr>
              <a:t>même</a:t>
            </a:r>
            <a:r>
              <a:rPr lang="en-US" sz="2200" spc="-50" dirty="0">
                <a:solidFill>
                  <a:srgbClr val="FFFFFF"/>
                </a:solidFill>
              </a:rPr>
              <a:t> que </a:t>
            </a:r>
            <a:r>
              <a:rPr lang="en-US" sz="2200" spc="-50" dirty="0" err="1">
                <a:solidFill>
                  <a:srgbClr val="FFFFFF"/>
                </a:solidFill>
              </a:rPr>
              <a:t>notre</a:t>
            </a:r>
            <a:r>
              <a:rPr lang="en-US" sz="2200" spc="-50" dirty="0">
                <a:solidFill>
                  <a:srgbClr val="FFFFFF"/>
                </a:solidFill>
              </a:rPr>
              <a:t> homme </a:t>
            </a:r>
            <a:r>
              <a:rPr lang="en-US" sz="2200" spc="-50" dirty="0" err="1">
                <a:solidFill>
                  <a:srgbClr val="FFFFFF"/>
                </a:solidFill>
              </a:rPr>
              <a:t>extérieur</a:t>
            </a:r>
            <a:r>
              <a:rPr lang="en-US" sz="2200" spc="-50" dirty="0">
                <a:solidFill>
                  <a:srgbClr val="FFFFFF"/>
                </a:solidFill>
              </a:rPr>
              <a:t> se </a:t>
            </a:r>
            <a:r>
              <a:rPr lang="en-US" sz="2200" spc="-50" dirty="0" err="1">
                <a:solidFill>
                  <a:srgbClr val="FFFFFF"/>
                </a:solidFill>
              </a:rPr>
              <a:t>détruit</a:t>
            </a:r>
            <a:r>
              <a:rPr lang="en-US" sz="2200" spc="-50" dirty="0">
                <a:solidFill>
                  <a:srgbClr val="FFFFFF"/>
                </a:solidFill>
              </a:rPr>
              <a:t>, </a:t>
            </a:r>
            <a:r>
              <a:rPr lang="en-US" sz="2200" spc="-50" dirty="0" err="1">
                <a:solidFill>
                  <a:srgbClr val="FFFFFF"/>
                </a:solidFill>
              </a:rPr>
              <a:t>notre</a:t>
            </a:r>
            <a:r>
              <a:rPr lang="en-US" sz="2200" spc="-50" dirty="0">
                <a:solidFill>
                  <a:srgbClr val="FFFFFF"/>
                </a:solidFill>
              </a:rPr>
              <a:t> homme </a:t>
            </a:r>
            <a:r>
              <a:rPr lang="en-US" sz="2200" spc="-50" dirty="0" err="1">
                <a:solidFill>
                  <a:srgbClr val="FFFFFF"/>
                </a:solidFill>
              </a:rPr>
              <a:t>intérieur</a:t>
            </a:r>
            <a:r>
              <a:rPr lang="en-US" sz="2200" spc="-50" dirty="0">
                <a:solidFill>
                  <a:srgbClr val="FFFFFF"/>
                </a:solidFill>
              </a:rPr>
              <a:t> se </a:t>
            </a:r>
            <a:r>
              <a:rPr lang="en-US" sz="2200" spc="-50" dirty="0" err="1">
                <a:solidFill>
                  <a:srgbClr val="FFFFFF"/>
                </a:solidFill>
              </a:rPr>
              <a:t>renouvelle</a:t>
            </a:r>
            <a:r>
              <a:rPr lang="en-US" sz="2200" spc="-50" dirty="0">
                <a:solidFill>
                  <a:srgbClr val="FFFFFF"/>
                </a:solidFill>
              </a:rPr>
              <a:t> de jour </a:t>
            </a:r>
            <a:r>
              <a:rPr lang="en-US" sz="2200" spc="-50" dirty="0" err="1">
                <a:solidFill>
                  <a:srgbClr val="FFFFFF"/>
                </a:solidFill>
              </a:rPr>
              <a:t>en</a:t>
            </a:r>
            <a:r>
              <a:rPr lang="en-US" sz="2200" spc="-50" dirty="0">
                <a:solidFill>
                  <a:srgbClr val="FFFFFF"/>
                </a:solidFill>
              </a:rPr>
              <a:t> jour. » (2 </a:t>
            </a:r>
            <a:r>
              <a:rPr lang="en-US" sz="2200" spc="-50" dirty="0" err="1">
                <a:solidFill>
                  <a:srgbClr val="FFFFFF"/>
                </a:solidFill>
              </a:rPr>
              <a:t>Corinthiens</a:t>
            </a:r>
            <a:r>
              <a:rPr lang="en-US" sz="2200" spc="-50" dirty="0">
                <a:solidFill>
                  <a:srgbClr val="FFFFFF"/>
                </a:solidFill>
              </a:rPr>
              <a:t> 4 : 16) </a:t>
            </a:r>
            <a:endParaRPr lang="es-ES" sz="2200" spc="-50" dirty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13017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 combat entre </a:t>
            </a:r>
            <a:r>
              <a:rPr lang="en-US" dirty="0" err="1">
                <a:solidFill>
                  <a:srgbClr val="FFFFFF"/>
                </a:solidFill>
              </a:rPr>
              <a:t>deux</a:t>
            </a:r>
            <a:r>
              <a:rPr lang="en-US" dirty="0">
                <a:solidFill>
                  <a:srgbClr val="FFFFFF"/>
                </a:solidFill>
              </a:rPr>
              <a:t> natures : comment se </a:t>
            </a:r>
            <a:r>
              <a:rPr lang="en-US" dirty="0" err="1">
                <a:solidFill>
                  <a:srgbClr val="FFFFFF"/>
                </a:solidFill>
              </a:rPr>
              <a:t>nourrissent-elles</a:t>
            </a:r>
            <a:r>
              <a:rPr lang="en-US" dirty="0">
                <a:solidFill>
                  <a:srgbClr val="FFFFFF"/>
                </a:solidFill>
              </a:rPr>
              <a:t> 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4160" y="2362200"/>
            <a:ext cx="3809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Tahoma" charset="0"/>
              </a:rPr>
              <a:t>NATURE PÉCHERESSE</a:t>
            </a:r>
            <a:endParaRPr lang="en-US" sz="2400" b="1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67215" y="2362200"/>
            <a:ext cx="3222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>
                <a:solidFill>
                  <a:srgbClr val="FFFFFF"/>
                </a:solidFill>
                <a:latin typeface="Tahoma" charset="0"/>
              </a:rPr>
              <a:t>NATURE NOUVELLE</a:t>
            </a:r>
            <a:endParaRPr lang="es-ES" sz="2400" b="1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2542755" y="2999412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1923" y="3248116"/>
            <a:ext cx="362047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 sz="2000" spc="-3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s-MX" sz="2000" spc="-30" dirty="0">
                <a:solidFill>
                  <a:srgbClr val="FFFFFF"/>
                </a:solidFill>
                <a:latin typeface="Tahoma" charset="0"/>
              </a:rPr>
              <a:t>Contenu média inapproprié : films, émissions TV, sites web, </a:t>
            </a:r>
            <a:r>
              <a:rPr lang="es-MX" sz="2000" spc="-30" dirty="0" smtClean="0">
                <a:solidFill>
                  <a:srgbClr val="FFFFFF"/>
                </a:solidFill>
                <a:latin typeface="Tahoma" charset="0"/>
              </a:rPr>
              <a:t>etc.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3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>
                <a:solidFill>
                  <a:srgbClr val="FFFFFF"/>
                </a:solidFill>
                <a:latin typeface="Tahoma" charset="0"/>
              </a:rPr>
              <a:t>Amitiés</a:t>
            </a:r>
            <a:r>
              <a:rPr lang="en-US" sz="2000" spc="-3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 smtClean="0">
                <a:solidFill>
                  <a:srgbClr val="FFFFFF"/>
                </a:solidFill>
                <a:latin typeface="Tahoma" charset="0"/>
              </a:rPr>
              <a:t>inappropriées</a:t>
            </a:r>
            <a:r>
              <a:rPr lang="en-US" sz="2000" spc="-30" dirty="0" smtClean="0">
                <a:solidFill>
                  <a:srgbClr val="FFFFFF"/>
                </a:solidFill>
                <a:latin typeface="Tahoma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3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>
                <a:solidFill>
                  <a:srgbClr val="FFFFFF"/>
                </a:solidFill>
                <a:latin typeface="Tahoma" charset="0"/>
              </a:rPr>
              <a:t>Musique</a:t>
            </a:r>
            <a:r>
              <a:rPr lang="en-US" sz="2000" spc="-3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smtClean="0">
                <a:solidFill>
                  <a:srgbClr val="FFFFFF"/>
                </a:solidFill>
                <a:latin typeface="Tahoma" charset="0"/>
              </a:rPr>
              <a:t>non-</a:t>
            </a:r>
            <a:r>
              <a:rPr lang="en-US" sz="2000" spc="-30" dirty="0" err="1" smtClean="0">
                <a:solidFill>
                  <a:srgbClr val="FFFFFF"/>
                </a:solidFill>
                <a:latin typeface="Tahoma" charset="0"/>
              </a:rPr>
              <a:t>édifiante</a:t>
            </a:r>
            <a:r>
              <a:rPr lang="en-US" sz="2000" spc="-30" dirty="0" smtClean="0">
                <a:solidFill>
                  <a:srgbClr val="FFFFFF"/>
                </a:solidFill>
                <a:latin typeface="Tahoma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40" dirty="0">
                <a:solidFill>
                  <a:srgbClr val="FFFFFF"/>
                </a:solidFill>
                <a:latin typeface="Tahoma" charset="0"/>
              </a:rPr>
              <a:t> Absence de </a:t>
            </a:r>
            <a:r>
              <a:rPr lang="en-US" sz="2000" spc="-40" dirty="0" err="1" smtClean="0">
                <a:solidFill>
                  <a:srgbClr val="FFFFFF"/>
                </a:solidFill>
                <a:latin typeface="Tahoma" charset="0"/>
              </a:rPr>
              <a:t>l'église</a:t>
            </a:r>
            <a:r>
              <a:rPr lang="en-US" sz="2000" spc="-40" dirty="0" smtClean="0">
                <a:solidFill>
                  <a:srgbClr val="FFFFFF"/>
                </a:solidFill>
                <a:latin typeface="Tahoma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3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 smtClean="0">
                <a:solidFill>
                  <a:srgbClr val="FFFFFF"/>
                </a:solidFill>
                <a:latin typeface="Tahoma" charset="0"/>
              </a:rPr>
              <a:t>Indifférence</a:t>
            </a:r>
            <a:r>
              <a:rPr lang="en-US" sz="2000" spc="-3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 smtClean="0">
                <a:solidFill>
                  <a:srgbClr val="FFFFFF"/>
                </a:solidFill>
                <a:latin typeface="Tahoma" charset="0"/>
              </a:rPr>
              <a:t>spirituelle</a:t>
            </a:r>
            <a:r>
              <a:rPr lang="en-US" sz="2000" spc="-30" dirty="0" smtClean="0">
                <a:solidFill>
                  <a:srgbClr val="FFFFFF"/>
                </a:solidFill>
                <a:latin typeface="Tahoma" charset="0"/>
              </a:rPr>
              <a:t>.</a:t>
            </a:r>
            <a:endParaRPr lang="en-US" sz="2000" spc="-30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27815" y="3206698"/>
            <a:ext cx="342474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 sz="2000" spc="-2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s-MX" sz="2000" spc="-20" dirty="0">
                <a:solidFill>
                  <a:srgbClr val="FFFFFF"/>
                </a:solidFill>
                <a:latin typeface="Tahoma" charset="0"/>
              </a:rPr>
              <a:t>Contenu média édifiant : musique, vidéos, films, etc.  </a:t>
            </a:r>
            <a:endParaRPr lang="es-MX" sz="2000" spc="-2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5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50" dirty="0" err="1">
                <a:solidFill>
                  <a:srgbClr val="FFFFFF"/>
                </a:solidFill>
                <a:latin typeface="Tahoma" charset="0"/>
              </a:rPr>
              <a:t>Prière</a:t>
            </a:r>
            <a:r>
              <a:rPr lang="en-US" sz="2000" spc="-50" dirty="0">
                <a:solidFill>
                  <a:srgbClr val="FFFFFF"/>
                </a:solidFill>
                <a:latin typeface="Tahoma" charset="0"/>
              </a:rPr>
              <a:t> et lecture de la </a:t>
            </a:r>
            <a:r>
              <a:rPr lang="en-US" sz="2000" spc="-50" dirty="0" smtClean="0">
                <a:solidFill>
                  <a:srgbClr val="FFFFFF"/>
                </a:solidFill>
                <a:latin typeface="Tahoma" charset="0"/>
              </a:rPr>
              <a:t>Bible.</a:t>
            </a:r>
            <a:endParaRPr lang="en-US" sz="2000" spc="-5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3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>
                <a:solidFill>
                  <a:srgbClr val="FFFFFF"/>
                </a:solidFill>
                <a:latin typeface="Tahoma" charset="0"/>
              </a:rPr>
              <a:t>Présence</a:t>
            </a:r>
            <a:r>
              <a:rPr lang="en-US" sz="2000" spc="-3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>
                <a:solidFill>
                  <a:srgbClr val="FFFFFF"/>
                </a:solidFill>
                <a:latin typeface="Tahoma" charset="0"/>
              </a:rPr>
              <a:t>à</a:t>
            </a:r>
            <a:r>
              <a:rPr lang="en-US" sz="2000" spc="-3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30" dirty="0" err="1">
                <a:solidFill>
                  <a:srgbClr val="FFFFFF"/>
                </a:solidFill>
                <a:latin typeface="Tahoma" charset="0"/>
              </a:rPr>
              <a:t>l'église</a:t>
            </a:r>
            <a:r>
              <a:rPr lang="en-US" sz="2000" spc="-30" dirty="0">
                <a:solidFill>
                  <a:srgbClr val="FFFFFF"/>
                </a:solidFill>
                <a:latin typeface="Tahoma" charset="0"/>
              </a:rPr>
              <a:t>.</a:t>
            </a:r>
            <a:endParaRPr lang="en-US" sz="2000" spc="-3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2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20" dirty="0" err="1">
                <a:solidFill>
                  <a:srgbClr val="FFFFFF"/>
                </a:solidFill>
                <a:latin typeface="Tahoma" charset="0"/>
              </a:rPr>
              <a:t>Activités</a:t>
            </a:r>
            <a:r>
              <a:rPr lang="en-US" sz="2000" spc="-2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20" dirty="0" err="1">
                <a:solidFill>
                  <a:srgbClr val="FFFFFF"/>
                </a:solidFill>
                <a:latin typeface="Tahoma" charset="0"/>
              </a:rPr>
              <a:t>missionnaires</a:t>
            </a:r>
            <a:r>
              <a:rPr lang="en-US" sz="2000" spc="-20" dirty="0">
                <a:solidFill>
                  <a:srgbClr val="FFFFFF"/>
                </a:solidFill>
                <a:latin typeface="Tahoma" charset="0"/>
              </a:rPr>
              <a:t>.</a:t>
            </a:r>
            <a:endParaRPr lang="en-US" sz="2000" spc="-2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spc="-80" dirty="0">
                <a:solidFill>
                  <a:srgbClr val="FFFFFF"/>
                </a:solidFill>
                <a:latin typeface="Tahoma" charset="0"/>
              </a:rPr>
              <a:t> Lecture de </a:t>
            </a:r>
            <a:r>
              <a:rPr lang="en-US" sz="2000" spc="-80" dirty="0" err="1">
                <a:solidFill>
                  <a:srgbClr val="FFFFFF"/>
                </a:solidFill>
                <a:latin typeface="Tahoma" charset="0"/>
              </a:rPr>
              <a:t>matériel</a:t>
            </a:r>
            <a:r>
              <a:rPr lang="en-US" sz="2000" spc="-8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en-US" sz="2000" spc="-80" dirty="0" err="1">
                <a:solidFill>
                  <a:srgbClr val="FFFFFF"/>
                </a:solidFill>
                <a:latin typeface="Tahoma" charset="0"/>
              </a:rPr>
              <a:t>inspirant</a:t>
            </a:r>
            <a:r>
              <a:rPr lang="en-US" sz="2000" spc="-80" dirty="0">
                <a:solidFill>
                  <a:srgbClr val="FFFFFF"/>
                </a:solidFill>
                <a:latin typeface="Tahoma" charset="0"/>
              </a:rPr>
              <a:t>.</a:t>
            </a:r>
            <a:endParaRPr lang="en-US" sz="2000" spc="-80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527815" y="2999412"/>
            <a:ext cx="1219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>
              <a:solidFill>
                <a:srgbClr val="FFFFFF"/>
              </a:solidFill>
            </a:endParaRPr>
          </a:p>
        </p:txBody>
      </p:sp>
      <p:pic>
        <p:nvPicPr>
          <p:cNvPr id="2" name="Imagen 1" descr="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4" y="2251752"/>
            <a:ext cx="2121619" cy="4243237"/>
          </a:xfrm>
          <a:prstGeom prst="rect">
            <a:avLst/>
          </a:prstGeom>
        </p:spPr>
      </p:pic>
      <p:sp>
        <p:nvSpPr>
          <p:cNvPr id="1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2176"/>
            <a:ext cx="5638800" cy="1143000"/>
          </a:xfrm>
        </p:spPr>
        <p:txBody>
          <a:bodyPr>
            <a:noAutofit/>
          </a:bodyPr>
          <a:lstStyle/>
          <a:p>
            <a:pPr algn="just"/>
            <a:r>
              <a:rPr lang="en-US">
                <a:solidFill>
                  <a:schemeClr val="bg1"/>
                </a:solidFill>
              </a:rPr>
              <a:t>L'importance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d'une</a:t>
            </a:r>
            <a:r>
              <a:rPr lang="en-US" dirty="0">
                <a:solidFill>
                  <a:schemeClr val="bg1"/>
                </a:solidFill>
              </a:rPr>
              <a:t> vie de </a:t>
            </a:r>
            <a:r>
              <a:rPr lang="en-US" dirty="0" err="1">
                <a:solidFill>
                  <a:schemeClr val="bg1"/>
                </a:solidFill>
              </a:rPr>
              <a:t>prière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quotidienne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34346" y="2361147"/>
            <a:ext cx="5460053" cy="29556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</a:rPr>
              <a:t>« </a:t>
            </a:r>
            <a:r>
              <a:rPr lang="en-US" sz="2600" dirty="0" err="1">
                <a:solidFill>
                  <a:schemeClr val="bg1"/>
                </a:solidFill>
              </a:rPr>
              <a:t>Puis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il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dit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à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tous</a:t>
            </a:r>
            <a:r>
              <a:rPr lang="en-US" sz="2600" dirty="0">
                <a:solidFill>
                  <a:schemeClr val="bg1"/>
                </a:solidFill>
              </a:rPr>
              <a:t>: Si </a:t>
            </a:r>
            <a:r>
              <a:rPr lang="en-US" sz="2600" dirty="0" err="1">
                <a:solidFill>
                  <a:schemeClr val="bg1"/>
                </a:solidFill>
              </a:rPr>
              <a:t>quelqu'un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veut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venir</a:t>
            </a:r>
            <a:r>
              <a:rPr lang="en-US" sz="2600" dirty="0">
                <a:solidFill>
                  <a:schemeClr val="bg1"/>
                </a:solidFill>
              </a:rPr>
              <a:t> après </a:t>
            </a:r>
            <a:r>
              <a:rPr lang="en-US" sz="2600" dirty="0" err="1">
                <a:solidFill>
                  <a:schemeClr val="bg1"/>
                </a:solidFill>
              </a:rPr>
              <a:t>moi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qu'il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renonce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à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lui-même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qu'il</a:t>
            </a:r>
            <a:r>
              <a:rPr lang="en-US" sz="2600" dirty="0">
                <a:solidFill>
                  <a:schemeClr val="bg1"/>
                </a:solidFill>
              </a:rPr>
              <a:t> se charge </a:t>
            </a:r>
            <a:r>
              <a:rPr lang="en-US" sz="2600" dirty="0" err="1">
                <a:solidFill>
                  <a:schemeClr val="bg1"/>
                </a:solidFill>
              </a:rPr>
              <a:t>chaque</a:t>
            </a:r>
            <a:r>
              <a:rPr lang="en-US" sz="2600" dirty="0">
                <a:solidFill>
                  <a:schemeClr val="bg1"/>
                </a:solidFill>
              </a:rPr>
              <a:t> jour de </a:t>
            </a:r>
            <a:r>
              <a:rPr lang="en-US" sz="2600" dirty="0" err="1">
                <a:solidFill>
                  <a:schemeClr val="bg1"/>
                </a:solidFill>
              </a:rPr>
              <a:t>sa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croix</a:t>
            </a:r>
            <a:r>
              <a:rPr lang="en-US" sz="2600" dirty="0">
                <a:solidFill>
                  <a:schemeClr val="bg1"/>
                </a:solidFill>
              </a:rPr>
              <a:t>, et </a:t>
            </a:r>
            <a:r>
              <a:rPr lang="en-US" sz="2600" dirty="0" err="1">
                <a:solidFill>
                  <a:schemeClr val="bg1"/>
                </a:solidFill>
              </a:rPr>
              <a:t>qu'il</a:t>
            </a:r>
            <a:r>
              <a:rPr lang="en-US" sz="2600" dirty="0">
                <a:solidFill>
                  <a:schemeClr val="bg1"/>
                </a:solidFill>
              </a:rPr>
              <a:t> me </a:t>
            </a:r>
            <a:r>
              <a:rPr lang="en-US" sz="2600" dirty="0" err="1">
                <a:solidFill>
                  <a:schemeClr val="bg1"/>
                </a:solidFill>
              </a:rPr>
              <a:t>suive</a:t>
            </a:r>
            <a:r>
              <a:rPr lang="en-US" sz="2600" dirty="0">
                <a:solidFill>
                  <a:schemeClr val="bg1"/>
                </a:solidFill>
              </a:rPr>
              <a:t>. » (Luc 9 : 23)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30" y="786922"/>
            <a:ext cx="8157038" cy="780527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FF"/>
                </a:solidFill>
              </a:rPr>
              <a:t>1. </a:t>
            </a:r>
            <a:r>
              <a:rPr lang="en-US" sz="4000" b="0" dirty="0" err="1">
                <a:solidFill>
                  <a:srgbClr val="FFFFFF"/>
                </a:solidFill>
              </a:rPr>
              <a:t>Reniez-vous</a:t>
            </a:r>
            <a:endParaRPr lang="en-US" sz="4000" b="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314960" y="2725661"/>
            <a:ext cx="5384800" cy="293738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Crucifiez-vous</a:t>
            </a:r>
            <a:r>
              <a:rPr lang="en-US" sz="2400" dirty="0">
                <a:solidFill>
                  <a:srgbClr val="FFFFFF"/>
                </a:solidFill>
              </a:rPr>
              <a:t> (Galatians 2 : </a:t>
            </a:r>
            <a:r>
              <a:rPr lang="en-US" sz="2400" dirty="0" smtClean="0">
                <a:solidFill>
                  <a:srgbClr val="FFFFFF"/>
                </a:solidFill>
              </a:rPr>
              <a:t>20)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</a:rPr>
              <a:t>Reconnaissez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faiblesses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humaines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</a:rPr>
              <a:t>Acceptez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l'aide</a:t>
            </a:r>
            <a:r>
              <a:rPr lang="en-US" sz="2400" dirty="0">
                <a:solidFill>
                  <a:srgbClr val="FFFFFF"/>
                </a:solidFill>
              </a:rPr>
              <a:t> divine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809" y="745505"/>
            <a:ext cx="7853331" cy="849556"/>
          </a:xfrm>
        </p:spPr>
        <p:txBody>
          <a:bodyPr>
            <a:noAutofit/>
          </a:bodyPr>
          <a:lstStyle/>
          <a:p>
            <a:pPr algn="just"/>
            <a:r>
              <a:rPr lang="en-US" sz="4000" b="0" dirty="0">
                <a:solidFill>
                  <a:srgbClr val="FFFFFF"/>
                </a:solidFill>
              </a:rPr>
              <a:t>2. </a:t>
            </a:r>
            <a:r>
              <a:rPr lang="en-US" sz="4000" b="0" dirty="0" err="1">
                <a:solidFill>
                  <a:srgbClr val="FFFFFF"/>
                </a:solidFill>
              </a:rPr>
              <a:t>Prenez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votre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croix</a:t>
            </a:r>
            <a:endParaRPr lang="en-US" sz="4000" b="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302846" y="2157791"/>
            <a:ext cx="5810793" cy="4233290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Acceptez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inconvénients</a:t>
            </a:r>
            <a:r>
              <a:rPr lang="en-US" sz="2400" dirty="0">
                <a:solidFill>
                  <a:srgbClr val="FFFFFF"/>
                </a:solidFill>
              </a:rPr>
              <a:t> d'être </a:t>
            </a:r>
            <a:r>
              <a:rPr lang="en-US" sz="2400" dirty="0" err="1">
                <a:solidFill>
                  <a:srgbClr val="FFFFFF"/>
                </a:solidFill>
              </a:rPr>
              <a:t>chrétien</a:t>
            </a:r>
            <a:r>
              <a:rPr lang="en-US" sz="2400" dirty="0">
                <a:solidFill>
                  <a:srgbClr val="FFFFFF"/>
                </a:solidFill>
              </a:rPr>
              <a:t> (les critiques, les railleries, les </a:t>
            </a:r>
            <a:r>
              <a:rPr lang="en-US" sz="2400" dirty="0" err="1">
                <a:solidFill>
                  <a:srgbClr val="FFFFFF"/>
                </a:solidFill>
              </a:rPr>
              <a:t>refus</a:t>
            </a:r>
            <a:r>
              <a:rPr lang="en-US" sz="2400" dirty="0">
                <a:solidFill>
                  <a:srgbClr val="FFFFFF"/>
                </a:solidFill>
              </a:rPr>
              <a:t>).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</a:rPr>
              <a:t>Soumettez-vous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volonté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quand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elle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contraire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désirs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 descr="sub_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81" y="3631810"/>
            <a:ext cx="4918619" cy="1127080"/>
          </a:xfrm>
          <a:prstGeom prst="rect">
            <a:avLst/>
          </a:prstGeom>
        </p:spPr>
      </p:pic>
      <p:pic>
        <p:nvPicPr>
          <p:cNvPr id="6" name="Imagen 5" descr="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160"/>
            <a:ext cx="9144000" cy="24931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54280"/>
            <a:ext cx="7540958" cy="1470025"/>
          </a:xfrm>
        </p:spPr>
        <p:txBody>
          <a:bodyPr>
            <a:noAutofit/>
          </a:bodyPr>
          <a:lstStyle/>
          <a:p>
            <a:pPr algn="r">
              <a:lnSpc>
                <a:spcPts val="4760"/>
              </a:lnSpc>
            </a:pPr>
            <a:r>
              <a:rPr lang="en-US" sz="4800" dirty="0" err="1">
                <a:solidFill>
                  <a:schemeClr val="bg1"/>
                </a:solidFill>
              </a:rPr>
              <a:t>Dieu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peut-il</a:t>
            </a:r>
            <a:r>
              <a:rPr lang="en-US" sz="4800" dirty="0">
                <a:solidFill>
                  <a:schemeClr val="bg1"/>
                </a:solidFill>
              </a:rPr>
              <a:t> changer ma vie 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63886" y="3886200"/>
            <a:ext cx="4354703" cy="943212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Sujet</a:t>
            </a:r>
            <a:r>
              <a:rPr lang="en-US" dirty="0">
                <a:solidFill>
                  <a:srgbClr val="FFFFFF"/>
                </a:solidFill>
              </a:rPr>
              <a:t> 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33" y="1387646"/>
            <a:ext cx="2332421" cy="23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29" y="717893"/>
            <a:ext cx="7729087" cy="849556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FF"/>
                </a:solidFill>
              </a:rPr>
              <a:t>3. </a:t>
            </a:r>
            <a:r>
              <a:rPr lang="en-US" sz="4000" b="0" dirty="0" err="1">
                <a:solidFill>
                  <a:srgbClr val="FFFFFF"/>
                </a:solidFill>
              </a:rPr>
              <a:t>Suivez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Jésus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endParaRPr lang="en-US" sz="4000" b="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526224" y="2118753"/>
            <a:ext cx="7118178" cy="226090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Soyez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prêts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faire </a:t>
            </a:r>
            <a:r>
              <a:rPr lang="en-US" sz="2400" dirty="0" err="1">
                <a:solidFill>
                  <a:srgbClr val="FFFFFF"/>
                </a:solidFill>
              </a:rPr>
              <a:t>ce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qu'il</a:t>
            </a:r>
            <a:r>
              <a:rPr lang="en-US" sz="2400" dirty="0">
                <a:solidFill>
                  <a:srgbClr val="FFFFFF"/>
                </a:solidFill>
              </a:rPr>
              <a:t> nous </a:t>
            </a:r>
            <a:r>
              <a:rPr lang="en-US" sz="2400" dirty="0" err="1">
                <a:solidFill>
                  <a:srgbClr val="FFFFFF"/>
                </a:solidFill>
              </a:rPr>
              <a:t>appelle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faire (</a:t>
            </a:r>
            <a:r>
              <a:rPr lang="en-US" sz="2400" dirty="0" err="1">
                <a:solidFill>
                  <a:srgbClr val="FFFFFF"/>
                </a:solidFill>
              </a:rPr>
              <a:t>Psaumes</a:t>
            </a:r>
            <a:r>
              <a:rPr lang="en-US" sz="2400" dirty="0">
                <a:solidFill>
                  <a:srgbClr val="FFFFFF"/>
                </a:solidFill>
              </a:rPr>
              <a:t> 25 : 1-10) 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</a:rPr>
              <a:t>Profitez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de </a:t>
            </a:r>
            <a:r>
              <a:rPr lang="en-US" sz="2400" dirty="0" err="1">
                <a:solidFill>
                  <a:srgbClr val="FFFFFF"/>
                </a:solidFill>
              </a:rPr>
              <a:t>votre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obéissance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volonté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22313" y="1963256"/>
            <a:ext cx="4316464" cy="161243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Trois attitudes face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Jésus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12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Trois types </a:t>
            </a:r>
            <a:r>
              <a:rPr lang="en-US" dirty="0" err="1">
                <a:solidFill>
                  <a:srgbClr val="FFFFFF"/>
                </a:solidFill>
              </a:rPr>
              <a:t>d'attitudes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nos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jours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9678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500" dirty="0" err="1">
                <a:solidFill>
                  <a:srgbClr val="FFFFFF"/>
                </a:solidFill>
              </a:rPr>
              <a:t>Certains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nourrissent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leurs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coeurs</a:t>
            </a:r>
            <a:r>
              <a:rPr lang="en-US" sz="2500" dirty="0">
                <a:solidFill>
                  <a:srgbClr val="FFFFFF"/>
                </a:solidFill>
              </a:rPr>
              <a:t> le </a:t>
            </a:r>
            <a:r>
              <a:rPr lang="en-US" sz="2500" dirty="0" err="1">
                <a:solidFill>
                  <a:srgbClr val="FFFFFF"/>
                </a:solidFill>
              </a:rPr>
              <a:t>manque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foi</a:t>
            </a:r>
            <a:r>
              <a:rPr lang="en-US" sz="2500" dirty="0">
                <a:solidFill>
                  <a:srgbClr val="FFFFFF"/>
                </a:solidFill>
              </a:rPr>
              <a:t> et </a:t>
            </a:r>
            <a:r>
              <a:rPr lang="en-US" sz="2500" dirty="0" err="1">
                <a:solidFill>
                  <a:srgbClr val="FFFFFF"/>
                </a:solidFill>
              </a:rPr>
              <a:t>critiquent</a:t>
            </a:r>
            <a:r>
              <a:rPr lang="en-US" sz="2500" dirty="0">
                <a:solidFill>
                  <a:srgbClr val="FFFFFF"/>
                </a:solidFill>
              </a:rPr>
              <a:t> tout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qui a trait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Jésus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ou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smtClean="0">
                <a:solidFill>
                  <a:srgbClr val="FFFFFF"/>
                </a:solidFill>
              </a:rPr>
              <a:t>religion.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500" dirty="0" err="1" smtClean="0">
                <a:solidFill>
                  <a:srgbClr val="FFFFFF"/>
                </a:solidFill>
              </a:rPr>
              <a:t>D'autres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sont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conscients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leur</a:t>
            </a:r>
            <a:r>
              <a:rPr lang="en-US" sz="2500" dirty="0">
                <a:solidFill>
                  <a:srgbClr val="FFFFFF"/>
                </a:solidFill>
              </a:rPr>
              <a:t> situation de péché, se </a:t>
            </a:r>
            <a:r>
              <a:rPr lang="en-US" sz="2500" dirty="0" err="1">
                <a:solidFill>
                  <a:srgbClr val="FFFFFF"/>
                </a:solidFill>
              </a:rPr>
              <a:t>repentent</a:t>
            </a:r>
            <a:r>
              <a:rPr lang="en-US" sz="2500" dirty="0">
                <a:solidFill>
                  <a:srgbClr val="FFFFFF"/>
                </a:solidFill>
              </a:rPr>
              <a:t> et </a:t>
            </a:r>
            <a:r>
              <a:rPr lang="en-US" sz="2500" dirty="0" err="1">
                <a:solidFill>
                  <a:srgbClr val="FFFFFF"/>
                </a:solidFill>
              </a:rPr>
              <a:t>acceptent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Jésus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comme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leur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sauveur</a:t>
            </a:r>
            <a:r>
              <a:rPr lang="en-US" sz="2500" dirty="0">
                <a:solidFill>
                  <a:srgbClr val="FFFFFF"/>
                </a:solidFill>
              </a:rPr>
              <a:t> personnel. </a:t>
            </a:r>
            <a:endParaRPr lang="en-US" sz="2500" dirty="0" smtClean="0">
              <a:solidFill>
                <a:srgbClr val="FFFFFF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500" dirty="0" smtClean="0">
                <a:solidFill>
                  <a:srgbClr val="FFFFFF"/>
                </a:solidFill>
              </a:rPr>
              <a:t>Et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y a </a:t>
            </a:r>
            <a:r>
              <a:rPr lang="en-US" sz="2500" dirty="0" err="1">
                <a:solidFill>
                  <a:srgbClr val="FFFFFF"/>
                </a:solidFill>
              </a:rPr>
              <a:t>aussi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ceux</a:t>
            </a:r>
            <a:r>
              <a:rPr lang="en-US" sz="2500" dirty="0">
                <a:solidFill>
                  <a:srgbClr val="FFFFFF"/>
                </a:solidFill>
              </a:rPr>
              <a:t> qui </a:t>
            </a:r>
            <a:r>
              <a:rPr lang="en-US" sz="2500" dirty="0" err="1">
                <a:solidFill>
                  <a:srgbClr val="FFFFFF"/>
                </a:solidFill>
              </a:rPr>
              <a:t>restent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indifférents</a:t>
            </a:r>
            <a:r>
              <a:rPr lang="en-US" sz="2500" dirty="0">
                <a:solidFill>
                  <a:srgbClr val="FFFFFF"/>
                </a:solidFill>
              </a:rPr>
              <a:t> et se </a:t>
            </a:r>
            <a:r>
              <a:rPr lang="en-US" sz="2500" dirty="0" err="1">
                <a:solidFill>
                  <a:srgbClr val="FFFFFF"/>
                </a:solidFill>
              </a:rPr>
              <a:t>contentent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d'observer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qui se </a:t>
            </a:r>
            <a:r>
              <a:rPr lang="en-US" sz="2500" dirty="0" err="1">
                <a:solidFill>
                  <a:srgbClr val="FFFFFF"/>
                </a:solidFill>
              </a:rPr>
              <a:t>passera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5086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Trois attitudes face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Jésus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Luc 23 : 39-42)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943811"/>
              </p:ext>
            </p:extLst>
          </p:nvPr>
        </p:nvGraphicFramePr>
        <p:xfrm>
          <a:off x="940372" y="2014376"/>
          <a:ext cx="7357510" cy="404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198" y="483198"/>
            <a:ext cx="8157040" cy="924970"/>
          </a:xfrm>
        </p:spPr>
        <p:txBody>
          <a:bodyPr>
            <a:noAutofit/>
          </a:bodyPr>
          <a:lstStyle/>
          <a:p>
            <a:pPr algn="ctr"/>
            <a:r>
              <a:rPr lang="en-US" sz="3800" b="0" dirty="0">
                <a:solidFill>
                  <a:srgbClr val="FFFFFF"/>
                </a:solidFill>
              </a:rPr>
              <a:t>La </a:t>
            </a:r>
            <a:r>
              <a:rPr lang="en-US" sz="3800" b="0" dirty="0" err="1">
                <a:solidFill>
                  <a:srgbClr val="FFFFFF"/>
                </a:solidFill>
              </a:rPr>
              <a:t>colère</a:t>
            </a:r>
            <a:r>
              <a:rPr lang="en-US" sz="3800" b="0" dirty="0">
                <a:solidFill>
                  <a:srgbClr val="FFFFFF"/>
                </a:solidFill>
              </a:rPr>
              <a:t> du </a:t>
            </a:r>
            <a:r>
              <a:rPr lang="en-US" sz="3800" b="0" dirty="0" err="1">
                <a:solidFill>
                  <a:srgbClr val="FFFFFF"/>
                </a:solidFill>
              </a:rPr>
              <a:t>mauvais</a:t>
            </a:r>
            <a:r>
              <a:rPr lang="en-US" sz="3800" b="0" dirty="0">
                <a:solidFill>
                  <a:srgbClr val="FFFFFF"/>
                </a:solidFill>
              </a:rPr>
              <a:t> </a:t>
            </a:r>
            <a:r>
              <a:rPr lang="en-US" sz="3800" b="0" dirty="0" err="1">
                <a:solidFill>
                  <a:srgbClr val="FFFFFF"/>
                </a:solidFill>
              </a:rPr>
              <a:t>larron</a:t>
            </a:r>
            <a:r>
              <a:rPr lang="en-US" sz="3800" b="0" dirty="0">
                <a:solidFill>
                  <a:srgbClr val="FFFFFF"/>
                </a:solidFill>
              </a:rPr>
              <a:t> </a:t>
            </a:r>
            <a:r>
              <a:rPr lang="en-US" sz="3800" b="0" dirty="0" err="1">
                <a:solidFill>
                  <a:srgbClr val="FFFFFF"/>
                </a:solidFill>
              </a:rPr>
              <a:t>contre</a:t>
            </a:r>
            <a:r>
              <a:rPr lang="en-US" sz="3800" b="0" dirty="0">
                <a:solidFill>
                  <a:srgbClr val="FFFFFF"/>
                </a:solidFill>
              </a:rPr>
              <a:t> </a:t>
            </a:r>
            <a:r>
              <a:rPr lang="en-US" sz="3800" b="0" dirty="0" err="1">
                <a:solidFill>
                  <a:srgbClr val="FFFFFF"/>
                </a:solidFill>
              </a:rPr>
              <a:t>Jésus</a:t>
            </a:r>
            <a:endParaRPr lang="en-US" sz="3800" b="0" dirty="0">
              <a:solidFill>
                <a:srgbClr val="FFFF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type="body" sz="half" idx="2"/>
          </p:nvPr>
        </p:nvSpPr>
        <p:spPr>
          <a:xfrm>
            <a:off x="457198" y="1788450"/>
            <a:ext cx="8309206" cy="424281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L'un</a:t>
            </a:r>
            <a:r>
              <a:rPr lang="en-US" sz="2400" dirty="0">
                <a:solidFill>
                  <a:schemeClr val="bg1"/>
                </a:solidFill>
              </a:rPr>
              <a:t> des </a:t>
            </a:r>
            <a:r>
              <a:rPr lang="en-US" sz="2400" dirty="0" err="1">
                <a:solidFill>
                  <a:schemeClr val="bg1"/>
                </a:solidFill>
              </a:rPr>
              <a:t>malfaiteurs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crucifiés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l'injuriait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disant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N'es-tu</a:t>
            </a:r>
            <a:r>
              <a:rPr lang="en-US" sz="2400" dirty="0">
                <a:solidFill>
                  <a:schemeClr val="bg1"/>
                </a:solidFill>
              </a:rPr>
              <a:t> pas le Christ? </a:t>
            </a:r>
            <a:r>
              <a:rPr lang="en-US" sz="2400" dirty="0" err="1">
                <a:solidFill>
                  <a:schemeClr val="bg1"/>
                </a:solidFill>
              </a:rPr>
              <a:t>Sauve-toi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toi-même</a:t>
            </a:r>
            <a:r>
              <a:rPr lang="en-US" sz="2400" dirty="0">
                <a:solidFill>
                  <a:schemeClr val="bg1"/>
                </a:solidFill>
              </a:rPr>
              <a:t>, et </a:t>
            </a:r>
            <a:r>
              <a:rPr lang="en-US" sz="2400" dirty="0" err="1">
                <a:solidFill>
                  <a:schemeClr val="bg1"/>
                </a:solidFill>
              </a:rPr>
              <a:t>sauve</a:t>
            </a:r>
            <a:r>
              <a:rPr lang="en-US" sz="2400" dirty="0">
                <a:solidFill>
                  <a:schemeClr val="bg1"/>
                </a:solidFill>
              </a:rPr>
              <a:t>-nous! (Luc 23 : 39)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Qu'attends-tu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pour </a:t>
            </a:r>
            <a:r>
              <a:rPr lang="en-US" sz="2400" dirty="0" err="1">
                <a:solidFill>
                  <a:schemeClr val="bg1"/>
                </a:solidFill>
              </a:rPr>
              <a:t>m'aider</a:t>
            </a:r>
            <a:r>
              <a:rPr lang="en-US" sz="2400" dirty="0">
                <a:solidFill>
                  <a:schemeClr val="bg1"/>
                </a:solidFill>
              </a:rPr>
              <a:t> ?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Libère-moi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 la </a:t>
            </a:r>
            <a:r>
              <a:rPr lang="en-US" sz="2400" dirty="0" err="1">
                <a:solidFill>
                  <a:schemeClr val="bg1"/>
                </a:solidFill>
              </a:rPr>
              <a:t>crois</a:t>
            </a:r>
            <a:r>
              <a:rPr lang="en-US" sz="2400" dirty="0">
                <a:solidFill>
                  <a:schemeClr val="bg1"/>
                </a:solidFill>
              </a:rPr>
              <a:t> 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0781" y="334548"/>
            <a:ext cx="817602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 </a:t>
            </a:r>
            <a:r>
              <a:rPr lang="en-US" sz="4000" dirty="0" err="1">
                <a:solidFill>
                  <a:srgbClr val="FFFFFF"/>
                </a:solidFill>
              </a:rPr>
              <a:t>témoignage</a:t>
            </a:r>
            <a:r>
              <a:rPr lang="en-US" sz="4000" dirty="0">
                <a:solidFill>
                  <a:srgbClr val="FFFFFF"/>
                </a:solidFill>
              </a:rPr>
              <a:t> du bon </a:t>
            </a:r>
            <a:r>
              <a:rPr lang="en-US" sz="4000" dirty="0" err="1">
                <a:solidFill>
                  <a:srgbClr val="FFFFFF"/>
                </a:solidFill>
              </a:rPr>
              <a:t>larron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14147" y="1629948"/>
            <a:ext cx="8144872" cy="3916363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rgbClr val="FFFFFF"/>
                </a:solidFill>
              </a:rPr>
              <a:t>« Ne </a:t>
            </a:r>
            <a:r>
              <a:rPr lang="en-US" sz="2500" dirty="0" err="1">
                <a:solidFill>
                  <a:srgbClr val="FFFFFF"/>
                </a:solidFill>
              </a:rPr>
              <a:t>crains-tu</a:t>
            </a:r>
            <a:r>
              <a:rPr lang="en-US" sz="2500" dirty="0">
                <a:solidFill>
                  <a:srgbClr val="FFFFFF"/>
                </a:solidFill>
              </a:rPr>
              <a:t> pas </a:t>
            </a:r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toi</a:t>
            </a:r>
            <a:r>
              <a:rPr lang="en-US" sz="2500" dirty="0">
                <a:solidFill>
                  <a:srgbClr val="FFFFFF"/>
                </a:solidFill>
              </a:rPr>
              <a:t> qui </a:t>
            </a:r>
            <a:r>
              <a:rPr lang="en-US" sz="2500" dirty="0" err="1">
                <a:solidFill>
                  <a:srgbClr val="FFFFFF"/>
                </a:solidFill>
              </a:rPr>
              <a:t>subis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même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condamnation</a:t>
            </a:r>
            <a:r>
              <a:rPr lang="en-US" sz="2500" dirty="0">
                <a:solidFill>
                  <a:srgbClr val="FFFFFF"/>
                </a:solidFill>
              </a:rPr>
              <a:t>? Pour nous, </a:t>
            </a:r>
            <a:r>
              <a:rPr lang="en-US" sz="2500" dirty="0" err="1">
                <a:solidFill>
                  <a:srgbClr val="FFFFFF"/>
                </a:solidFill>
              </a:rPr>
              <a:t>c'est</a:t>
            </a:r>
            <a:r>
              <a:rPr lang="en-US" sz="2500" dirty="0">
                <a:solidFill>
                  <a:srgbClr val="FFFFFF"/>
                </a:solidFill>
              </a:rPr>
              <a:t> justice, car nous </a:t>
            </a:r>
            <a:r>
              <a:rPr lang="en-US" sz="2500" dirty="0" err="1">
                <a:solidFill>
                  <a:srgbClr val="FFFFFF"/>
                </a:solidFill>
              </a:rPr>
              <a:t>recevons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qu'ont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mérité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nos</a:t>
            </a:r>
            <a:r>
              <a:rPr lang="en-US" sz="2500" dirty="0">
                <a:solidFill>
                  <a:srgbClr val="FFFFFF"/>
                </a:solidFill>
              </a:rPr>
              <a:t> crimes; </a:t>
            </a:r>
            <a:r>
              <a:rPr lang="en-US" sz="2500" dirty="0" err="1">
                <a:solidFill>
                  <a:srgbClr val="FFFFFF"/>
                </a:solidFill>
              </a:rPr>
              <a:t>mais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celui</a:t>
            </a:r>
            <a:r>
              <a:rPr lang="en-US" sz="2500" dirty="0">
                <a:solidFill>
                  <a:srgbClr val="FFFFFF"/>
                </a:solidFill>
              </a:rPr>
              <a:t>-ci </a:t>
            </a:r>
            <a:r>
              <a:rPr lang="en-US" sz="2500" dirty="0" err="1">
                <a:solidFill>
                  <a:srgbClr val="FFFFFF"/>
                </a:solidFill>
              </a:rPr>
              <a:t>n'a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rien</a:t>
            </a:r>
            <a:r>
              <a:rPr lang="en-US" sz="2500" dirty="0">
                <a:solidFill>
                  <a:srgbClr val="FFFFFF"/>
                </a:solidFill>
              </a:rPr>
              <a:t> fait de mal. Et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Jésus</a:t>
            </a:r>
            <a:r>
              <a:rPr lang="en-US" sz="2500" dirty="0">
                <a:solidFill>
                  <a:srgbClr val="FFFFFF"/>
                </a:solidFill>
              </a:rPr>
              <a:t>: </a:t>
            </a:r>
            <a:r>
              <a:rPr lang="en-US" sz="2500" dirty="0" err="1">
                <a:solidFill>
                  <a:srgbClr val="FFFFFF"/>
                </a:solidFill>
              </a:rPr>
              <a:t>Souviens-toi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moi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quand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viendras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ton </a:t>
            </a:r>
            <a:r>
              <a:rPr lang="en-US" sz="2500" dirty="0" err="1">
                <a:solidFill>
                  <a:srgbClr val="FFFFFF"/>
                </a:solidFill>
              </a:rPr>
              <a:t>règne</a:t>
            </a:r>
            <a:r>
              <a:rPr lang="en-US" sz="2500" dirty="0">
                <a:solidFill>
                  <a:srgbClr val="FFFFFF"/>
                </a:solidFill>
              </a:rPr>
              <a:t>. » (Luc 23 : 40-42)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 homme avec </a:t>
            </a:r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forte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conviction </a:t>
            </a:r>
            <a:r>
              <a:rPr lang="en-US" dirty="0" err="1">
                <a:solidFill>
                  <a:srgbClr val="FFFFFF"/>
                </a:solidFill>
              </a:rPr>
              <a:t>spirituelle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75920" y="1855429"/>
            <a:ext cx="2533197" cy="59401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REPENTANCE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35163" y="1855430"/>
            <a:ext cx="5182443" cy="59401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« </a:t>
            </a:r>
            <a:r>
              <a:rPr lang="en-US" sz="1600" b="1" dirty="0" err="1">
                <a:solidFill>
                  <a:schemeClr val="tx1"/>
                </a:solidFill>
              </a:rPr>
              <a:t>N’as-tu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donc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aucune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crainte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Dieu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toi</a:t>
            </a:r>
            <a:r>
              <a:rPr lang="en-US" sz="1600" b="1" dirty="0">
                <a:solidFill>
                  <a:schemeClr val="tx1"/>
                </a:solidFill>
              </a:rPr>
              <a:t> qui </a:t>
            </a:r>
            <a:r>
              <a:rPr lang="en-US" sz="1600" b="1" dirty="0" err="1">
                <a:solidFill>
                  <a:schemeClr val="tx1"/>
                </a:solidFill>
              </a:rPr>
              <a:t>subis</a:t>
            </a:r>
            <a:r>
              <a:rPr lang="en-US" sz="1600" b="1" dirty="0">
                <a:solidFill>
                  <a:schemeClr val="tx1"/>
                </a:solidFill>
              </a:rPr>
              <a:t> la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 err="1">
                <a:solidFill>
                  <a:schemeClr val="tx1"/>
                </a:solidFill>
              </a:rPr>
              <a:t>même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peine</a:t>
            </a:r>
            <a:r>
              <a:rPr lang="en-US" sz="1600" b="1" dirty="0">
                <a:solidFill>
                  <a:schemeClr val="tx1"/>
                </a:solidFill>
              </a:rPr>
              <a:t> ? »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75920" y="2601839"/>
            <a:ext cx="2533197" cy="59401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CONFESSION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35163" y="2601838"/>
            <a:ext cx="5182443" cy="594012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« Pour nous, </a:t>
            </a:r>
            <a:r>
              <a:rPr lang="en-US" sz="1600" b="1" dirty="0" err="1">
                <a:solidFill>
                  <a:schemeClr val="tx1"/>
                </a:solidFill>
              </a:rPr>
              <a:t>c’est</a:t>
            </a:r>
            <a:r>
              <a:rPr lang="en-US" sz="1600" b="1" dirty="0">
                <a:solidFill>
                  <a:schemeClr val="tx1"/>
                </a:solidFill>
              </a:rPr>
              <a:t> justice, car nous </a:t>
            </a:r>
            <a:r>
              <a:rPr lang="en-US" sz="1600" b="1" dirty="0" err="1">
                <a:solidFill>
                  <a:schemeClr val="tx1"/>
                </a:solidFill>
              </a:rPr>
              <a:t>recevons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qu’ont</a:t>
            </a:r>
            <a:r>
              <a:rPr lang="en-US" sz="1600" b="1" dirty="0">
                <a:solidFill>
                  <a:schemeClr val="tx1"/>
                </a:solidFill>
              </a:rPr>
              <a:t/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 err="1">
                <a:solidFill>
                  <a:schemeClr val="tx1"/>
                </a:solidFill>
              </a:rPr>
              <a:t>mérité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nos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actes</a:t>
            </a:r>
            <a:r>
              <a:rPr lang="en-US" sz="1600" b="1" dirty="0">
                <a:solidFill>
                  <a:schemeClr val="tx1"/>
                </a:solidFill>
              </a:rPr>
              <a:t> »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75920" y="3366286"/>
            <a:ext cx="2533197" cy="59401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RECONNAISSANCE DE LA JUSTICE DIVINE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335163" y="3348250"/>
            <a:ext cx="5182443" cy="594012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tx1"/>
                </a:solidFill>
              </a:rPr>
              <a:t>« </a:t>
            </a:r>
            <a:r>
              <a:rPr lang="en-US" sz="1600" b="1" dirty="0" err="1">
                <a:solidFill>
                  <a:schemeClr val="tx1"/>
                </a:solidFill>
              </a:rPr>
              <a:t>mais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celui</a:t>
            </a:r>
            <a:r>
              <a:rPr lang="en-US" sz="1600" b="1" dirty="0">
                <a:solidFill>
                  <a:schemeClr val="tx1"/>
                </a:solidFill>
              </a:rPr>
              <a:t>-ci </a:t>
            </a:r>
            <a:r>
              <a:rPr lang="en-US" sz="1600" b="1" dirty="0" err="1">
                <a:solidFill>
                  <a:schemeClr val="tx1"/>
                </a:solidFill>
              </a:rPr>
              <a:t>n’a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rien</a:t>
            </a:r>
            <a:r>
              <a:rPr lang="en-US" sz="1600" b="1" dirty="0">
                <a:solidFill>
                  <a:schemeClr val="tx1"/>
                </a:solidFill>
              </a:rPr>
              <a:t> fait de mal »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75920" y="4157330"/>
            <a:ext cx="2533197" cy="59401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ACCEPTATION DE JÉSUS COMME </a:t>
            </a:r>
            <a:r>
              <a:rPr lang="en-US" sz="1400" b="1" dirty="0" smtClean="0">
                <a:solidFill>
                  <a:schemeClr val="tx1"/>
                </a:solidFill>
              </a:rPr>
              <a:t>SAUVEUR PERSONNEL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335163" y="4157330"/>
            <a:ext cx="5182443" cy="594012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« </a:t>
            </a:r>
            <a:r>
              <a:rPr lang="en-US" sz="1600" b="1" dirty="0" err="1">
                <a:solidFill>
                  <a:schemeClr val="tx1"/>
                </a:solidFill>
              </a:rPr>
              <a:t>Jésus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souviens-toi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moi</a:t>
            </a:r>
            <a:r>
              <a:rPr lang="en-US" sz="1600" b="1" dirty="0">
                <a:solidFill>
                  <a:schemeClr val="tx1"/>
                </a:solidFill>
              </a:rPr>
              <a:t>… »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75920" y="4966414"/>
            <a:ext cx="2533197" cy="59401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FOI EN LA SECONDE VENUE DE JÉSUS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335163" y="4961522"/>
            <a:ext cx="5182443" cy="594012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tx1"/>
                </a:solidFill>
              </a:rPr>
              <a:t>« Quand </a:t>
            </a:r>
            <a:r>
              <a:rPr lang="en-US" sz="1600" b="1" dirty="0" err="1">
                <a:solidFill>
                  <a:schemeClr val="tx1"/>
                </a:solidFill>
              </a:rPr>
              <a:t>tu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viendras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dans</a:t>
            </a:r>
            <a:r>
              <a:rPr lang="en-US" sz="1600" b="1" dirty="0">
                <a:solidFill>
                  <a:schemeClr val="tx1"/>
                </a:solidFill>
              </a:rPr>
              <a:t> ton </a:t>
            </a:r>
            <a:r>
              <a:rPr lang="en-US" sz="1600" b="1" dirty="0" err="1">
                <a:solidFill>
                  <a:schemeClr val="tx1"/>
                </a:solidFill>
              </a:rPr>
              <a:t>règne</a:t>
            </a:r>
            <a:r>
              <a:rPr lang="en-US" sz="1600" b="1" dirty="0">
                <a:solidFill>
                  <a:schemeClr val="tx1"/>
                </a:solidFill>
              </a:rPr>
              <a:t>. »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6580"/>
            <a:ext cx="8229600" cy="102311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Sommaire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080" y="1415265"/>
            <a:ext cx="8300720" cy="4525963"/>
          </a:xfrm>
        </p:spPr>
        <p:txBody>
          <a:bodyPr>
            <a:noAutofit/>
          </a:bodyPr>
          <a:lstStyle/>
          <a:p>
            <a:pPr algn="just"/>
            <a:r>
              <a:rPr lang="en-US" sz="2300" dirty="0">
                <a:solidFill>
                  <a:schemeClr val="bg1"/>
                </a:solidFill>
              </a:rPr>
              <a:t>Les </a:t>
            </a:r>
            <a:r>
              <a:rPr lang="en-US" sz="2300" dirty="0" err="1">
                <a:solidFill>
                  <a:schemeClr val="bg1"/>
                </a:solidFill>
              </a:rPr>
              <a:t>êtres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humains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ont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une</a:t>
            </a:r>
            <a:r>
              <a:rPr lang="en-US" sz="2300" dirty="0">
                <a:solidFill>
                  <a:schemeClr val="bg1"/>
                </a:solidFill>
              </a:rPr>
              <a:t> nature </a:t>
            </a:r>
            <a:r>
              <a:rPr lang="en-US" sz="2300" dirty="0" err="1">
                <a:solidFill>
                  <a:schemeClr val="bg1"/>
                </a:solidFill>
              </a:rPr>
              <a:t>pécheresse</a:t>
            </a:r>
            <a:r>
              <a:rPr lang="en-US" sz="2300" dirty="0">
                <a:solidFill>
                  <a:schemeClr val="bg1"/>
                </a:solidFill>
              </a:rPr>
              <a:t>. Pour nous, </a:t>
            </a:r>
            <a:r>
              <a:rPr lang="en-US" sz="2300" dirty="0" err="1">
                <a:solidFill>
                  <a:schemeClr val="bg1"/>
                </a:solidFill>
              </a:rPr>
              <a:t>il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est</a:t>
            </a:r>
            <a:r>
              <a:rPr lang="en-US" sz="2300" dirty="0">
                <a:solidFill>
                  <a:schemeClr val="bg1"/>
                </a:solidFill>
              </a:rPr>
              <a:t> plus facile de </a:t>
            </a:r>
            <a:r>
              <a:rPr lang="en-US" sz="2300" dirty="0" err="1">
                <a:solidFill>
                  <a:schemeClr val="bg1"/>
                </a:solidFill>
              </a:rPr>
              <a:t>désobéir</a:t>
            </a:r>
            <a:r>
              <a:rPr lang="en-US" sz="2300" dirty="0">
                <a:solidFill>
                  <a:schemeClr val="bg1"/>
                </a:solidFill>
              </a:rPr>
              <a:t> que </a:t>
            </a:r>
            <a:r>
              <a:rPr lang="en-US" sz="2300" dirty="0" err="1" smtClean="0">
                <a:solidFill>
                  <a:schemeClr val="bg1"/>
                </a:solidFill>
              </a:rPr>
              <a:t>d'obéir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300" spc="-50" dirty="0" smtClean="0">
                <a:solidFill>
                  <a:schemeClr val="bg1"/>
                </a:solidFill>
              </a:rPr>
              <a:t>La </a:t>
            </a:r>
            <a:r>
              <a:rPr lang="en-US" sz="2300" spc="-50" dirty="0">
                <a:solidFill>
                  <a:schemeClr val="bg1"/>
                </a:solidFill>
              </a:rPr>
              <a:t>Bible </a:t>
            </a:r>
            <a:r>
              <a:rPr lang="en-US" sz="2300" spc="-50" dirty="0" err="1">
                <a:solidFill>
                  <a:schemeClr val="bg1"/>
                </a:solidFill>
              </a:rPr>
              <a:t>utilise</a:t>
            </a:r>
            <a:r>
              <a:rPr lang="en-US" sz="2300" spc="-50" dirty="0">
                <a:solidFill>
                  <a:schemeClr val="bg1"/>
                </a:solidFill>
              </a:rPr>
              <a:t> </a:t>
            </a:r>
            <a:r>
              <a:rPr lang="en-US" sz="2300" spc="-50" dirty="0" err="1">
                <a:solidFill>
                  <a:schemeClr val="bg1"/>
                </a:solidFill>
              </a:rPr>
              <a:t>plusieurs</a:t>
            </a:r>
            <a:r>
              <a:rPr lang="en-US" sz="2300" spc="-50" dirty="0">
                <a:solidFill>
                  <a:schemeClr val="bg1"/>
                </a:solidFill>
              </a:rPr>
              <a:t> </a:t>
            </a:r>
            <a:r>
              <a:rPr lang="en-US" sz="2300" spc="-50" dirty="0" err="1">
                <a:solidFill>
                  <a:schemeClr val="bg1"/>
                </a:solidFill>
              </a:rPr>
              <a:t>termes</a:t>
            </a:r>
            <a:r>
              <a:rPr lang="en-US" sz="2300" spc="-50" dirty="0">
                <a:solidFill>
                  <a:schemeClr val="bg1"/>
                </a:solidFill>
              </a:rPr>
              <a:t> pour se </a:t>
            </a:r>
            <a:r>
              <a:rPr lang="en-US" sz="2300" spc="-50" dirty="0" err="1">
                <a:solidFill>
                  <a:schemeClr val="bg1"/>
                </a:solidFill>
              </a:rPr>
              <a:t>référer</a:t>
            </a:r>
            <a:r>
              <a:rPr lang="en-US" sz="2300" spc="-50" dirty="0">
                <a:solidFill>
                  <a:schemeClr val="bg1"/>
                </a:solidFill>
              </a:rPr>
              <a:t> au concept de </a:t>
            </a:r>
            <a:r>
              <a:rPr lang="en-US" sz="2300" spc="-50" dirty="0" smtClean="0">
                <a:solidFill>
                  <a:schemeClr val="bg1"/>
                </a:solidFill>
              </a:rPr>
              <a:t>péché.</a:t>
            </a:r>
          </a:p>
          <a:p>
            <a:pPr algn="just"/>
            <a:r>
              <a:rPr lang="en-US" sz="2300" spc="-50" dirty="0" smtClean="0">
                <a:solidFill>
                  <a:schemeClr val="bg1"/>
                </a:solidFill>
              </a:rPr>
              <a:t>Quand </a:t>
            </a:r>
            <a:r>
              <a:rPr lang="en-US" sz="2300" spc="-50" dirty="0" err="1">
                <a:solidFill>
                  <a:schemeClr val="bg1"/>
                </a:solidFill>
              </a:rPr>
              <a:t>Jésus</a:t>
            </a:r>
            <a:r>
              <a:rPr lang="en-US" sz="2300" spc="-50" dirty="0">
                <a:solidFill>
                  <a:schemeClr val="bg1"/>
                </a:solidFill>
              </a:rPr>
              <a:t> </a:t>
            </a:r>
            <a:r>
              <a:rPr lang="en-US" sz="2300" spc="-50" dirty="0" err="1">
                <a:solidFill>
                  <a:schemeClr val="bg1"/>
                </a:solidFill>
              </a:rPr>
              <a:t>vient</a:t>
            </a:r>
            <a:r>
              <a:rPr lang="en-US" sz="2300" spc="-50" dirty="0">
                <a:solidFill>
                  <a:schemeClr val="bg1"/>
                </a:solidFill>
              </a:rPr>
              <a:t> </a:t>
            </a:r>
            <a:r>
              <a:rPr lang="en-US" sz="2300" spc="-50" dirty="0" err="1">
                <a:solidFill>
                  <a:schemeClr val="bg1"/>
                </a:solidFill>
              </a:rPr>
              <a:t>dans</a:t>
            </a:r>
            <a:r>
              <a:rPr lang="en-US" sz="2300" spc="-50" dirty="0">
                <a:solidFill>
                  <a:schemeClr val="bg1"/>
                </a:solidFill>
              </a:rPr>
              <a:t> nous vie </a:t>
            </a:r>
            <a:r>
              <a:rPr lang="en-US" sz="2300" spc="-50" dirty="0" err="1">
                <a:solidFill>
                  <a:schemeClr val="bg1"/>
                </a:solidFill>
              </a:rPr>
              <a:t>il</a:t>
            </a:r>
            <a:r>
              <a:rPr lang="en-US" sz="2300" spc="-50" dirty="0">
                <a:solidFill>
                  <a:schemeClr val="bg1"/>
                </a:solidFill>
              </a:rPr>
              <a:t> </a:t>
            </a:r>
            <a:r>
              <a:rPr lang="en-US" sz="2300" spc="-50" dirty="0" err="1">
                <a:solidFill>
                  <a:schemeClr val="bg1"/>
                </a:solidFill>
              </a:rPr>
              <a:t>crée</a:t>
            </a:r>
            <a:r>
              <a:rPr lang="en-US" sz="2300" spc="-50" dirty="0">
                <a:solidFill>
                  <a:schemeClr val="bg1"/>
                </a:solidFill>
              </a:rPr>
              <a:t> </a:t>
            </a:r>
            <a:r>
              <a:rPr lang="en-US" sz="2300" spc="-50" dirty="0" err="1">
                <a:solidFill>
                  <a:schemeClr val="bg1"/>
                </a:solidFill>
              </a:rPr>
              <a:t>en</a:t>
            </a:r>
            <a:r>
              <a:rPr lang="en-US" sz="2300" spc="-50" dirty="0">
                <a:solidFill>
                  <a:schemeClr val="bg1"/>
                </a:solidFill>
              </a:rPr>
              <a:t> nous </a:t>
            </a:r>
            <a:r>
              <a:rPr lang="en-US" sz="2300" spc="-50" dirty="0" err="1">
                <a:solidFill>
                  <a:schemeClr val="bg1"/>
                </a:solidFill>
              </a:rPr>
              <a:t>une</a:t>
            </a:r>
            <a:r>
              <a:rPr lang="en-US" sz="2300" spc="-50" dirty="0">
                <a:solidFill>
                  <a:schemeClr val="bg1"/>
                </a:solidFill>
              </a:rPr>
              <a:t> nouvelle nature. </a:t>
            </a:r>
            <a:endParaRPr lang="en-US" sz="2300" spc="-50" dirty="0" smtClean="0">
              <a:solidFill>
                <a:schemeClr val="bg1"/>
              </a:solidFill>
            </a:endParaRPr>
          </a:p>
          <a:p>
            <a:pPr algn="just"/>
            <a:r>
              <a:rPr lang="en-US" sz="2300" dirty="0" smtClean="0">
                <a:solidFill>
                  <a:schemeClr val="bg1"/>
                </a:solidFill>
              </a:rPr>
              <a:t>Nous </a:t>
            </a:r>
            <a:r>
              <a:rPr lang="en-US" sz="2300" dirty="0" err="1">
                <a:solidFill>
                  <a:schemeClr val="bg1"/>
                </a:solidFill>
              </a:rPr>
              <a:t>devons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nourrir</a:t>
            </a:r>
            <a:r>
              <a:rPr lang="en-US" sz="2300" dirty="0">
                <a:solidFill>
                  <a:schemeClr val="bg1"/>
                </a:solidFill>
              </a:rPr>
              <a:t> la nouvelle nature avec un bon style de vie et des </a:t>
            </a:r>
            <a:r>
              <a:rPr lang="en-US" sz="2300" dirty="0" err="1">
                <a:solidFill>
                  <a:schemeClr val="bg1"/>
                </a:solidFill>
              </a:rPr>
              <a:t>prières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quotidiennes</a:t>
            </a:r>
            <a:r>
              <a:rPr lang="en-US" sz="2300" dirty="0">
                <a:solidFill>
                  <a:schemeClr val="bg1"/>
                </a:solidFill>
              </a:rPr>
              <a:t>. </a:t>
            </a:r>
            <a:endParaRPr lang="en-US" sz="2300" dirty="0" smtClean="0">
              <a:solidFill>
                <a:schemeClr val="bg1"/>
              </a:solidFill>
            </a:endParaRPr>
          </a:p>
          <a:p>
            <a:pPr algn="just"/>
            <a:r>
              <a:rPr lang="en-US" sz="2300" dirty="0" err="1" smtClean="0">
                <a:solidFill>
                  <a:schemeClr val="bg1"/>
                </a:solidFill>
              </a:rPr>
              <a:t>L'histoire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des </a:t>
            </a:r>
            <a:r>
              <a:rPr lang="en-US" sz="2300" dirty="0" err="1">
                <a:solidFill>
                  <a:schemeClr val="bg1"/>
                </a:solidFill>
              </a:rPr>
              <a:t>derniers</a:t>
            </a:r>
            <a:r>
              <a:rPr lang="en-US" sz="2300" dirty="0">
                <a:solidFill>
                  <a:schemeClr val="bg1"/>
                </a:solidFill>
              </a:rPr>
              <a:t> moments de </a:t>
            </a:r>
            <a:r>
              <a:rPr lang="en-US" sz="2300" dirty="0" err="1">
                <a:solidFill>
                  <a:schemeClr val="bg1"/>
                </a:solidFill>
              </a:rPr>
              <a:t>Jésus</a:t>
            </a:r>
            <a:r>
              <a:rPr lang="en-US" sz="2300" dirty="0">
                <a:solidFill>
                  <a:schemeClr val="bg1"/>
                </a:solidFill>
              </a:rPr>
              <a:t> sur la </a:t>
            </a:r>
            <a:r>
              <a:rPr lang="en-US" sz="2300" dirty="0" err="1">
                <a:solidFill>
                  <a:schemeClr val="bg1"/>
                </a:solidFill>
              </a:rPr>
              <a:t>croix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montre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qu'il</a:t>
            </a:r>
            <a:r>
              <a:rPr lang="en-US" sz="2300" dirty="0">
                <a:solidFill>
                  <a:schemeClr val="bg1"/>
                </a:solidFill>
              </a:rPr>
              <a:t> y a trois attitudes possible face </a:t>
            </a:r>
            <a:r>
              <a:rPr lang="en-US" sz="2300" dirty="0" err="1">
                <a:solidFill>
                  <a:schemeClr val="bg1"/>
                </a:solidFill>
              </a:rPr>
              <a:t>à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Jésus</a:t>
            </a:r>
            <a:r>
              <a:rPr lang="en-US" sz="2300" dirty="0">
                <a:solidFill>
                  <a:schemeClr val="bg1"/>
                </a:solidFill>
              </a:rPr>
              <a:t> : Le </a:t>
            </a:r>
            <a:r>
              <a:rPr lang="en-US" sz="2300" dirty="0" err="1">
                <a:solidFill>
                  <a:schemeClr val="bg1"/>
                </a:solidFill>
              </a:rPr>
              <a:t>manque</a:t>
            </a:r>
            <a:r>
              <a:rPr lang="en-US" sz="2300" dirty="0">
                <a:solidFill>
                  <a:schemeClr val="bg1"/>
                </a:solidFill>
              </a:rPr>
              <a:t> de </a:t>
            </a:r>
            <a:r>
              <a:rPr lang="en-US" sz="2300" dirty="0" err="1">
                <a:solidFill>
                  <a:schemeClr val="bg1"/>
                </a:solidFill>
              </a:rPr>
              <a:t>fois</a:t>
            </a:r>
            <a:r>
              <a:rPr lang="en-US" sz="2300" dirty="0">
                <a:solidFill>
                  <a:schemeClr val="bg1"/>
                </a:solidFill>
              </a:rPr>
              <a:t>, la repentance et </a:t>
            </a:r>
            <a:r>
              <a:rPr lang="en-US" sz="2300" dirty="0" err="1">
                <a:solidFill>
                  <a:schemeClr val="bg1"/>
                </a:solidFill>
              </a:rPr>
              <a:t>l'indifférence</a:t>
            </a:r>
            <a:r>
              <a:rPr lang="en-US" sz="2300" dirty="0">
                <a:solidFill>
                  <a:schemeClr val="bg1"/>
                </a:solidFill>
              </a:rPr>
              <a:t>. </a:t>
            </a:r>
            <a:endParaRPr lang="en-US" sz="2300" dirty="0" smtClean="0">
              <a:solidFill>
                <a:schemeClr val="bg1"/>
              </a:solidFill>
            </a:endParaRPr>
          </a:p>
          <a:p>
            <a:pPr algn="just"/>
            <a:r>
              <a:rPr lang="en-US" sz="2300" dirty="0" smtClean="0">
                <a:solidFill>
                  <a:schemeClr val="bg1"/>
                </a:solidFill>
              </a:rPr>
              <a:t>Si </a:t>
            </a:r>
            <a:r>
              <a:rPr lang="en-US" sz="2300" dirty="0">
                <a:solidFill>
                  <a:schemeClr val="bg1"/>
                </a:solidFill>
              </a:rPr>
              <a:t>nous </a:t>
            </a:r>
            <a:r>
              <a:rPr lang="en-US" sz="2300" dirty="0" err="1">
                <a:solidFill>
                  <a:schemeClr val="bg1"/>
                </a:solidFill>
              </a:rPr>
              <a:t>suivons</a:t>
            </a:r>
            <a:r>
              <a:rPr lang="en-US" sz="2300" dirty="0">
                <a:solidFill>
                  <a:schemeClr val="bg1"/>
                </a:solidFill>
              </a:rPr>
              <a:t> la </a:t>
            </a:r>
            <a:r>
              <a:rPr lang="en-US" sz="2300" dirty="0" err="1">
                <a:solidFill>
                  <a:schemeClr val="bg1"/>
                </a:solidFill>
              </a:rPr>
              <a:t>voie</a:t>
            </a:r>
            <a:r>
              <a:rPr lang="en-US" sz="2300" dirty="0">
                <a:solidFill>
                  <a:schemeClr val="bg1"/>
                </a:solidFill>
              </a:rPr>
              <a:t> du bon </a:t>
            </a:r>
            <a:r>
              <a:rPr lang="en-US" sz="2300" dirty="0" err="1">
                <a:solidFill>
                  <a:schemeClr val="bg1"/>
                </a:solidFill>
              </a:rPr>
              <a:t>larron</a:t>
            </a:r>
            <a:r>
              <a:rPr lang="en-US" sz="2300" dirty="0">
                <a:solidFill>
                  <a:schemeClr val="bg1"/>
                </a:solidFill>
              </a:rPr>
              <a:t>, nous </a:t>
            </a:r>
            <a:r>
              <a:rPr lang="en-US" sz="2300" dirty="0" err="1">
                <a:solidFill>
                  <a:schemeClr val="bg1"/>
                </a:solidFill>
              </a:rPr>
              <a:t>pouvons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être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transformés</a:t>
            </a:r>
            <a:r>
              <a:rPr lang="en-US" sz="2300" dirty="0">
                <a:solidFill>
                  <a:schemeClr val="bg1"/>
                </a:solidFill>
              </a:rPr>
              <a:t> par le Seigneur et </a:t>
            </a:r>
            <a:r>
              <a:rPr lang="en-US" sz="2300" dirty="0" err="1">
                <a:solidFill>
                  <a:schemeClr val="bg1"/>
                </a:solidFill>
              </a:rPr>
              <a:t>devenir</a:t>
            </a:r>
            <a:r>
              <a:rPr lang="en-US" sz="2300" dirty="0">
                <a:solidFill>
                  <a:schemeClr val="bg1"/>
                </a:solidFill>
              </a:rPr>
              <a:t> des </a:t>
            </a:r>
            <a:r>
              <a:rPr lang="en-US" sz="2300" dirty="0" err="1">
                <a:solidFill>
                  <a:schemeClr val="bg1"/>
                </a:solidFill>
              </a:rPr>
              <a:t>chrétiens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victorieux</a:t>
            </a:r>
            <a:r>
              <a:rPr lang="en-US" sz="2300" dirty="0">
                <a:solidFill>
                  <a:schemeClr val="bg1"/>
                </a:solidFill>
              </a:rPr>
              <a:t>. 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Qualifie</a:t>
            </a:r>
            <a:r>
              <a:rPr lang="en-US" dirty="0">
                <a:solidFill>
                  <a:srgbClr val="FFFFFF"/>
                </a:solidFill>
              </a:rPr>
              <a:t>-le de « péché »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11161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Le </a:t>
            </a:r>
            <a:r>
              <a:rPr lang="en-US" sz="2400" dirty="0" err="1">
                <a:solidFill>
                  <a:srgbClr val="FFFFFF"/>
                </a:solidFill>
              </a:rPr>
              <a:t>regretté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docteur</a:t>
            </a:r>
            <a:r>
              <a:rPr lang="en-US" sz="2400" dirty="0">
                <a:solidFill>
                  <a:srgbClr val="FFFFFF"/>
                </a:solidFill>
              </a:rPr>
              <a:t> J. Wilbur Chapman, un </a:t>
            </a:r>
            <a:r>
              <a:rPr lang="en-US" sz="2400" dirty="0" err="1">
                <a:solidFill>
                  <a:srgbClr val="FFFFFF"/>
                </a:solidFill>
              </a:rPr>
              <a:t>évangéliste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presbytérien</a:t>
            </a:r>
            <a:r>
              <a:rPr lang="en-US" sz="2400" dirty="0">
                <a:solidFill>
                  <a:srgbClr val="FFFFFF"/>
                </a:solidFill>
              </a:rPr>
              <a:t> de la fin du 19ème siècle, </a:t>
            </a:r>
            <a:r>
              <a:rPr lang="en-US" sz="2400" dirty="0" err="1">
                <a:solidFill>
                  <a:srgbClr val="FFFFFF"/>
                </a:solidFill>
              </a:rPr>
              <a:t>racontait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qu'un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prêcheur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méthodiste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parlait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souvent</a:t>
            </a:r>
            <a:r>
              <a:rPr lang="en-US" sz="2400" dirty="0">
                <a:solidFill>
                  <a:srgbClr val="FFFFFF"/>
                </a:solidFill>
              </a:rPr>
              <a:t> du </a:t>
            </a:r>
            <a:r>
              <a:rPr lang="en-US" sz="2400" dirty="0" err="1">
                <a:solidFill>
                  <a:srgbClr val="FFFFFF"/>
                </a:solidFill>
              </a:rPr>
              <a:t>sujet</a:t>
            </a:r>
            <a:r>
              <a:rPr lang="en-US" sz="2400" dirty="0">
                <a:solidFill>
                  <a:srgbClr val="FFFFFF"/>
                </a:solidFill>
              </a:rPr>
              <a:t> du péché. Il </a:t>
            </a:r>
            <a:r>
              <a:rPr lang="en-US" sz="2400" dirty="0" err="1">
                <a:solidFill>
                  <a:srgbClr val="FFFFFF"/>
                </a:solidFill>
              </a:rPr>
              <a:t>n'avait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peur</a:t>
            </a:r>
            <a:r>
              <a:rPr lang="en-US" sz="2400" dirty="0">
                <a:solidFill>
                  <a:srgbClr val="FFFFFF"/>
                </a:solidFill>
              </a:rPr>
              <a:t> des mots et </a:t>
            </a:r>
            <a:r>
              <a:rPr lang="en-US" sz="2400" dirty="0" err="1">
                <a:solidFill>
                  <a:srgbClr val="FFFFFF"/>
                </a:solidFill>
              </a:rPr>
              <a:t>définissait</a:t>
            </a:r>
            <a:r>
              <a:rPr lang="en-US" sz="2400" dirty="0">
                <a:solidFill>
                  <a:srgbClr val="FFFFFF"/>
                </a:solidFill>
              </a:rPr>
              <a:t> le péché </a:t>
            </a:r>
            <a:r>
              <a:rPr lang="en-US" sz="2400" dirty="0" err="1">
                <a:solidFill>
                  <a:srgbClr val="FFFFFF"/>
                </a:solidFill>
              </a:rPr>
              <a:t>comme</a:t>
            </a:r>
            <a:r>
              <a:rPr lang="en-US" sz="2400" dirty="0">
                <a:solidFill>
                  <a:srgbClr val="FFFFFF"/>
                </a:solidFill>
              </a:rPr>
              <a:t> « </a:t>
            </a:r>
            <a:r>
              <a:rPr lang="en-US" sz="2400" dirty="0" err="1">
                <a:solidFill>
                  <a:srgbClr val="FFFFFF"/>
                </a:solidFill>
              </a:rPr>
              <a:t>cette</a:t>
            </a:r>
            <a:r>
              <a:rPr lang="en-US" sz="2400" dirty="0">
                <a:solidFill>
                  <a:srgbClr val="FFFFFF"/>
                </a:solidFill>
              </a:rPr>
              <a:t> chose abominable que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déteste</a:t>
            </a:r>
            <a:r>
              <a:rPr lang="en-US" sz="2400" dirty="0">
                <a:solidFill>
                  <a:srgbClr val="FFFFFF"/>
                </a:solidFill>
              </a:rPr>
              <a:t> ».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Un </a:t>
            </a:r>
            <a:r>
              <a:rPr lang="en-US" sz="2400" dirty="0">
                <a:solidFill>
                  <a:srgbClr val="FFFFFF"/>
                </a:solidFill>
              </a:rPr>
              <a:t>leader de </a:t>
            </a:r>
            <a:r>
              <a:rPr lang="en-US" sz="2400" dirty="0" err="1">
                <a:solidFill>
                  <a:srgbClr val="FFFFFF"/>
                </a:solidFill>
              </a:rPr>
              <a:t>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congrégation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alla</a:t>
            </a:r>
            <a:r>
              <a:rPr lang="en-US" sz="2400" dirty="0">
                <a:solidFill>
                  <a:srgbClr val="FFFFFF"/>
                </a:solidFill>
              </a:rPr>
              <a:t> le </a:t>
            </a:r>
            <a:r>
              <a:rPr lang="en-US" sz="2400" dirty="0" err="1">
                <a:solidFill>
                  <a:srgbClr val="FFFFFF"/>
                </a:solidFill>
              </a:rPr>
              <a:t>voir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occasion et </a:t>
            </a:r>
            <a:r>
              <a:rPr lang="en-US" sz="2400" dirty="0" err="1">
                <a:solidFill>
                  <a:srgbClr val="FFFFFF"/>
                </a:solidFill>
              </a:rPr>
              <a:t>lui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demanda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d'arrêter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d'utiliser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ces</a:t>
            </a:r>
            <a:r>
              <a:rPr lang="en-US" sz="2400" dirty="0">
                <a:solidFill>
                  <a:srgbClr val="FFFFFF"/>
                </a:solidFill>
              </a:rPr>
              <a:t> mots crus. Il </a:t>
            </a:r>
            <a:r>
              <a:rPr lang="en-US" sz="2400" dirty="0" err="1">
                <a:solidFill>
                  <a:srgbClr val="FFFFFF"/>
                </a:solidFill>
              </a:rPr>
              <a:t>dit</a:t>
            </a:r>
            <a:r>
              <a:rPr lang="en-US" sz="2400" dirty="0">
                <a:solidFill>
                  <a:srgbClr val="FFFFFF"/>
                </a:solidFill>
              </a:rPr>
              <a:t> : « Dr. </a:t>
            </a:r>
            <a:r>
              <a:rPr lang="en-US" sz="2400" dirty="0" err="1">
                <a:solidFill>
                  <a:srgbClr val="FFFFFF"/>
                </a:solidFill>
              </a:rPr>
              <a:t>Blanck</a:t>
            </a:r>
            <a:r>
              <a:rPr lang="en-US" sz="2400" dirty="0">
                <a:solidFill>
                  <a:srgbClr val="FFFFFF"/>
                </a:solidFill>
              </a:rPr>
              <a:t>, nous </a:t>
            </a:r>
            <a:r>
              <a:rPr lang="en-US" sz="2400" dirty="0" err="1">
                <a:solidFill>
                  <a:srgbClr val="FFFFFF"/>
                </a:solidFill>
              </a:rPr>
              <a:t>désirerions</a:t>
            </a:r>
            <a:r>
              <a:rPr lang="en-US" sz="2400" dirty="0">
                <a:solidFill>
                  <a:srgbClr val="FFFFFF"/>
                </a:solidFill>
              </a:rPr>
              <a:t> que </a:t>
            </a:r>
            <a:r>
              <a:rPr lang="en-US" sz="2400" dirty="0" err="1">
                <a:solidFill>
                  <a:srgbClr val="FFFFFF"/>
                </a:solidFill>
              </a:rPr>
              <a:t>vous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parliez</a:t>
            </a:r>
            <a:r>
              <a:rPr lang="en-US" sz="2400" dirty="0">
                <a:solidFill>
                  <a:srgbClr val="FFFFFF"/>
                </a:solidFill>
              </a:rPr>
              <a:t> pas de </a:t>
            </a:r>
            <a:r>
              <a:rPr lang="en-US" sz="2400" dirty="0" err="1">
                <a:solidFill>
                  <a:srgbClr val="FFFFFF"/>
                </a:solidFill>
              </a:rPr>
              <a:t>manière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directement</a:t>
            </a:r>
            <a:r>
              <a:rPr lang="en-US" sz="2400" dirty="0">
                <a:solidFill>
                  <a:srgbClr val="FFFFFF"/>
                </a:solidFill>
              </a:rPr>
              <a:t> du péché. Nos </a:t>
            </a:r>
            <a:r>
              <a:rPr lang="en-US" sz="2400" dirty="0" err="1">
                <a:solidFill>
                  <a:srgbClr val="FFFFFF"/>
                </a:solidFill>
              </a:rPr>
              <a:t>jeunes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vous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écoutant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seront</a:t>
            </a:r>
            <a:r>
              <a:rPr lang="en-US" sz="2400" dirty="0">
                <a:solidFill>
                  <a:srgbClr val="FFFFFF"/>
                </a:solidFill>
              </a:rPr>
              <a:t> plus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même</a:t>
            </a:r>
            <a:r>
              <a:rPr lang="en-US" sz="2400" dirty="0">
                <a:solidFill>
                  <a:srgbClr val="FFFFFF"/>
                </a:solidFill>
              </a:rPr>
              <a:t> de se </a:t>
            </a:r>
            <a:r>
              <a:rPr lang="en-US" sz="2400" dirty="0" err="1">
                <a:solidFill>
                  <a:srgbClr val="FFFFFF"/>
                </a:solidFill>
              </a:rPr>
              <a:t>livrer</a:t>
            </a:r>
            <a:r>
              <a:rPr lang="en-US" sz="2400" dirty="0">
                <a:solidFill>
                  <a:srgbClr val="FFFFFF"/>
                </a:solidFill>
              </a:rPr>
              <a:t> au péché. </a:t>
            </a:r>
            <a:r>
              <a:rPr lang="en-US" sz="2400" dirty="0" err="1">
                <a:solidFill>
                  <a:srgbClr val="FFFFFF"/>
                </a:solidFill>
              </a:rPr>
              <a:t>Appellez</a:t>
            </a:r>
            <a:r>
              <a:rPr lang="en-US" sz="2400" dirty="0">
                <a:solidFill>
                  <a:srgbClr val="FFFFFF"/>
                </a:solidFill>
              </a:rPr>
              <a:t>-le </a:t>
            </a:r>
            <a:r>
              <a:rPr lang="en-US" sz="2400" dirty="0" err="1">
                <a:solidFill>
                  <a:srgbClr val="FFFFFF"/>
                </a:solidFill>
              </a:rPr>
              <a:t>d'une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autre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manière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comme</a:t>
            </a:r>
            <a:r>
              <a:rPr lang="en-US" sz="2400" dirty="0">
                <a:solidFill>
                  <a:srgbClr val="FFFFFF"/>
                </a:solidFill>
              </a:rPr>
              <a:t> « inhibition »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"</a:t>
            </a:r>
            <a:r>
              <a:rPr lang="en-US" sz="2400" dirty="0" err="1">
                <a:solidFill>
                  <a:srgbClr val="FFFFFF"/>
                </a:solidFill>
              </a:rPr>
              <a:t>erreur</a:t>
            </a:r>
            <a:r>
              <a:rPr lang="en-US" sz="2400" dirty="0">
                <a:solidFill>
                  <a:srgbClr val="FFFFFF"/>
                </a:solidFill>
              </a:rPr>
              <a:t> »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« </a:t>
            </a:r>
            <a:r>
              <a:rPr lang="en-US" sz="2400" dirty="0" err="1">
                <a:solidFill>
                  <a:srgbClr val="FFFFFF"/>
                </a:solidFill>
              </a:rPr>
              <a:t>faute</a:t>
            </a:r>
            <a:r>
              <a:rPr lang="en-US" sz="2400" dirty="0">
                <a:solidFill>
                  <a:srgbClr val="FFFFFF"/>
                </a:solidFill>
              </a:rPr>
              <a:t> »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même</a:t>
            </a:r>
            <a:r>
              <a:rPr lang="en-US" sz="2400" dirty="0">
                <a:solidFill>
                  <a:srgbClr val="FFFFFF"/>
                </a:solidFill>
              </a:rPr>
              <a:t> «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déformation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notre</a:t>
            </a:r>
            <a:r>
              <a:rPr lang="en-US" sz="2400" dirty="0">
                <a:solidFill>
                  <a:srgbClr val="FFFFFF"/>
                </a:solidFill>
              </a:rPr>
              <a:t> nature ».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9744"/>
          <a:stretch/>
        </p:blipFill>
        <p:spPr>
          <a:xfrm>
            <a:off x="7748528" y="286967"/>
            <a:ext cx="779081" cy="1130671"/>
          </a:xfrm>
          <a:prstGeom prst="rect">
            <a:avLst/>
          </a:prstGeom>
          <a:ln>
            <a:solidFill>
              <a:schemeClr val="bg1">
                <a:lumMod val="95000"/>
                <a:alpha val="90000"/>
              </a:schemeClr>
            </a:solidFill>
          </a:ln>
        </p:spPr>
      </p:pic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Qualifie</a:t>
            </a:r>
            <a:r>
              <a:rPr lang="en-US" dirty="0">
                <a:solidFill>
                  <a:srgbClr val="FFFFFF"/>
                </a:solidFill>
              </a:rPr>
              <a:t>-le de « péché »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920" y="1711161"/>
            <a:ext cx="831088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spc="-30" dirty="0">
                <a:solidFill>
                  <a:srgbClr val="FFFFFF"/>
                </a:solidFill>
              </a:rPr>
              <a:t>« Je </a:t>
            </a:r>
            <a:r>
              <a:rPr lang="en-US" sz="2400" spc="-30" dirty="0" err="1">
                <a:solidFill>
                  <a:srgbClr val="FFFFFF"/>
                </a:solidFill>
              </a:rPr>
              <a:t>comprends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ce</a:t>
            </a:r>
            <a:r>
              <a:rPr lang="en-US" sz="2400" spc="-30" dirty="0">
                <a:solidFill>
                  <a:srgbClr val="FFFFFF"/>
                </a:solidFill>
              </a:rPr>
              <a:t> que </a:t>
            </a:r>
            <a:r>
              <a:rPr lang="en-US" sz="2400" spc="-30" dirty="0" err="1">
                <a:solidFill>
                  <a:srgbClr val="FFFFFF"/>
                </a:solidFill>
              </a:rPr>
              <a:t>vous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voulez</a:t>
            </a:r>
            <a:r>
              <a:rPr lang="en-US" sz="2400" spc="-30" dirty="0">
                <a:solidFill>
                  <a:srgbClr val="FFFFFF"/>
                </a:solidFill>
              </a:rPr>
              <a:t> dire » </a:t>
            </a:r>
            <a:r>
              <a:rPr lang="en-US" sz="2400" spc="-30" dirty="0" err="1">
                <a:solidFill>
                  <a:srgbClr val="FFFFFF"/>
                </a:solidFill>
              </a:rPr>
              <a:t>répondit</a:t>
            </a:r>
            <a:r>
              <a:rPr lang="en-US" sz="2400" spc="-30" dirty="0">
                <a:solidFill>
                  <a:srgbClr val="FFFFFF"/>
                </a:solidFill>
              </a:rPr>
              <a:t> le </a:t>
            </a:r>
            <a:r>
              <a:rPr lang="en-US" sz="2400" spc="-30" dirty="0" err="1">
                <a:solidFill>
                  <a:srgbClr val="FFFFFF"/>
                </a:solidFill>
              </a:rPr>
              <a:t>prêcheur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en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allant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à</a:t>
            </a:r>
            <a:r>
              <a:rPr lang="en-US" sz="2400" spc="-30" dirty="0">
                <a:solidFill>
                  <a:srgbClr val="FFFFFF"/>
                </a:solidFill>
              </a:rPr>
              <a:t> son bureau pour </a:t>
            </a:r>
            <a:r>
              <a:rPr lang="en-US" sz="2400" spc="-30" dirty="0" err="1">
                <a:solidFill>
                  <a:srgbClr val="FFFFFF"/>
                </a:solidFill>
              </a:rPr>
              <a:t>prendre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une</a:t>
            </a:r>
            <a:r>
              <a:rPr lang="en-US" sz="2400" spc="-30" dirty="0">
                <a:solidFill>
                  <a:srgbClr val="FFFFFF"/>
                </a:solidFill>
              </a:rPr>
              <a:t> petite </a:t>
            </a:r>
            <a:r>
              <a:rPr lang="en-US" sz="2400" spc="-30" dirty="0" err="1">
                <a:solidFill>
                  <a:srgbClr val="FFFFFF"/>
                </a:solidFill>
              </a:rPr>
              <a:t>bouteille</a:t>
            </a:r>
            <a:r>
              <a:rPr lang="en-US" sz="2400" spc="-30" dirty="0">
                <a:solidFill>
                  <a:srgbClr val="FFFFFF"/>
                </a:solidFill>
              </a:rPr>
              <a:t>. </a:t>
            </a:r>
            <a:endParaRPr lang="en-US" sz="2400" spc="-3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spc="-30" dirty="0" smtClean="0">
                <a:solidFill>
                  <a:srgbClr val="FFFFFF"/>
                </a:solidFill>
              </a:rPr>
              <a:t>« </a:t>
            </a:r>
            <a:r>
              <a:rPr lang="en-US" sz="2400" spc="-30" dirty="0" err="1">
                <a:solidFill>
                  <a:srgbClr val="FFFFFF"/>
                </a:solidFill>
              </a:rPr>
              <a:t>Cette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bouteille</a:t>
            </a:r>
            <a:r>
              <a:rPr lang="en-US" sz="2400" spc="-30" dirty="0">
                <a:solidFill>
                  <a:srgbClr val="FFFFFF"/>
                </a:solidFill>
              </a:rPr>
              <a:t> », </a:t>
            </a:r>
            <a:r>
              <a:rPr lang="en-US" sz="2400" spc="-30" dirty="0" err="1">
                <a:solidFill>
                  <a:srgbClr val="FFFFFF"/>
                </a:solidFill>
              </a:rPr>
              <a:t>dit-il</a:t>
            </a:r>
            <a:r>
              <a:rPr lang="en-US" sz="2400" spc="-30" dirty="0">
                <a:solidFill>
                  <a:srgbClr val="FFFFFF"/>
                </a:solidFill>
              </a:rPr>
              <a:t>, "</a:t>
            </a:r>
            <a:r>
              <a:rPr lang="en-US" sz="2400" spc="-30" dirty="0" err="1">
                <a:solidFill>
                  <a:srgbClr val="FFFFFF"/>
                </a:solidFill>
              </a:rPr>
              <a:t>contient</a:t>
            </a:r>
            <a:r>
              <a:rPr lang="en-US" sz="2400" spc="-30" dirty="0">
                <a:solidFill>
                  <a:srgbClr val="FFFFFF"/>
                </a:solidFill>
              </a:rPr>
              <a:t> de la strychnine. </a:t>
            </a:r>
            <a:r>
              <a:rPr lang="en-US" sz="2400" spc="-30" dirty="0" err="1">
                <a:solidFill>
                  <a:srgbClr val="FFFFFF"/>
                </a:solidFill>
              </a:rPr>
              <a:t>Comme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vous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voyez</a:t>
            </a:r>
            <a:r>
              <a:rPr lang="en-US" sz="2400" spc="-30" dirty="0">
                <a:solidFill>
                  <a:srgbClr val="FFFFFF"/>
                </a:solidFill>
              </a:rPr>
              <a:t> sur </a:t>
            </a:r>
            <a:r>
              <a:rPr lang="en-US" sz="2400" spc="-30" dirty="0" err="1">
                <a:solidFill>
                  <a:srgbClr val="FFFFFF"/>
                </a:solidFill>
              </a:rPr>
              <a:t>l'étiquette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il</a:t>
            </a:r>
            <a:r>
              <a:rPr lang="en-US" sz="2400" spc="-30" dirty="0">
                <a:solidFill>
                  <a:srgbClr val="FFFFFF"/>
                </a:solidFill>
              </a:rPr>
              <a:t> y a </a:t>
            </a:r>
            <a:r>
              <a:rPr lang="en-US" sz="2400" spc="-30" dirty="0" err="1">
                <a:solidFill>
                  <a:srgbClr val="FFFFFF"/>
                </a:solidFill>
              </a:rPr>
              <a:t>écrit</a:t>
            </a:r>
            <a:r>
              <a:rPr lang="en-US" sz="2400" spc="-30" dirty="0">
                <a:solidFill>
                  <a:srgbClr val="FFFFFF"/>
                </a:solidFill>
              </a:rPr>
              <a:t> « Poison ». </a:t>
            </a:r>
            <a:r>
              <a:rPr lang="en-US" sz="2400" spc="-30" dirty="0" err="1">
                <a:solidFill>
                  <a:srgbClr val="FFFFFF"/>
                </a:solidFill>
              </a:rPr>
              <a:t>Suggéreriez-vous</a:t>
            </a:r>
            <a:r>
              <a:rPr lang="en-US" sz="2400" spc="-30" dirty="0">
                <a:solidFill>
                  <a:srgbClr val="FFFFFF"/>
                </a:solidFill>
              </a:rPr>
              <a:t> de changer </a:t>
            </a:r>
            <a:r>
              <a:rPr lang="en-US" sz="2400" spc="-30" dirty="0" err="1">
                <a:solidFill>
                  <a:srgbClr val="FFFFFF"/>
                </a:solidFill>
              </a:rPr>
              <a:t>l'étiquette</a:t>
            </a:r>
            <a:r>
              <a:rPr lang="en-US" sz="2400" spc="-30" dirty="0">
                <a:solidFill>
                  <a:srgbClr val="FFFFFF"/>
                </a:solidFill>
              </a:rPr>
              <a:t> par </a:t>
            </a:r>
            <a:r>
              <a:rPr lang="en-US" sz="2400" spc="-30" dirty="0" err="1">
                <a:solidFill>
                  <a:srgbClr val="FFFFFF"/>
                </a:solidFill>
              </a:rPr>
              <a:t>une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autre</a:t>
            </a:r>
            <a:r>
              <a:rPr lang="en-US" sz="2400" spc="-30" dirty="0">
                <a:solidFill>
                  <a:srgbClr val="FFFFFF"/>
                </a:solidFill>
              </a:rPr>
              <a:t> qui </a:t>
            </a:r>
            <a:r>
              <a:rPr lang="en-US" sz="2400" spc="-30" dirty="0" err="1">
                <a:solidFill>
                  <a:srgbClr val="FFFFFF"/>
                </a:solidFill>
              </a:rPr>
              <a:t>dirait</a:t>
            </a:r>
            <a:r>
              <a:rPr lang="en-US" sz="2400" spc="-30" dirty="0">
                <a:solidFill>
                  <a:srgbClr val="FFFFFF"/>
                </a:solidFill>
              </a:rPr>
              <a:t> « </a:t>
            </a:r>
            <a:r>
              <a:rPr lang="en-US" sz="2400" spc="-30" dirty="0" err="1">
                <a:solidFill>
                  <a:srgbClr val="FFFFFF"/>
                </a:solidFill>
              </a:rPr>
              <a:t>thé</a:t>
            </a:r>
            <a:r>
              <a:rPr lang="en-US" sz="2400" spc="-30" dirty="0">
                <a:solidFill>
                  <a:srgbClr val="FFFFFF"/>
                </a:solidFill>
              </a:rPr>
              <a:t> des bois » ? Plus le nom </a:t>
            </a:r>
            <a:r>
              <a:rPr lang="en-US" sz="2400" spc="-30" dirty="0" err="1">
                <a:solidFill>
                  <a:srgbClr val="FFFFFF"/>
                </a:solidFill>
              </a:rPr>
              <a:t>est</a:t>
            </a:r>
            <a:r>
              <a:rPr lang="en-US" sz="2400" spc="-30" dirty="0">
                <a:solidFill>
                  <a:srgbClr val="FFFFFF"/>
                </a:solidFill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</a:rPr>
              <a:t>inoffensif</a:t>
            </a:r>
            <a:r>
              <a:rPr lang="en-US" sz="2400" spc="-30" dirty="0">
                <a:solidFill>
                  <a:srgbClr val="FFFFFF"/>
                </a:solidFill>
              </a:rPr>
              <a:t> plus la dose sera </a:t>
            </a:r>
            <a:r>
              <a:rPr lang="en-US" sz="2400" spc="-30" dirty="0" err="1">
                <a:solidFill>
                  <a:srgbClr val="FFFFFF"/>
                </a:solidFill>
              </a:rPr>
              <a:t>dangereuse</a:t>
            </a:r>
            <a:r>
              <a:rPr lang="en-US" sz="2400" spc="-30" dirty="0">
                <a:solidFill>
                  <a:srgbClr val="FFFFFF"/>
                </a:solidFill>
              </a:rPr>
              <a:t> ». </a:t>
            </a:r>
            <a:endParaRPr lang="en-US" sz="2400" spc="-30" dirty="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9744"/>
          <a:stretch/>
        </p:blipFill>
        <p:spPr>
          <a:xfrm>
            <a:off x="7748528" y="286967"/>
            <a:ext cx="779081" cy="1130671"/>
          </a:xfrm>
          <a:prstGeom prst="rect">
            <a:avLst/>
          </a:prstGeom>
          <a:ln>
            <a:solidFill>
              <a:schemeClr val="bg1">
                <a:lumMod val="95000"/>
                <a:alpha val="90000"/>
              </a:schemeClr>
            </a:solidFill>
          </a:ln>
        </p:spPr>
      </p:pic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« </a:t>
            </a:r>
            <a:r>
              <a:rPr lang="en-US" dirty="0" err="1">
                <a:solidFill>
                  <a:srgbClr val="FFFFFF"/>
                </a:solidFill>
              </a:rPr>
              <a:t>J'ai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bête </a:t>
            </a:r>
            <a:r>
              <a:rPr lang="en-US" dirty="0" err="1">
                <a:solidFill>
                  <a:srgbClr val="FFFFFF"/>
                </a:solidFill>
              </a:rPr>
              <a:t>sauvage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moi</a:t>
            </a:r>
            <a:r>
              <a:rPr lang="en-US" dirty="0">
                <a:solidFill>
                  <a:srgbClr val="FFFFFF"/>
                </a:solidFill>
              </a:rPr>
              <a:t> »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sz="half" idx="2"/>
          </p:nvPr>
        </p:nvSpPr>
        <p:spPr>
          <a:xfrm>
            <a:off x="358926" y="1626546"/>
            <a:ext cx="5097329" cy="452596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Francisco de </a:t>
            </a:r>
            <a:r>
              <a:rPr lang="en-US" sz="2200" dirty="0" err="1">
                <a:solidFill>
                  <a:srgbClr val="FFFFFF"/>
                </a:solidFill>
              </a:rPr>
              <a:t>Asís</a:t>
            </a:r>
            <a:r>
              <a:rPr lang="en-US" sz="2200" dirty="0">
                <a:solidFill>
                  <a:srgbClr val="FFFFFF"/>
                </a:solidFill>
              </a:rPr>
              <a:t> Pereira </a:t>
            </a:r>
            <a:r>
              <a:rPr lang="en-US" sz="2200" dirty="0" err="1">
                <a:solidFill>
                  <a:srgbClr val="FFFFFF"/>
                </a:solidFill>
              </a:rPr>
              <a:t>assassina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onze</a:t>
            </a:r>
            <a:r>
              <a:rPr lang="en-US" sz="2200" dirty="0">
                <a:solidFill>
                  <a:srgbClr val="FFFFFF"/>
                </a:solidFill>
              </a:rPr>
              <a:t> femmes après les </a:t>
            </a:r>
            <a:r>
              <a:rPr lang="en-US" sz="2200" dirty="0" err="1">
                <a:solidFill>
                  <a:srgbClr val="FFFFFF"/>
                </a:solidFill>
              </a:rPr>
              <a:t>avoir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violées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parc</a:t>
            </a:r>
            <a:r>
              <a:rPr lang="en-US" sz="2200" dirty="0">
                <a:solidFill>
                  <a:srgbClr val="FFFFFF"/>
                </a:solidFill>
              </a:rPr>
              <a:t> des environs de la </a:t>
            </a:r>
            <a:r>
              <a:rPr lang="en-US" sz="2200" dirty="0" err="1">
                <a:solidFill>
                  <a:srgbClr val="FFFFFF"/>
                </a:solidFill>
              </a:rPr>
              <a:t>ville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brésilienne</a:t>
            </a:r>
            <a:r>
              <a:rPr lang="en-US" sz="2200" dirty="0">
                <a:solidFill>
                  <a:srgbClr val="FFFFFF"/>
                </a:solidFill>
              </a:rPr>
              <a:t> de São Paulo. </a:t>
            </a:r>
            <a:endParaRPr lang="en-US" sz="2200" dirty="0" smtClean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</a:rPr>
              <a:t>Sa </a:t>
            </a:r>
            <a:r>
              <a:rPr lang="en-US" sz="2200" dirty="0" err="1">
                <a:solidFill>
                  <a:srgbClr val="FFFFFF"/>
                </a:solidFill>
              </a:rPr>
              <a:t>stratégie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était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même</a:t>
            </a:r>
            <a:r>
              <a:rPr lang="en-US" sz="2200" dirty="0">
                <a:solidFill>
                  <a:srgbClr val="FFFFFF"/>
                </a:solidFill>
              </a:rPr>
              <a:t> pour </a:t>
            </a:r>
            <a:r>
              <a:rPr lang="en-US" sz="2200" dirty="0" err="1">
                <a:solidFill>
                  <a:srgbClr val="FFFFFF"/>
                </a:solidFill>
              </a:rPr>
              <a:t>toutes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victimes</a:t>
            </a:r>
            <a:r>
              <a:rPr lang="en-US" sz="2200" dirty="0">
                <a:solidFill>
                  <a:srgbClr val="FFFFFF"/>
                </a:solidFill>
              </a:rPr>
              <a:t>. Il les </a:t>
            </a:r>
            <a:r>
              <a:rPr lang="en-US" sz="2200" dirty="0" err="1">
                <a:solidFill>
                  <a:srgbClr val="FFFFFF"/>
                </a:solidFill>
              </a:rPr>
              <a:t>rencontrait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des </a:t>
            </a:r>
            <a:r>
              <a:rPr lang="en-US" sz="2200" dirty="0" err="1">
                <a:solidFill>
                  <a:srgbClr val="FFFFFF"/>
                </a:solidFill>
              </a:rPr>
              <a:t>supermarchés</a:t>
            </a:r>
            <a:r>
              <a:rPr lang="en-US" sz="2200" dirty="0">
                <a:solidFill>
                  <a:srgbClr val="FFFFFF"/>
                </a:solidFill>
              </a:rPr>
              <a:t> et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des </a:t>
            </a:r>
            <a:r>
              <a:rPr lang="en-US" sz="2200" dirty="0" err="1">
                <a:solidFill>
                  <a:srgbClr val="FFFFFF"/>
                </a:solidFill>
              </a:rPr>
              <a:t>arrêts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d’autobus</a:t>
            </a:r>
            <a:r>
              <a:rPr lang="en-US" sz="2200" dirty="0">
                <a:solidFill>
                  <a:srgbClr val="FFFFFF"/>
                </a:solidFill>
              </a:rPr>
              <a:t>. Il se </a:t>
            </a:r>
            <a:r>
              <a:rPr lang="en-US" sz="2200" dirty="0" err="1">
                <a:solidFill>
                  <a:srgbClr val="FFFFFF"/>
                </a:solidFill>
              </a:rPr>
              <a:t>présentait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comme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employé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d’une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agence</a:t>
            </a:r>
            <a:r>
              <a:rPr lang="en-US" sz="2200" dirty="0">
                <a:solidFill>
                  <a:srgbClr val="FFFFFF"/>
                </a:solidFill>
              </a:rPr>
              <a:t> de mannequins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recherche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beautés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talentueuses</a:t>
            </a:r>
            <a:r>
              <a:rPr lang="en-US" sz="2200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sz="2200" dirty="0" err="1" smtClean="0">
                <a:solidFill>
                  <a:srgbClr val="FFFFFF"/>
                </a:solidFill>
              </a:rPr>
              <a:t>Ensuite</a:t>
            </a:r>
            <a:r>
              <a:rPr lang="en-US" sz="2200" dirty="0">
                <a:solidFill>
                  <a:srgbClr val="FFFFFF"/>
                </a:solidFill>
              </a:rPr>
              <a:t>, sous </a:t>
            </a:r>
            <a:r>
              <a:rPr lang="en-US" sz="2200" dirty="0" err="1">
                <a:solidFill>
                  <a:srgbClr val="FFFFFF"/>
                </a:solidFill>
              </a:rPr>
              <a:t>prétexte</a:t>
            </a:r>
            <a:r>
              <a:rPr lang="en-US" sz="2200" dirty="0">
                <a:solidFill>
                  <a:srgbClr val="FFFFFF"/>
                </a:solidFill>
              </a:rPr>
              <a:t> de les </a:t>
            </a:r>
            <a:r>
              <a:rPr lang="en-US" sz="2200" dirty="0" err="1">
                <a:solidFill>
                  <a:srgbClr val="FFFFFF"/>
                </a:solidFill>
              </a:rPr>
              <a:t>photographier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il</a:t>
            </a:r>
            <a:r>
              <a:rPr lang="en-US" sz="2200" dirty="0">
                <a:solidFill>
                  <a:srgbClr val="FFFFFF"/>
                </a:solidFill>
              </a:rPr>
              <a:t> les </a:t>
            </a:r>
            <a:r>
              <a:rPr lang="en-US" sz="2200" dirty="0" err="1">
                <a:solidFill>
                  <a:srgbClr val="FFFFFF"/>
                </a:solidFill>
              </a:rPr>
              <a:t>conduisait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parc</a:t>
            </a:r>
            <a:r>
              <a:rPr lang="en-US" sz="2200" dirty="0">
                <a:solidFill>
                  <a:srgbClr val="FFFFFF"/>
                </a:solidFill>
              </a:rPr>
              <a:t>, les </a:t>
            </a:r>
            <a:r>
              <a:rPr lang="en-US" sz="2200" dirty="0" err="1">
                <a:solidFill>
                  <a:srgbClr val="FFFFFF"/>
                </a:solidFill>
              </a:rPr>
              <a:t>violait</a:t>
            </a:r>
            <a:r>
              <a:rPr lang="en-US" sz="2200" dirty="0">
                <a:solidFill>
                  <a:srgbClr val="FFFFFF"/>
                </a:solidFill>
              </a:rPr>
              <a:t> et les </a:t>
            </a:r>
            <a:r>
              <a:rPr lang="en-US" sz="2200" dirty="0" err="1">
                <a:solidFill>
                  <a:srgbClr val="FFFFFF"/>
                </a:solidFill>
              </a:rPr>
              <a:t>étranglait</a:t>
            </a:r>
            <a:r>
              <a:rPr lang="en-US" sz="2200" dirty="0">
                <a:solidFill>
                  <a:srgbClr val="FFFFFF"/>
                </a:solidFill>
              </a:rPr>
              <a:t> avec </a:t>
            </a:r>
            <a:r>
              <a:rPr lang="en-US" sz="2200" dirty="0" err="1">
                <a:solidFill>
                  <a:srgbClr val="FFFFFF"/>
                </a:solidFill>
              </a:rPr>
              <a:t>une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corde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PT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 descr="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"/>
            <a:ext cx="9144000" cy="1710647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 </a:t>
            </a:r>
            <a:r>
              <a:rPr lang="en-US" dirty="0" err="1">
                <a:solidFill>
                  <a:srgbClr val="FFFFFF"/>
                </a:solidFill>
              </a:rPr>
              <a:t>décision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1835784"/>
            <a:ext cx="6062509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dirty="0">
                <a:solidFill>
                  <a:srgbClr val="FFFFFF"/>
                </a:solidFill>
              </a:rPr>
              <a:t>La Bible </a:t>
            </a:r>
            <a:r>
              <a:rPr lang="en-US" sz="2200" dirty="0" err="1">
                <a:solidFill>
                  <a:srgbClr val="FFFFFF"/>
                </a:solidFill>
              </a:rPr>
              <a:t>dit</a:t>
            </a:r>
            <a:r>
              <a:rPr lang="en-US" sz="2200" dirty="0">
                <a:solidFill>
                  <a:srgbClr val="FFFFFF"/>
                </a:solidFill>
              </a:rPr>
              <a:t> : « Je </a:t>
            </a:r>
            <a:r>
              <a:rPr lang="en-US" sz="2200" dirty="0" err="1">
                <a:solidFill>
                  <a:srgbClr val="FFFFFF"/>
                </a:solidFill>
              </a:rPr>
              <a:t>répandrai</a:t>
            </a:r>
            <a:r>
              <a:rPr lang="en-US" sz="2200" dirty="0">
                <a:solidFill>
                  <a:srgbClr val="FFFFFF"/>
                </a:solidFill>
              </a:rPr>
              <a:t> sur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une</a:t>
            </a:r>
            <a:r>
              <a:rPr lang="en-US" sz="2200" dirty="0">
                <a:solidFill>
                  <a:srgbClr val="FFFFFF"/>
                </a:solidFill>
              </a:rPr>
              <a:t> eau pure, et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serez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purifiés</a:t>
            </a:r>
            <a:r>
              <a:rPr lang="en-US" sz="2200" dirty="0">
                <a:solidFill>
                  <a:srgbClr val="FFFFFF"/>
                </a:solidFill>
              </a:rPr>
              <a:t>; je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purifierai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toutes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vos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souillures</a:t>
            </a:r>
            <a:r>
              <a:rPr lang="en-US" sz="2200" dirty="0">
                <a:solidFill>
                  <a:srgbClr val="FFFFFF"/>
                </a:solidFill>
              </a:rPr>
              <a:t> et de </a:t>
            </a:r>
            <a:r>
              <a:rPr lang="en-US" sz="2200" dirty="0" err="1">
                <a:solidFill>
                  <a:srgbClr val="FFFFFF"/>
                </a:solidFill>
              </a:rPr>
              <a:t>toutes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vos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idoles</a:t>
            </a:r>
            <a:r>
              <a:rPr lang="en-US" sz="2200" dirty="0">
                <a:solidFill>
                  <a:srgbClr val="FFFFFF"/>
                </a:solidFill>
              </a:rPr>
              <a:t>. Je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donnerai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coeur</a:t>
            </a:r>
            <a:r>
              <a:rPr lang="en-US" sz="2200" dirty="0">
                <a:solidFill>
                  <a:srgbClr val="FFFFFF"/>
                </a:solidFill>
              </a:rPr>
              <a:t> nouveau, et je </a:t>
            </a:r>
            <a:r>
              <a:rPr lang="en-US" sz="2200" dirty="0" err="1">
                <a:solidFill>
                  <a:srgbClr val="FFFFFF"/>
                </a:solidFill>
              </a:rPr>
              <a:t>mettrai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un esprit nouveau; </a:t>
            </a:r>
            <a:r>
              <a:rPr lang="en-US" sz="2200" dirty="0" err="1">
                <a:solidFill>
                  <a:srgbClr val="FFFFFF"/>
                </a:solidFill>
              </a:rPr>
              <a:t>j'ôterai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votre</a:t>
            </a:r>
            <a:r>
              <a:rPr lang="en-US" sz="2200" dirty="0">
                <a:solidFill>
                  <a:srgbClr val="FFFFFF"/>
                </a:solidFill>
              </a:rPr>
              <a:t> corps le </a:t>
            </a:r>
            <a:r>
              <a:rPr lang="en-US" sz="2200" dirty="0" err="1">
                <a:solidFill>
                  <a:srgbClr val="FFFFFF"/>
                </a:solidFill>
              </a:rPr>
              <a:t>coeur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pierre</a:t>
            </a:r>
            <a:r>
              <a:rPr lang="en-US" sz="2200" dirty="0">
                <a:solidFill>
                  <a:srgbClr val="FFFFFF"/>
                </a:solidFill>
              </a:rPr>
              <a:t>, et je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donnerai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coeur</a:t>
            </a:r>
            <a:r>
              <a:rPr lang="en-US" sz="2200" dirty="0">
                <a:solidFill>
                  <a:srgbClr val="FFFFFF"/>
                </a:solidFill>
              </a:rPr>
              <a:t> de chair. Je </a:t>
            </a:r>
            <a:r>
              <a:rPr lang="en-US" sz="2200" dirty="0" err="1">
                <a:solidFill>
                  <a:srgbClr val="FFFFFF"/>
                </a:solidFill>
              </a:rPr>
              <a:t>mettrai</a:t>
            </a:r>
            <a:r>
              <a:rPr lang="en-US" sz="2200" dirty="0">
                <a:solidFill>
                  <a:srgbClr val="FFFFFF"/>
                </a:solidFill>
              </a:rPr>
              <a:t> mon esprit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, et je </a:t>
            </a:r>
            <a:r>
              <a:rPr lang="en-US" sz="2200" dirty="0" err="1">
                <a:solidFill>
                  <a:srgbClr val="FFFFFF"/>
                </a:solidFill>
              </a:rPr>
              <a:t>ferai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sorte</a:t>
            </a:r>
            <a:r>
              <a:rPr lang="en-US" sz="2200" dirty="0">
                <a:solidFill>
                  <a:srgbClr val="FFFFFF"/>
                </a:solidFill>
              </a:rPr>
              <a:t> que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suiviez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mes</a:t>
            </a:r>
            <a:r>
              <a:rPr lang="en-US" sz="2200" dirty="0">
                <a:solidFill>
                  <a:srgbClr val="FFFFFF"/>
                </a:solidFill>
              </a:rPr>
              <a:t> ordonnances, et que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observiez</a:t>
            </a:r>
            <a:r>
              <a:rPr lang="en-US" sz="2200" dirty="0">
                <a:solidFill>
                  <a:srgbClr val="FFFFFF"/>
                </a:solidFill>
              </a:rPr>
              <a:t> et </a:t>
            </a:r>
            <a:r>
              <a:rPr lang="en-US" sz="2200" dirty="0" err="1">
                <a:solidFill>
                  <a:srgbClr val="FFFFFF"/>
                </a:solidFill>
              </a:rPr>
              <a:t>pratiquiez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lois</a:t>
            </a:r>
            <a:r>
              <a:rPr lang="en-US" sz="2200" dirty="0">
                <a:solidFill>
                  <a:srgbClr val="FFFFFF"/>
                </a:solidFill>
              </a:rPr>
              <a:t>. » (</a:t>
            </a:r>
            <a:r>
              <a:rPr lang="en-US" sz="2200" dirty="0" err="1">
                <a:solidFill>
                  <a:srgbClr val="FFFFFF"/>
                </a:solidFill>
              </a:rPr>
              <a:t>Ézéchiel</a:t>
            </a:r>
            <a:r>
              <a:rPr lang="en-US" sz="2200" dirty="0">
                <a:solidFill>
                  <a:srgbClr val="FFFFFF"/>
                </a:solidFill>
              </a:rPr>
              <a:t> 38 : 25-27) </a:t>
            </a:r>
            <a:endParaRPr lang="en-US" sz="2200" dirty="0" smtClean="0">
              <a:solidFill>
                <a:srgbClr val="FFFFFF"/>
              </a:solidFill>
            </a:endParaRPr>
          </a:p>
          <a:p>
            <a:pPr algn="just"/>
            <a:endParaRPr lang="en-US" sz="2200" dirty="0" smtClean="0">
              <a:solidFill>
                <a:srgbClr val="FFFFFF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FFFFFF"/>
                </a:solidFill>
              </a:rPr>
              <a:t>Êtes-vous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prêt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accepter </a:t>
            </a:r>
            <a:r>
              <a:rPr lang="en-US" sz="2200" dirty="0" err="1">
                <a:solidFill>
                  <a:srgbClr val="FFFFFF"/>
                </a:solidFill>
              </a:rPr>
              <a:t>l'aide</a:t>
            </a:r>
            <a:r>
              <a:rPr lang="en-US" sz="2200" dirty="0">
                <a:solidFill>
                  <a:srgbClr val="FFFFFF"/>
                </a:solidFill>
              </a:rPr>
              <a:t> que </a:t>
            </a:r>
            <a:r>
              <a:rPr lang="en-US" sz="2200" dirty="0" err="1">
                <a:solidFill>
                  <a:srgbClr val="FFFFFF"/>
                </a:solidFill>
              </a:rPr>
              <a:t>Jésus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vous</a:t>
            </a:r>
            <a:r>
              <a:rPr lang="en-US" sz="2200" dirty="0">
                <a:solidFill>
                  <a:srgbClr val="FFFFFF"/>
                </a:solidFill>
              </a:rPr>
              <a:t> propose </a:t>
            </a:r>
            <a:r>
              <a:rPr lang="en-US" sz="2200" dirty="0" err="1">
                <a:solidFill>
                  <a:srgbClr val="FFFFFF"/>
                </a:solidFill>
              </a:rPr>
              <a:t>aujourd'hui</a:t>
            </a:r>
            <a:r>
              <a:rPr lang="en-US" sz="2200" dirty="0">
                <a:solidFill>
                  <a:srgbClr val="FFFFFF"/>
                </a:solidFill>
              </a:rPr>
              <a:t> ?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8229600" cy="28864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recherche</a:t>
            </a:r>
            <a:r>
              <a:rPr lang="en-US" dirty="0">
                <a:solidFill>
                  <a:srgbClr val="FFFFFF"/>
                </a:solidFill>
              </a:rPr>
              <a:t> du </a:t>
            </a:r>
            <a:r>
              <a:rPr lang="en-US" dirty="0" err="1" smtClean="0">
                <a:solidFill>
                  <a:srgbClr val="FFFFFF"/>
                </a:solidFill>
              </a:rPr>
              <a:t>bonheur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Égoïsme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frustrant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 </a:t>
            </a:r>
            <a:r>
              <a:rPr lang="en-US" dirty="0" err="1">
                <a:solidFill>
                  <a:srgbClr val="FFFFFF"/>
                </a:solidFill>
              </a:rPr>
              <a:t>tromper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chemin</a:t>
            </a:r>
            <a:r>
              <a:rPr lang="en-US">
                <a:solidFill>
                  <a:srgbClr val="FFFFFF"/>
                </a:solidFill>
              </a:rPr>
              <a:t> </a:t>
            </a:r>
            <a:endParaRPr lang="en-US" smtClean="0">
              <a:solidFill>
                <a:srgbClr val="FFFFFF"/>
              </a:solidFill>
            </a:endParaRPr>
          </a:p>
          <a:p>
            <a:r>
              <a:rPr lang="en-US" smtClean="0">
                <a:solidFill>
                  <a:srgbClr val="FFFFFF"/>
                </a:solidFill>
              </a:rPr>
              <a:t>De </a:t>
            </a:r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décision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l’action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Imagen 6" descr="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356"/>
            <a:ext cx="9144000" cy="252593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340116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 </a:t>
            </a:r>
            <a:r>
              <a:rPr lang="en-US" dirty="0" err="1">
                <a:solidFill>
                  <a:srgbClr val="FFFFFF"/>
                </a:solidFill>
              </a:rPr>
              <a:t>sujet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suivant</a:t>
            </a:r>
            <a:r>
              <a:rPr lang="en-US" dirty="0">
                <a:solidFill>
                  <a:srgbClr val="FFFFFF"/>
                </a:solidFill>
              </a:rPr>
              <a:t> 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5800" y="1650962"/>
            <a:ext cx="7848600" cy="133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EST-IL POSSIBLE D'ÊTRE HEUREUX 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63" y="3036065"/>
            <a:ext cx="3211418" cy="3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« </a:t>
            </a:r>
            <a:r>
              <a:rPr lang="en-US" dirty="0" err="1">
                <a:solidFill>
                  <a:srgbClr val="FFFFFF"/>
                </a:solidFill>
              </a:rPr>
              <a:t>J'ai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bête </a:t>
            </a:r>
            <a:r>
              <a:rPr lang="en-US" dirty="0" err="1">
                <a:solidFill>
                  <a:srgbClr val="FFFFFF"/>
                </a:solidFill>
              </a:rPr>
              <a:t>sauvage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moi</a:t>
            </a:r>
            <a:r>
              <a:rPr lang="en-US" dirty="0">
                <a:solidFill>
                  <a:srgbClr val="FFFFFF"/>
                </a:solidFill>
              </a:rPr>
              <a:t> »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672" y="15097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solidFill>
                  <a:srgbClr val="FFFFFF"/>
                </a:solidFill>
              </a:rPr>
              <a:t>On le </a:t>
            </a:r>
            <a:r>
              <a:rPr lang="en-US" sz="2200" dirty="0" err="1">
                <a:solidFill>
                  <a:srgbClr val="FFFFFF"/>
                </a:solidFill>
              </a:rPr>
              <a:t>rechercha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durant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vingt</a:t>
            </a:r>
            <a:r>
              <a:rPr lang="en-US" sz="2200" dirty="0">
                <a:solidFill>
                  <a:srgbClr val="FFFFFF"/>
                </a:solidFill>
              </a:rPr>
              <a:t>-trois </a:t>
            </a:r>
            <a:r>
              <a:rPr lang="en-US" sz="2200" dirty="0" err="1">
                <a:solidFill>
                  <a:srgbClr val="FFFFFF"/>
                </a:solidFill>
              </a:rPr>
              <a:t>jours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jusqu’à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qu’il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soit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arrêté</a:t>
            </a:r>
            <a:r>
              <a:rPr lang="en-US" sz="2200" dirty="0">
                <a:solidFill>
                  <a:srgbClr val="FFFFFF"/>
                </a:solidFill>
              </a:rPr>
              <a:t> par </a:t>
            </a:r>
            <a:r>
              <a:rPr lang="en-US" sz="2200" dirty="0" err="1">
                <a:solidFill>
                  <a:srgbClr val="FFFFFF"/>
                </a:solidFill>
              </a:rPr>
              <a:t>hasard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frontière</a:t>
            </a:r>
            <a:r>
              <a:rPr lang="en-US" sz="2200" dirty="0">
                <a:solidFill>
                  <a:srgbClr val="FFFFFF"/>
                </a:solidFill>
              </a:rPr>
              <a:t> entre le </a:t>
            </a:r>
            <a:r>
              <a:rPr lang="en-US" sz="2200" dirty="0" err="1">
                <a:solidFill>
                  <a:srgbClr val="FFFFFF"/>
                </a:solidFill>
              </a:rPr>
              <a:t>Brésil</a:t>
            </a:r>
            <a:r>
              <a:rPr lang="en-US" sz="2200" dirty="0">
                <a:solidFill>
                  <a:srgbClr val="FFFFFF"/>
                </a:solidFill>
              </a:rPr>
              <a:t> et </a:t>
            </a:r>
            <a:r>
              <a:rPr lang="en-US" sz="2200" dirty="0" err="1">
                <a:solidFill>
                  <a:srgbClr val="FFFFFF"/>
                </a:solidFill>
              </a:rPr>
              <a:t>l’Argentine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1.500 </a:t>
            </a:r>
            <a:r>
              <a:rPr lang="en-US" sz="2200" dirty="0" err="1">
                <a:solidFill>
                  <a:srgbClr val="FFFFFF"/>
                </a:solidFill>
              </a:rPr>
              <a:t>kilomètres</a:t>
            </a:r>
            <a:r>
              <a:rPr lang="en-US" sz="2200" dirty="0">
                <a:solidFill>
                  <a:srgbClr val="FFFFFF"/>
                </a:solidFill>
              </a:rPr>
              <a:t> de São </a:t>
            </a:r>
            <a:r>
              <a:rPr lang="en-US" sz="2200" dirty="0" smtClean="0">
                <a:solidFill>
                  <a:srgbClr val="FFFFFF"/>
                </a:solidFill>
              </a:rPr>
              <a:t>Paulo.</a:t>
            </a:r>
          </a:p>
          <a:p>
            <a:pPr algn="just"/>
            <a:r>
              <a:rPr lang="en-US" sz="2200" dirty="0" smtClean="0">
                <a:solidFill>
                  <a:srgbClr val="FFFFFF"/>
                </a:solidFill>
              </a:rPr>
              <a:t>Après </a:t>
            </a:r>
            <a:r>
              <a:rPr lang="en-US" sz="2200" dirty="0" err="1">
                <a:solidFill>
                  <a:srgbClr val="FFFFFF"/>
                </a:solidFill>
              </a:rPr>
              <a:t>avoir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traversé</a:t>
            </a:r>
            <a:r>
              <a:rPr lang="en-US" sz="2200" dirty="0">
                <a:solidFill>
                  <a:srgbClr val="FFFFFF"/>
                </a:solidFill>
              </a:rPr>
              <a:t> le </a:t>
            </a:r>
            <a:r>
              <a:rPr lang="en-US" sz="2200" dirty="0" err="1">
                <a:solidFill>
                  <a:srgbClr val="FFFFFF"/>
                </a:solidFill>
              </a:rPr>
              <a:t>fleuve</a:t>
            </a:r>
            <a:r>
              <a:rPr lang="en-US" sz="2200" dirty="0">
                <a:solidFill>
                  <a:srgbClr val="FFFFFF"/>
                </a:solidFill>
              </a:rPr>
              <a:t> Uruguay qui </a:t>
            </a:r>
            <a:r>
              <a:rPr lang="en-US" sz="2200" dirty="0" err="1">
                <a:solidFill>
                  <a:srgbClr val="FFFFFF"/>
                </a:solidFill>
              </a:rPr>
              <a:t>délimite</a:t>
            </a:r>
            <a:r>
              <a:rPr lang="en-US" sz="2200" dirty="0">
                <a:solidFill>
                  <a:srgbClr val="FFFFFF"/>
                </a:solidFill>
              </a:rPr>
              <a:t> les </a:t>
            </a:r>
            <a:r>
              <a:rPr lang="en-US" sz="2200" dirty="0" err="1">
                <a:solidFill>
                  <a:srgbClr val="FFFFFF"/>
                </a:solidFill>
              </a:rPr>
              <a:t>deux</a:t>
            </a:r>
            <a:r>
              <a:rPr lang="en-US" sz="2200" dirty="0">
                <a:solidFill>
                  <a:srgbClr val="FFFFFF"/>
                </a:solidFill>
              </a:rPr>
              <a:t> pays, Francisco </a:t>
            </a:r>
            <a:r>
              <a:rPr lang="en-US" sz="2200" dirty="0" err="1">
                <a:solidFill>
                  <a:srgbClr val="FFFFFF"/>
                </a:solidFill>
              </a:rPr>
              <a:t>demanda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l’hospitalité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pêcheur</a:t>
            </a:r>
            <a:r>
              <a:rPr lang="en-US" sz="2200" dirty="0">
                <a:solidFill>
                  <a:srgbClr val="FFFFFF"/>
                </a:solidFill>
              </a:rPr>
              <a:t> de la zone. </a:t>
            </a:r>
            <a:r>
              <a:rPr lang="en-US" sz="2200" dirty="0" err="1">
                <a:solidFill>
                  <a:srgbClr val="FFFFFF"/>
                </a:solidFill>
              </a:rPr>
              <a:t>Celui</a:t>
            </a:r>
            <a:r>
              <a:rPr lang="en-US" sz="2200" dirty="0">
                <a:solidFill>
                  <a:srgbClr val="FFFFFF"/>
                </a:solidFill>
              </a:rPr>
              <a:t>-ci, </a:t>
            </a:r>
            <a:r>
              <a:rPr lang="en-US" sz="2200" dirty="0" err="1">
                <a:solidFill>
                  <a:srgbClr val="FFFFFF"/>
                </a:solidFill>
              </a:rPr>
              <a:t>informé</a:t>
            </a:r>
            <a:r>
              <a:rPr lang="en-US" sz="2200" dirty="0">
                <a:solidFill>
                  <a:srgbClr val="FFFFFF"/>
                </a:solidFill>
              </a:rPr>
              <a:t> par la </a:t>
            </a:r>
            <a:r>
              <a:rPr lang="en-US" sz="2200" dirty="0" err="1">
                <a:solidFill>
                  <a:srgbClr val="FFFFFF"/>
                </a:solidFill>
              </a:rPr>
              <a:t>télévision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appela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smtClean="0">
                <a:solidFill>
                  <a:srgbClr val="FFFFFF"/>
                </a:solidFill>
              </a:rPr>
              <a:t>police.</a:t>
            </a:r>
          </a:p>
          <a:p>
            <a:pPr algn="just"/>
            <a:r>
              <a:rPr lang="en-US" sz="2200" dirty="0" err="1" smtClean="0">
                <a:solidFill>
                  <a:srgbClr val="FFFFFF"/>
                </a:solidFill>
              </a:rPr>
              <a:t>Lors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du </a:t>
            </a:r>
            <a:r>
              <a:rPr lang="en-US" sz="2200" dirty="0" err="1">
                <a:solidFill>
                  <a:srgbClr val="FFFFFF"/>
                </a:solidFill>
              </a:rPr>
              <a:t>jugement</a:t>
            </a:r>
            <a:r>
              <a:rPr lang="en-US" sz="2200" dirty="0">
                <a:solidFill>
                  <a:srgbClr val="FFFFFF"/>
                </a:solidFill>
              </a:rPr>
              <a:t>, les </a:t>
            </a:r>
            <a:r>
              <a:rPr lang="en-US" sz="2200" dirty="0" err="1">
                <a:solidFill>
                  <a:srgbClr val="FFFFFF"/>
                </a:solidFill>
              </a:rPr>
              <a:t>avocats</a:t>
            </a:r>
            <a:r>
              <a:rPr lang="en-US" sz="2200" dirty="0">
                <a:solidFill>
                  <a:srgbClr val="FFFFFF"/>
                </a:solidFill>
              </a:rPr>
              <a:t> de la </a:t>
            </a:r>
            <a:r>
              <a:rPr lang="en-US" sz="2200" dirty="0" err="1">
                <a:solidFill>
                  <a:srgbClr val="FFFFFF"/>
                </a:solidFill>
              </a:rPr>
              <a:t>défense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insistèrent</a:t>
            </a:r>
            <a:r>
              <a:rPr lang="en-US" sz="2200" dirty="0">
                <a:solidFill>
                  <a:srgbClr val="FFFFFF"/>
                </a:solidFill>
              </a:rPr>
              <a:t> sur le fait que Francisco </a:t>
            </a:r>
            <a:r>
              <a:rPr lang="en-US" sz="2200" dirty="0" err="1">
                <a:solidFill>
                  <a:srgbClr val="FFFFFF"/>
                </a:solidFill>
              </a:rPr>
              <a:t>était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psychopathe</a:t>
            </a:r>
            <a:r>
              <a:rPr lang="en-US" sz="2200" dirty="0">
                <a:solidFill>
                  <a:srgbClr val="FFFFFF"/>
                </a:solidFill>
              </a:rPr>
              <a:t> qui </a:t>
            </a:r>
            <a:r>
              <a:rPr lang="en-US" sz="2200" dirty="0" err="1">
                <a:solidFill>
                  <a:srgbClr val="FFFFFF"/>
                </a:solidFill>
              </a:rPr>
              <a:t>n’avait</a:t>
            </a:r>
            <a:r>
              <a:rPr lang="en-US" sz="2200" dirty="0">
                <a:solidFill>
                  <a:srgbClr val="FFFFFF"/>
                </a:solidFill>
              </a:rPr>
              <a:t> pas la notion des </a:t>
            </a:r>
            <a:r>
              <a:rPr lang="en-US" sz="2200" dirty="0" err="1">
                <a:solidFill>
                  <a:srgbClr val="FFFFFF"/>
                </a:solidFill>
              </a:rPr>
              <a:t>faits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jusqu’à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que </a:t>
            </a:r>
            <a:r>
              <a:rPr lang="en-US" sz="2200" dirty="0" err="1">
                <a:solidFill>
                  <a:srgbClr val="FFFFFF"/>
                </a:solidFill>
              </a:rPr>
              <a:t>lui-même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dise</a:t>
            </a:r>
            <a:r>
              <a:rPr lang="en-US" sz="2200" dirty="0">
                <a:solidFill>
                  <a:srgbClr val="FFFFFF"/>
                </a:solidFill>
              </a:rPr>
              <a:t> au </a:t>
            </a:r>
            <a:r>
              <a:rPr lang="en-US" sz="2200" dirty="0" err="1">
                <a:solidFill>
                  <a:srgbClr val="FFFFFF"/>
                </a:solidFill>
              </a:rPr>
              <a:t>juge</a:t>
            </a:r>
            <a:r>
              <a:rPr lang="en-US" sz="2200" dirty="0">
                <a:solidFill>
                  <a:srgbClr val="FFFFFF"/>
                </a:solidFill>
              </a:rPr>
              <a:t> : « Je </a:t>
            </a:r>
            <a:r>
              <a:rPr lang="en-US" sz="2200" dirty="0" err="1">
                <a:solidFill>
                  <a:srgbClr val="FFFFFF"/>
                </a:solidFill>
              </a:rPr>
              <a:t>n’ai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jamais</a:t>
            </a:r>
            <a:r>
              <a:rPr lang="en-US" sz="2200" dirty="0">
                <a:solidFill>
                  <a:srgbClr val="FFFFFF"/>
                </a:solidFill>
              </a:rPr>
              <a:t> fait la confidence </a:t>
            </a:r>
            <a:r>
              <a:rPr lang="en-US" sz="2200" dirty="0" err="1">
                <a:solidFill>
                  <a:srgbClr val="FFFFFF"/>
                </a:solidFill>
              </a:rPr>
              <a:t>suivante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personne</a:t>
            </a:r>
            <a:r>
              <a:rPr lang="en-US" sz="2200" dirty="0">
                <a:solidFill>
                  <a:srgbClr val="FFFFFF"/>
                </a:solidFill>
              </a:rPr>
              <a:t> : </a:t>
            </a:r>
            <a:r>
              <a:rPr lang="en-US" sz="2200" dirty="0" err="1">
                <a:solidFill>
                  <a:srgbClr val="FFFFFF"/>
                </a:solidFill>
              </a:rPr>
              <a:t>j’ai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une</a:t>
            </a:r>
            <a:r>
              <a:rPr lang="en-US" sz="2200" dirty="0">
                <a:solidFill>
                  <a:srgbClr val="FFFFFF"/>
                </a:solidFill>
              </a:rPr>
              <a:t> bête </a:t>
            </a:r>
            <a:r>
              <a:rPr lang="en-US" sz="2200" dirty="0" err="1">
                <a:solidFill>
                  <a:srgbClr val="FFFFFF"/>
                </a:solidFill>
              </a:rPr>
              <a:t>sauvage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C’est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une</a:t>
            </a:r>
            <a:r>
              <a:rPr lang="en-US" sz="2200" dirty="0">
                <a:solidFill>
                  <a:srgbClr val="FFFFFF"/>
                </a:solidFill>
              </a:rPr>
              <a:t> horrible bête, perverse, que je </a:t>
            </a:r>
            <a:r>
              <a:rPr lang="en-US" sz="2200" dirty="0" err="1">
                <a:solidFill>
                  <a:srgbClr val="FFFFFF"/>
                </a:solidFill>
              </a:rPr>
              <a:t>n’arrive</a:t>
            </a:r>
            <a:r>
              <a:rPr lang="en-US" sz="2200" dirty="0">
                <a:solidFill>
                  <a:srgbClr val="FFFFFF"/>
                </a:solidFill>
              </a:rPr>
              <a:t> pas </a:t>
            </a:r>
            <a:r>
              <a:rPr lang="en-US" sz="2200" dirty="0" err="1">
                <a:solidFill>
                  <a:srgbClr val="FFFFFF"/>
                </a:solidFill>
              </a:rPr>
              <a:t>à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dompter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Certains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jours</a:t>
            </a:r>
            <a:r>
              <a:rPr lang="en-US" sz="2200" dirty="0">
                <a:solidFill>
                  <a:srgbClr val="FFFFFF"/>
                </a:solidFill>
              </a:rPr>
              <a:t>, je ne </a:t>
            </a:r>
            <a:r>
              <a:rPr lang="en-US" sz="2200" dirty="0" err="1">
                <a:solidFill>
                  <a:srgbClr val="FFFFFF"/>
                </a:solidFill>
              </a:rPr>
              <a:t>sors</a:t>
            </a:r>
            <a:r>
              <a:rPr lang="en-US" sz="2200" dirty="0">
                <a:solidFill>
                  <a:srgbClr val="FFFFFF"/>
                </a:solidFill>
              </a:rPr>
              <a:t> pas de chez </a:t>
            </a:r>
            <a:r>
              <a:rPr lang="en-US" sz="2200" dirty="0" err="1">
                <a:solidFill>
                  <a:srgbClr val="FFFFFF"/>
                </a:solidFill>
              </a:rPr>
              <a:t>moi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parce</a:t>
            </a:r>
            <a:r>
              <a:rPr lang="en-US" sz="2200" dirty="0">
                <a:solidFill>
                  <a:srgbClr val="FFFFFF"/>
                </a:solidFill>
              </a:rPr>
              <a:t> que je sais que le fauve </a:t>
            </a:r>
            <a:r>
              <a:rPr lang="en-US" sz="2200" dirty="0" err="1">
                <a:solidFill>
                  <a:srgbClr val="FFFFFF"/>
                </a:solidFill>
              </a:rPr>
              <a:t>va</a:t>
            </a:r>
            <a:r>
              <a:rPr lang="en-US" sz="2200" dirty="0">
                <a:solidFill>
                  <a:srgbClr val="FFFFFF"/>
                </a:solidFill>
              </a:rPr>
              <a:t> se </a:t>
            </a:r>
            <a:r>
              <a:rPr lang="en-US" sz="2200" dirty="0" err="1">
                <a:solidFill>
                  <a:srgbClr val="FFFFFF"/>
                </a:solidFill>
              </a:rPr>
              <a:t>réveiller</a:t>
            </a:r>
            <a:r>
              <a:rPr lang="en-US" sz="2200" dirty="0">
                <a:solidFill>
                  <a:srgbClr val="FFFFFF"/>
                </a:solidFill>
              </a:rPr>
              <a:t>. Je me </a:t>
            </a:r>
            <a:r>
              <a:rPr lang="en-US" sz="2200" dirty="0" err="1">
                <a:solidFill>
                  <a:srgbClr val="FFFFFF"/>
                </a:solidFill>
              </a:rPr>
              <a:t>couche</a:t>
            </a:r>
            <a:r>
              <a:rPr lang="en-US" sz="2200" dirty="0">
                <a:solidFill>
                  <a:srgbClr val="FFFFFF"/>
                </a:solidFill>
              </a:rPr>
              <a:t>, me </a:t>
            </a:r>
            <a:r>
              <a:rPr lang="en-US" sz="2200" dirty="0" err="1">
                <a:solidFill>
                  <a:srgbClr val="FFFFFF"/>
                </a:solidFill>
              </a:rPr>
              <a:t>couvre</a:t>
            </a:r>
            <a:r>
              <a:rPr lang="en-US" sz="2200" dirty="0">
                <a:solidFill>
                  <a:srgbClr val="FFFFFF"/>
                </a:solidFill>
              </a:rPr>
              <a:t> la tête de la couverture et </a:t>
            </a:r>
            <a:r>
              <a:rPr lang="en-US" sz="2200" dirty="0" err="1">
                <a:solidFill>
                  <a:srgbClr val="FFFFFF"/>
                </a:solidFill>
              </a:rPr>
              <a:t>prie</a:t>
            </a:r>
            <a:r>
              <a:rPr lang="en-US" sz="2200" dirty="0">
                <a:solidFill>
                  <a:srgbClr val="FFFFFF"/>
                </a:solidFill>
              </a:rPr>
              <a:t> pour </a:t>
            </a:r>
            <a:r>
              <a:rPr lang="en-US" sz="2200" dirty="0" err="1">
                <a:solidFill>
                  <a:srgbClr val="FFFFFF"/>
                </a:solidFill>
              </a:rPr>
              <a:t>pouvoir</a:t>
            </a:r>
            <a:r>
              <a:rPr lang="en-US" sz="2200" dirty="0">
                <a:solidFill>
                  <a:srgbClr val="FFFFFF"/>
                </a:solidFill>
              </a:rPr>
              <a:t> me </a:t>
            </a:r>
            <a:r>
              <a:rPr lang="en-US" sz="2200" dirty="0" err="1">
                <a:solidFill>
                  <a:srgbClr val="FFFFFF"/>
                </a:solidFill>
              </a:rPr>
              <a:t>contrôler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mais</a:t>
            </a:r>
            <a:r>
              <a:rPr lang="en-US" sz="2200" dirty="0">
                <a:solidFill>
                  <a:srgbClr val="FFFFFF"/>
                </a:solidFill>
              </a:rPr>
              <a:t> je </a:t>
            </a:r>
            <a:r>
              <a:rPr lang="en-US" sz="2200" dirty="0" err="1">
                <a:solidFill>
                  <a:srgbClr val="FFFFFF"/>
                </a:solidFill>
              </a:rPr>
              <a:t>n’y</a:t>
            </a:r>
            <a:r>
              <a:rPr lang="en-US" sz="2200" dirty="0">
                <a:solidFill>
                  <a:srgbClr val="FFFFFF"/>
                </a:solidFill>
              </a:rPr>
              <a:t> arrive </a:t>
            </a:r>
            <a:r>
              <a:rPr lang="en-US" sz="2200" dirty="0" smtClean="0">
                <a:solidFill>
                  <a:srgbClr val="FFFFFF"/>
                </a:solidFill>
              </a:rPr>
              <a:t>pas.»</a:t>
            </a:r>
          </a:p>
          <a:p>
            <a:pPr marL="0" indent="0" algn="just"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 </a:t>
            </a:r>
            <a:br>
              <a:rPr lang="en-US" sz="2200" dirty="0" smtClean="0">
                <a:solidFill>
                  <a:srgbClr val="FFFFFF"/>
                </a:solidFill>
              </a:rPr>
            </a:b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703" y="2225598"/>
            <a:ext cx="7772400" cy="10601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QU'EST-CE QUE LE PÉCHÉ ?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68261"/>
            <a:ext cx="7772400" cy="582713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Bibliques</a:t>
            </a:r>
            <a:r>
              <a:rPr lang="en-US" dirty="0">
                <a:solidFill>
                  <a:srgbClr val="FFFFFF"/>
                </a:solidFill>
              </a:rPr>
              <a:t> concepts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P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5230" y="274638"/>
            <a:ext cx="5858050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Qu'est-ce</a:t>
            </a:r>
            <a:r>
              <a:rPr lang="en-US" dirty="0">
                <a:solidFill>
                  <a:srgbClr val="FFFFFF"/>
                </a:solidFill>
              </a:rPr>
              <a:t> que le péché 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350934" y="1612741"/>
            <a:ext cx="4735870" cy="452596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La Bible </a:t>
            </a:r>
            <a:r>
              <a:rPr lang="en-US" sz="2500" dirty="0" err="1">
                <a:solidFill>
                  <a:srgbClr val="FFFFFF"/>
                </a:solidFill>
              </a:rPr>
              <a:t>emploie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plusieurs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termes</a:t>
            </a:r>
            <a:r>
              <a:rPr lang="en-US" sz="2500" dirty="0">
                <a:solidFill>
                  <a:srgbClr val="FFFFFF"/>
                </a:solidFill>
              </a:rPr>
              <a:t> pour </a:t>
            </a:r>
            <a:r>
              <a:rPr lang="en-US" sz="2500" dirty="0" err="1">
                <a:solidFill>
                  <a:srgbClr val="FFFFFF"/>
                </a:solidFill>
              </a:rPr>
              <a:t>parler</a:t>
            </a:r>
            <a:r>
              <a:rPr lang="en-US" sz="2500" dirty="0">
                <a:solidFill>
                  <a:srgbClr val="FFFFFF"/>
                </a:solidFill>
              </a:rPr>
              <a:t> du concept du péché. </a:t>
            </a:r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500" dirty="0" err="1" smtClean="0">
                <a:solidFill>
                  <a:srgbClr val="FFFFFF"/>
                </a:solidFill>
              </a:rPr>
              <a:t>En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réalité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la Bible le concept de péché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très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vaste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500" dirty="0" err="1" smtClean="0">
                <a:solidFill>
                  <a:srgbClr val="FFFFFF"/>
                </a:solidFill>
              </a:rPr>
              <a:t>C'est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pourquoi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important de </a:t>
            </a:r>
            <a:r>
              <a:rPr lang="en-US" sz="2500" dirty="0" err="1">
                <a:solidFill>
                  <a:srgbClr val="FFFFFF"/>
                </a:solidFill>
              </a:rPr>
              <a:t>connaître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différentes</a:t>
            </a:r>
            <a:r>
              <a:rPr lang="en-US" sz="2500" dirty="0">
                <a:solidFill>
                  <a:srgbClr val="FFFFFF"/>
                </a:solidFill>
              </a:rPr>
              <a:t> significations.</a:t>
            </a:r>
            <a:endParaRPr lang="en-US" sz="2500" spc="-5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1_az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274638"/>
            <a:ext cx="8711921" cy="1143000"/>
          </a:xfrm>
        </p:spPr>
        <p:txBody>
          <a:bodyPr>
            <a:noAutofit/>
          </a:bodyPr>
          <a:lstStyle/>
          <a:p>
            <a:r>
              <a:rPr lang="en-US" sz="4000" spc="-60" dirty="0">
                <a:solidFill>
                  <a:srgbClr val="FFFFFF"/>
                </a:solidFill>
              </a:rPr>
              <a:t>Termes </a:t>
            </a:r>
            <a:r>
              <a:rPr lang="en-US" sz="4000" spc="-60" dirty="0" err="1">
                <a:solidFill>
                  <a:srgbClr val="FFFFFF"/>
                </a:solidFill>
              </a:rPr>
              <a:t>bibliques</a:t>
            </a:r>
            <a:r>
              <a:rPr lang="en-US" sz="4000" spc="-60" dirty="0">
                <a:solidFill>
                  <a:srgbClr val="FFFFFF"/>
                </a:solidFill>
              </a:rPr>
              <a:t> </a:t>
            </a:r>
            <a:r>
              <a:rPr lang="en-US" sz="4000" spc="-60" dirty="0" err="1">
                <a:solidFill>
                  <a:srgbClr val="FFFFFF"/>
                </a:solidFill>
              </a:rPr>
              <a:t>utilisés</a:t>
            </a:r>
            <a:r>
              <a:rPr lang="en-US" sz="4000" spc="-60" dirty="0">
                <a:solidFill>
                  <a:srgbClr val="FFFFFF"/>
                </a:solidFill>
              </a:rPr>
              <a:t> pour le mot « péché » </a:t>
            </a:r>
            <a:r>
              <a:rPr lang="en-US" sz="4000" spc="-60" dirty="0" err="1">
                <a:solidFill>
                  <a:srgbClr val="FFFFFF"/>
                </a:solidFill>
              </a:rPr>
              <a:t>dans</a:t>
            </a:r>
            <a:r>
              <a:rPr lang="en-US" sz="4000" spc="-60" dirty="0">
                <a:solidFill>
                  <a:srgbClr val="FFFFFF"/>
                </a:solidFill>
              </a:rPr>
              <a:t> </a:t>
            </a:r>
            <a:r>
              <a:rPr lang="en-US" sz="4000" spc="-60" dirty="0" err="1">
                <a:solidFill>
                  <a:srgbClr val="FFFFFF"/>
                </a:solidFill>
              </a:rPr>
              <a:t>l'Ancien</a:t>
            </a:r>
            <a:r>
              <a:rPr lang="en-US" sz="4000" spc="-60" dirty="0">
                <a:solidFill>
                  <a:srgbClr val="FFFFFF"/>
                </a:solidFill>
              </a:rPr>
              <a:t> </a:t>
            </a:r>
            <a:r>
              <a:rPr lang="en-US" sz="4000" spc="-60" dirty="0" smtClean="0">
                <a:solidFill>
                  <a:srgbClr val="FFFFFF"/>
                </a:solidFill>
              </a:rPr>
              <a:t>Testament (</a:t>
            </a:r>
            <a:r>
              <a:rPr lang="en-US" sz="4000" spc="-60" dirty="0" err="1" smtClean="0">
                <a:solidFill>
                  <a:srgbClr val="FFFFFF"/>
                </a:solidFill>
              </a:rPr>
              <a:t>Hébreu</a:t>
            </a:r>
            <a:r>
              <a:rPr lang="en-US" sz="4000" spc="-60" dirty="0">
                <a:solidFill>
                  <a:srgbClr val="FFFFFF"/>
                </a:solidFill>
              </a:rPr>
              <a:t>)</a:t>
            </a:r>
            <a:endParaRPr lang="en-US" sz="4000" spc="-60" dirty="0">
              <a:solidFill>
                <a:srgbClr val="FFFFFF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3449"/>
              </p:ext>
            </p:extLst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954"/>
                <a:gridCol w="3643446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TERME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RÉFÉRENCE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Hattat</a:t>
                      </a:r>
                      <a:endParaRPr lang="en-US" i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Perdre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trace,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manquer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 but,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ne pas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suivre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règles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divines.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Juges 20 : 16 ; Job 5 : 24 ; </a:t>
                      </a:r>
                      <a:br>
                        <a:rPr lang="fr-FR" sz="1800" b="0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Lévitique 5 : 5, 16 ; </a:t>
                      </a:r>
                      <a:br>
                        <a:rPr lang="fr-FR" sz="1800" b="0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Psaumes 51 : 4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‘Awôn</a:t>
                      </a:r>
                      <a:endParaRPr lang="es-E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Erreur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d’intention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traduite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iniquité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» face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Dieu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Comporte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aussi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notion de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tordre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Se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réfère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fausseté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déception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vanité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Genèse 4 : 13 et 15 : 16 ; </a:t>
                      </a:r>
                      <a:b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spc="-9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Lamentations de Jérémie 3 : 9 ; </a:t>
                      </a:r>
                      <a:br>
                        <a:rPr lang="fr-FR" sz="1800" b="0" i="0" u="none" strike="noStrike" kern="1200" spc="-9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Psaumes 36 : 3 ; </a:t>
                      </a:r>
                      <a:b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Proverbes 22 : 8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Peshá</a:t>
                      </a:r>
                      <a:endParaRPr lang="es-E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Violation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délibérée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préméditée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impatiente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loi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règle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Refus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se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soumettre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autorité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légitime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Ésaïe 1 : 2 ; </a:t>
                      </a:r>
                      <a:b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Jérémie 3 : 13 ; </a:t>
                      </a:r>
                      <a:b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Osée 7 : 13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Reshá</a:t>
                      </a:r>
                      <a:endParaRPr lang="es-E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Turbulence,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inquiétude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furieux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coupable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d’hostilité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envers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Dieu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son </a:t>
                      </a:r>
                      <a:r>
                        <a:rPr lang="en-US" sz="18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peuple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Ésaïe 57 : 20 ; </a:t>
                      </a:r>
                      <a:b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Exode 9 : 7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_az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4" y="386865"/>
            <a:ext cx="8438326" cy="990600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Termes </a:t>
            </a:r>
            <a:r>
              <a:rPr lang="en-US" sz="3900" dirty="0" err="1">
                <a:solidFill>
                  <a:schemeClr val="bg1"/>
                </a:solidFill>
              </a:rPr>
              <a:t>bibliques</a:t>
            </a:r>
            <a:r>
              <a:rPr lang="en-US" sz="3900" dirty="0">
                <a:solidFill>
                  <a:schemeClr val="bg1"/>
                </a:solidFill>
              </a:rPr>
              <a:t> </a:t>
            </a:r>
            <a:r>
              <a:rPr lang="en-US" sz="3900" dirty="0" err="1">
                <a:solidFill>
                  <a:schemeClr val="bg1"/>
                </a:solidFill>
              </a:rPr>
              <a:t>utilisés</a:t>
            </a:r>
            <a:r>
              <a:rPr lang="en-US" sz="3900" dirty="0">
                <a:solidFill>
                  <a:schemeClr val="bg1"/>
                </a:solidFill>
              </a:rPr>
              <a:t> pour le mot « </a:t>
            </a:r>
            <a:r>
              <a:rPr lang="en-US" sz="3900" spc="-70" dirty="0">
                <a:solidFill>
                  <a:schemeClr val="bg1"/>
                </a:solidFill>
              </a:rPr>
              <a:t>péché » </a:t>
            </a:r>
            <a:r>
              <a:rPr lang="en-US" sz="3900" spc="-70" dirty="0" err="1">
                <a:solidFill>
                  <a:schemeClr val="bg1"/>
                </a:solidFill>
              </a:rPr>
              <a:t>dans</a:t>
            </a:r>
            <a:r>
              <a:rPr lang="en-US" sz="3900" spc="-70" dirty="0">
                <a:solidFill>
                  <a:schemeClr val="bg1"/>
                </a:solidFill>
              </a:rPr>
              <a:t> le Nouveau </a:t>
            </a:r>
            <a:r>
              <a:rPr lang="en-US" sz="3900" spc="-70" dirty="0" smtClean="0">
                <a:solidFill>
                  <a:schemeClr val="bg1"/>
                </a:solidFill>
              </a:rPr>
              <a:t>Testament (</a:t>
            </a:r>
            <a:r>
              <a:rPr lang="en-US" sz="3900" spc="-70" dirty="0" err="1" smtClean="0">
                <a:solidFill>
                  <a:schemeClr val="bg1"/>
                </a:solidFill>
              </a:rPr>
              <a:t>Grec</a:t>
            </a:r>
            <a:r>
              <a:rPr lang="en-US" sz="3900" spc="-70" dirty="0">
                <a:solidFill>
                  <a:schemeClr val="bg1"/>
                </a:solidFill>
              </a:rPr>
              <a:t>)</a:t>
            </a:r>
            <a:endParaRPr lang="en-US" sz="3900" spc="-7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055242"/>
              </p:ext>
            </p:extLst>
          </p:nvPr>
        </p:nvGraphicFramePr>
        <p:xfrm>
          <a:off x="467220" y="1635344"/>
          <a:ext cx="825246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59"/>
                <a:gridCol w="4157581"/>
                <a:gridCol w="2750820"/>
              </a:tblGrid>
              <a:tr h="34725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TERME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RÉFÉRENCE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  <a:tr h="868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Hamartía</a:t>
                      </a:r>
                      <a:endParaRPr lang="en-US" sz="1700" i="1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Manquer le but.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Exprime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l’erreur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délibérée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personne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contrer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volonté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Dieu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Décision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spc="-6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humaine</a:t>
                      </a:r>
                      <a:r>
                        <a:rPr lang="en-US" sz="1700" b="0" i="0" u="none" strike="noStrike" kern="1200" spc="-6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d’être hostile au Seigneur.</a:t>
                      </a:r>
                      <a:endParaRPr lang="en-US" sz="1700" b="0" spc="-60" baseline="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Matthieu 1 : 21 ; </a:t>
                      </a:r>
                      <a:b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Romains 5 : 12 ; </a:t>
                      </a:r>
                      <a:b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Jean 9 : 41 et 19 : 11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  <a:tr h="868136">
                <a:tc>
                  <a:txBody>
                    <a:bodyPr/>
                    <a:lstStyle/>
                    <a:p>
                      <a:r>
                        <a:rPr lang="es-ES" sz="17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Parakoé</a:t>
                      </a:r>
                      <a:endParaRPr lang="es-ES" sz="1700" b="0" i="1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 pas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parvenir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écouter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réticence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écouter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traduit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b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désobéissance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déloyauté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700" b="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Romains 5 : 19 ; </a:t>
                      </a:r>
                      <a:b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Corinthiens 10 : 16 ; </a:t>
                      </a:r>
                      <a:b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Hébreux 2 : 2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  <a:tr h="868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Parábasis</a:t>
                      </a:r>
                      <a:endParaRPr lang="es-ES" sz="1700" i="1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Rupture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délibérée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loi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violation d’un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commandement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pénétration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zone </a:t>
                      </a:r>
                      <a:b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défendue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traduite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transgression </a:t>
                      </a:r>
                      <a:r>
                        <a:rPr lang="en-US" sz="1700" b="0" i="0" u="none" strike="noStrike" kern="1200" spc="-7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700" b="0" i="0" u="none" strike="noStrike" kern="1200" spc="-7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violation.”</a:t>
                      </a:r>
                      <a:endParaRPr lang="en-US" sz="1700" spc="-70" baseline="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Romains 4 : 15 ; </a:t>
                      </a:r>
                      <a:b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Galates 3 : 19 ; </a:t>
                      </a:r>
                      <a:b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Hébreux 2 : 2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  <a:tr h="6917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Paráptoma</a:t>
                      </a:r>
                      <a:endParaRPr lang="es-ES" sz="1700" i="1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Faux pas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chute,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traduit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b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offense,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délit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chute.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Matthieu 6 : 4-15 ; </a:t>
                      </a:r>
                      <a:b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Romains 4.25 ; 5 : 15 et </a:t>
                      </a:r>
                    </a:p>
                    <a:p>
                      <a:r>
                        <a:rPr lang="fr-FR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: 11-12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Anomía</a:t>
                      </a:r>
                      <a:endParaRPr lang="es-ES" sz="1700" i="1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Infraction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loi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traduite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méchanceté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iniquité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Matthieu 7 : 23 et 13 : 41 ; </a:t>
                      </a:r>
                      <a:br>
                        <a:rPr lang="fr-F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Romains 4 : 7 ; 1 Jean 3 : 4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Adikía</a:t>
                      </a:r>
                      <a:endParaRPr lang="es-ES" sz="1700" i="1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de justice,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traduite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b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impiété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1700" b="0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méchanceté</a:t>
                      </a:r>
                      <a:r>
                        <a:rPr lang="en-US" sz="17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70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u="none" strike="noStrike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Romains 1 : 18-19 ; 2 Pierre 2 : 15 ; 1 Jean 5 : 7 ; 1 Jean 5 : 7</a:t>
                      </a:r>
                      <a:endParaRPr lang="en-US" sz="1700" spc="-30" baseline="0" noProof="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4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5" name="Group 5"/>
          <p:cNvGrpSpPr>
            <a:grpSpLocks noChangeAspect="1"/>
          </p:cNvGrpSpPr>
          <p:nvPr/>
        </p:nvGrpSpPr>
        <p:grpSpPr bwMode="auto">
          <a:xfrm>
            <a:off x="537308" y="381000"/>
            <a:ext cx="8254999" cy="6072188"/>
            <a:chOff x="1500" y="771"/>
            <a:chExt cx="2716" cy="2719"/>
          </a:xfrm>
        </p:grpSpPr>
        <p:sp>
          <p:nvSpPr>
            <p:cNvPr id="307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00" y="771"/>
              <a:ext cx="2716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748" name="_s30748"/>
            <p:cNvSpPr>
              <a:spLocks noChangeShapeType="1"/>
            </p:cNvSpPr>
            <p:nvPr/>
          </p:nvSpPr>
          <p:spPr bwMode="auto">
            <a:xfrm flipH="1" flipV="1">
              <a:off x="2379" y="1472"/>
              <a:ext cx="319" cy="43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47" name="_s30747"/>
            <p:cNvSpPr>
              <a:spLocks noChangeArrowheads="1"/>
            </p:cNvSpPr>
            <p:nvPr/>
          </p:nvSpPr>
          <p:spPr bwMode="auto">
            <a:xfrm>
              <a:off x="1948" y="982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 err="1"/>
                <a:t>Négligence</a:t>
              </a:r>
              <a:r>
                <a:rPr lang="en-US" sz="1900" dirty="0"/>
                <a:t> </a:t>
              </a:r>
              <a:endParaRPr lang="en-US" sz="1900" dirty="0" smtClean="0"/>
            </a:p>
            <a:p>
              <a:pPr algn="ctr"/>
              <a:r>
                <a:rPr lang="en-US" sz="1900" dirty="0" smtClean="0"/>
                <a:t>face </a:t>
              </a:r>
              <a:r>
                <a:rPr lang="en-US" sz="1900" dirty="0"/>
                <a:t>aux </a:t>
              </a:r>
              <a:endParaRPr lang="en-US" sz="1900" dirty="0" smtClean="0"/>
            </a:p>
            <a:p>
              <a:pPr algn="ctr"/>
              <a:r>
                <a:rPr lang="en-US" sz="1900" dirty="0" smtClean="0"/>
                <a:t>devoirs</a:t>
              </a:r>
              <a:endParaRPr lang="en-US" sz="1900" dirty="0"/>
            </a:p>
          </p:txBody>
        </p:sp>
        <p:sp>
          <p:nvSpPr>
            <p:cNvPr id="30746" name="_s30746"/>
            <p:cNvSpPr>
              <a:spLocks noChangeShapeType="1"/>
            </p:cNvSpPr>
            <p:nvPr/>
          </p:nvSpPr>
          <p:spPr bwMode="auto">
            <a:xfrm flipH="1" flipV="1">
              <a:off x="2084" y="1879"/>
              <a:ext cx="516" cy="16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45" name="_s30745"/>
            <p:cNvSpPr>
              <a:spLocks noChangeArrowheads="1"/>
            </p:cNvSpPr>
            <p:nvPr/>
          </p:nvSpPr>
          <p:spPr bwMode="auto">
            <a:xfrm>
              <a:off x="1555" y="1585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/>
                <a:t>Contamination </a:t>
              </a:r>
              <a:endParaRPr lang="en-US" sz="1900" dirty="0" smtClean="0"/>
            </a:p>
            <a:p>
              <a:pPr algn="ctr"/>
              <a:r>
                <a:rPr lang="en-US" sz="1900" dirty="0" smtClean="0"/>
                <a:t>et </a:t>
              </a:r>
              <a:r>
                <a:rPr lang="en-US" sz="1900" dirty="0" err="1"/>
                <a:t>culpabilité</a:t>
              </a:r>
              <a:endParaRPr lang="en-US" sz="1900" dirty="0"/>
            </a:p>
          </p:txBody>
        </p:sp>
        <p:sp>
          <p:nvSpPr>
            <p:cNvPr id="30744" name="_s30744"/>
            <p:cNvSpPr>
              <a:spLocks noChangeShapeType="1"/>
            </p:cNvSpPr>
            <p:nvPr/>
          </p:nvSpPr>
          <p:spPr bwMode="auto">
            <a:xfrm flipH="1">
              <a:off x="2084" y="2215"/>
              <a:ext cx="517" cy="16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43" name="_s30743"/>
            <p:cNvSpPr>
              <a:spLocks noChangeArrowheads="1"/>
            </p:cNvSpPr>
            <p:nvPr/>
          </p:nvSpPr>
          <p:spPr bwMode="auto">
            <a:xfrm>
              <a:off x="1556" y="2195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 err="1"/>
                <a:t>Une</a:t>
              </a:r>
              <a:r>
                <a:rPr lang="en-US" sz="1900" dirty="0"/>
                <a:t> force </a:t>
              </a:r>
              <a:endParaRPr lang="en-US" sz="1900" dirty="0" smtClean="0"/>
            </a:p>
            <a:p>
              <a:pPr algn="ctr"/>
              <a:r>
                <a:rPr lang="en-US" sz="1900" dirty="0" err="1" smtClean="0"/>
                <a:t>asservissante</a:t>
              </a:r>
              <a:endParaRPr lang="en-US" sz="1900" dirty="0"/>
            </a:p>
          </p:txBody>
        </p:sp>
        <p:sp>
          <p:nvSpPr>
            <p:cNvPr id="30742" name="_s30742"/>
            <p:cNvSpPr>
              <a:spLocks noChangeShapeType="1"/>
            </p:cNvSpPr>
            <p:nvPr/>
          </p:nvSpPr>
          <p:spPr bwMode="auto">
            <a:xfrm flipH="1">
              <a:off x="2344" y="2350"/>
              <a:ext cx="356" cy="49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41" name="_s30741"/>
            <p:cNvSpPr>
              <a:spLocks noChangeArrowheads="1"/>
            </p:cNvSpPr>
            <p:nvPr/>
          </p:nvSpPr>
          <p:spPr bwMode="auto">
            <a:xfrm>
              <a:off x="1951" y="2806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 err="1"/>
                <a:t>Égoïsme</a:t>
              </a:r>
              <a:r>
                <a:rPr lang="en-US" sz="1900" dirty="0"/>
                <a:t> et </a:t>
              </a:r>
              <a:endParaRPr lang="en-US" sz="1900" dirty="0" smtClean="0"/>
            </a:p>
            <a:p>
              <a:pPr algn="ctr"/>
              <a:r>
                <a:rPr lang="en-US" sz="1900" dirty="0" err="1" smtClean="0"/>
                <a:t>orgueil</a:t>
              </a:r>
              <a:endParaRPr lang="en-US" sz="1900" dirty="0"/>
            </a:p>
          </p:txBody>
        </p:sp>
        <p:sp>
          <p:nvSpPr>
            <p:cNvPr id="30740" name="_s30740"/>
            <p:cNvSpPr>
              <a:spLocks noChangeShapeType="1"/>
            </p:cNvSpPr>
            <p:nvPr/>
          </p:nvSpPr>
          <p:spPr bwMode="auto">
            <a:xfrm>
              <a:off x="2859" y="2401"/>
              <a:ext cx="1" cy="54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39" name="_s30739"/>
            <p:cNvSpPr>
              <a:spLocks noChangeArrowheads="1"/>
            </p:cNvSpPr>
            <p:nvPr/>
          </p:nvSpPr>
          <p:spPr bwMode="auto">
            <a:xfrm>
              <a:off x="2588" y="2942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/>
                <a:t>Transgression</a:t>
              </a:r>
              <a:endParaRPr lang="en-US" sz="1900" dirty="0"/>
            </a:p>
          </p:txBody>
        </p:sp>
        <p:sp>
          <p:nvSpPr>
            <p:cNvPr id="30738" name="_s30738"/>
            <p:cNvSpPr>
              <a:spLocks noChangeShapeType="1"/>
            </p:cNvSpPr>
            <p:nvPr/>
          </p:nvSpPr>
          <p:spPr bwMode="auto">
            <a:xfrm>
              <a:off x="3019" y="2349"/>
              <a:ext cx="362" cy="4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37" name="_s30737"/>
            <p:cNvSpPr>
              <a:spLocks noChangeArrowheads="1"/>
            </p:cNvSpPr>
            <p:nvPr/>
          </p:nvSpPr>
          <p:spPr bwMode="auto">
            <a:xfrm>
              <a:off x="3225" y="2804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 err="1"/>
                <a:t>Une</a:t>
              </a:r>
              <a:r>
                <a:rPr lang="en-US" sz="1900" dirty="0"/>
                <a:t> </a:t>
              </a:r>
              <a:r>
                <a:rPr lang="en-US" sz="1900" dirty="0" err="1"/>
                <a:t>cible</a:t>
              </a:r>
              <a:r>
                <a:rPr lang="en-US" sz="1900" dirty="0"/>
                <a:t> </a:t>
              </a:r>
              <a:endParaRPr lang="en-US" sz="1900" dirty="0" smtClean="0"/>
            </a:p>
            <a:p>
              <a:pPr algn="ctr"/>
              <a:r>
                <a:rPr lang="en-US" sz="1900" dirty="0" err="1" smtClean="0"/>
                <a:t>marquée</a:t>
              </a:r>
              <a:endParaRPr lang="en-US" sz="1900" dirty="0"/>
            </a:p>
          </p:txBody>
        </p:sp>
        <p:sp>
          <p:nvSpPr>
            <p:cNvPr id="30736" name="_s30736"/>
            <p:cNvSpPr>
              <a:spLocks noChangeShapeType="1"/>
            </p:cNvSpPr>
            <p:nvPr/>
          </p:nvSpPr>
          <p:spPr bwMode="auto">
            <a:xfrm>
              <a:off x="3117" y="2213"/>
              <a:ext cx="515" cy="16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35" name="_s30735"/>
            <p:cNvSpPr>
              <a:spLocks noChangeArrowheads="1"/>
            </p:cNvSpPr>
            <p:nvPr/>
          </p:nvSpPr>
          <p:spPr bwMode="auto">
            <a:xfrm>
              <a:off x="3618" y="2192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/>
                <a:t>Un type précis </a:t>
              </a:r>
              <a:endParaRPr lang="en-US" sz="1900" dirty="0" smtClean="0"/>
            </a:p>
            <a:p>
              <a:pPr algn="ctr"/>
              <a:r>
                <a:rPr lang="en-US" sz="1900" dirty="0" smtClean="0"/>
                <a:t>de </a:t>
              </a:r>
              <a:r>
                <a:rPr lang="en-US" sz="1900" dirty="0"/>
                <a:t>mal </a:t>
              </a:r>
              <a:endParaRPr lang="en-US" sz="1900" dirty="0"/>
            </a:p>
          </p:txBody>
        </p:sp>
        <p:sp>
          <p:nvSpPr>
            <p:cNvPr id="30732" name="_s30732"/>
            <p:cNvSpPr>
              <a:spLocks noChangeShapeType="1"/>
            </p:cNvSpPr>
            <p:nvPr/>
          </p:nvSpPr>
          <p:spPr bwMode="auto">
            <a:xfrm flipV="1">
              <a:off x="3116" y="1878"/>
              <a:ext cx="516" cy="16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31" name="_s30731"/>
            <p:cNvSpPr>
              <a:spLocks noChangeArrowheads="1"/>
            </p:cNvSpPr>
            <p:nvPr/>
          </p:nvSpPr>
          <p:spPr bwMode="auto">
            <a:xfrm>
              <a:off x="3618" y="1577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/>
                <a:t>Un </a:t>
              </a:r>
              <a:r>
                <a:rPr lang="en-US" sz="1900" dirty="0" err="1"/>
                <a:t>état</a:t>
              </a:r>
              <a:endParaRPr lang="en-US" sz="1900" dirty="0"/>
            </a:p>
          </p:txBody>
        </p:sp>
        <p:sp>
          <p:nvSpPr>
            <p:cNvPr id="30730" name="_s30730"/>
            <p:cNvSpPr>
              <a:spLocks noChangeShapeType="1"/>
            </p:cNvSpPr>
            <p:nvPr/>
          </p:nvSpPr>
          <p:spPr bwMode="auto">
            <a:xfrm flipV="1">
              <a:off x="3017" y="1472"/>
              <a:ext cx="319" cy="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29" name="_s30729"/>
            <p:cNvSpPr>
              <a:spLocks noChangeArrowheads="1"/>
            </p:cNvSpPr>
            <p:nvPr/>
          </p:nvSpPr>
          <p:spPr bwMode="auto">
            <a:xfrm>
              <a:off x="3224" y="980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 err="1"/>
                <a:t>Une</a:t>
              </a:r>
              <a:r>
                <a:rPr lang="en-US" sz="1900" dirty="0"/>
                <a:t> relation </a:t>
              </a:r>
              <a:endParaRPr lang="en-US" sz="1900" dirty="0" smtClean="0"/>
            </a:p>
            <a:p>
              <a:pPr algn="ctr"/>
              <a:r>
                <a:rPr lang="en-US" sz="1900" dirty="0" err="1" smtClean="0"/>
                <a:t>terminée</a:t>
              </a:r>
              <a:endParaRPr lang="en-US" sz="1900" dirty="0"/>
            </a:p>
          </p:txBody>
        </p:sp>
        <p:sp>
          <p:nvSpPr>
            <p:cNvPr id="30728" name="_s30728"/>
            <p:cNvSpPr>
              <a:spLocks noChangeShapeType="1"/>
            </p:cNvSpPr>
            <p:nvPr/>
          </p:nvSpPr>
          <p:spPr bwMode="auto">
            <a:xfrm flipV="1">
              <a:off x="2858" y="1317"/>
              <a:ext cx="0" cy="5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30727" name="_s30727"/>
            <p:cNvSpPr>
              <a:spLocks noChangeArrowheads="1"/>
            </p:cNvSpPr>
            <p:nvPr/>
          </p:nvSpPr>
          <p:spPr bwMode="auto">
            <a:xfrm>
              <a:off x="2586" y="773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n-US" sz="1900" dirty="0" err="1"/>
                <a:t>Rébellion</a:t>
              </a:r>
              <a:r>
                <a:rPr lang="en-US" sz="1900" dirty="0"/>
                <a:t> </a:t>
              </a:r>
              <a:endParaRPr lang="en-US" sz="1900" dirty="0" smtClean="0"/>
            </a:p>
            <a:p>
              <a:pPr algn="ctr"/>
              <a:r>
                <a:rPr lang="en-US" sz="1900" dirty="0" err="1" smtClean="0"/>
                <a:t>contre</a:t>
              </a:r>
              <a:r>
                <a:rPr lang="en-US" sz="1900" dirty="0" smtClean="0"/>
                <a:t> </a:t>
              </a:r>
              <a:r>
                <a:rPr lang="en-US" sz="1900" dirty="0" err="1"/>
                <a:t>Dieu</a:t>
              </a:r>
              <a:endParaRPr lang="en-US" sz="1900" dirty="0"/>
            </a:p>
          </p:txBody>
        </p:sp>
        <p:sp>
          <p:nvSpPr>
            <p:cNvPr id="30726" name="_s30726"/>
            <p:cNvSpPr>
              <a:spLocks noChangeArrowheads="1"/>
            </p:cNvSpPr>
            <p:nvPr/>
          </p:nvSpPr>
          <p:spPr bwMode="auto">
            <a:xfrm>
              <a:off x="2586" y="1859"/>
              <a:ext cx="545" cy="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31916" tIns="65957" rIns="131916" bIns="65957" anchor="ctr"/>
            <a:lstStyle/>
            <a:p>
              <a:pPr algn="ctr"/>
              <a:r>
                <a:rPr lang="es-MX" sz="2600" b="1" dirty="0"/>
                <a:t>PÉCHÉ</a:t>
              </a:r>
              <a:endParaRPr lang="es-ES" sz="2600" b="1" dirty="0"/>
            </a:p>
          </p:txBody>
        </p:sp>
      </p:grpSp>
      <p:sp>
        <p:nvSpPr>
          <p:cNvPr id="2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3878</TotalTime>
  <Words>2226</Words>
  <Application>Microsoft Macintosh PowerPoint</Application>
  <PresentationFormat>On-screen Show (4:3)</PresentationFormat>
  <Paragraphs>205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Tahoma</vt:lpstr>
      <vt:lpstr>Arial</vt:lpstr>
      <vt:lpstr>Tema de Office</vt:lpstr>
      <vt:lpstr>PowerPoint Presentation</vt:lpstr>
      <vt:lpstr>Dieu peut-il changer ma vie ?</vt:lpstr>
      <vt:lpstr>« J'ai une bête sauvage en moi »</vt:lpstr>
      <vt:lpstr>« J'ai une bête sauvage en moi »</vt:lpstr>
      <vt:lpstr>QU'EST-CE QUE LE PÉCHÉ ?</vt:lpstr>
      <vt:lpstr>Qu'est-ce que le péché ?</vt:lpstr>
      <vt:lpstr>Termes bibliques utilisés pour le mot « péché » dans l'Ancien Testament (Hébreu)</vt:lpstr>
      <vt:lpstr>Termes bibliques utilisés pour le mot « péché » dans le Nouveau Testament (Grec)</vt:lpstr>
      <vt:lpstr>PowerPoint Presentation</vt:lpstr>
      <vt:lpstr>Retour à Éden</vt:lpstr>
      <vt:lpstr>La volonté d'être pareil à Dieu</vt:lpstr>
      <vt:lpstr>UNE NATURE PÉCHERESSE</vt:lpstr>
      <vt:lpstr>Une tendance au mal</vt:lpstr>
      <vt:lpstr>Une nature pécheresse</vt:lpstr>
      <vt:lpstr>Jésus crée en nous une  nouvelle nature</vt:lpstr>
      <vt:lpstr>Le combat entre deux natures : comment se nourrissent-elles ?</vt:lpstr>
      <vt:lpstr>L'importance d'une vie de prière quotidienne</vt:lpstr>
      <vt:lpstr>1. Reniez-vous</vt:lpstr>
      <vt:lpstr>2. Prenez votre croix</vt:lpstr>
      <vt:lpstr>3. Suivez Jésus </vt:lpstr>
      <vt:lpstr>Trois attitudes face à Jésus</vt:lpstr>
      <vt:lpstr>Trois types d'attitudes de nos jours</vt:lpstr>
      <vt:lpstr>Trois attitudes face à Jésus  (Luc 23 : 39-42)</vt:lpstr>
      <vt:lpstr>La colère du mauvais larron contre Jésus</vt:lpstr>
      <vt:lpstr>Le témoignage du bon larron</vt:lpstr>
      <vt:lpstr>Un homme avec une forte  conviction spirituelle</vt:lpstr>
      <vt:lpstr>Sommaire</vt:lpstr>
      <vt:lpstr>Qualifie-le de « péché »</vt:lpstr>
      <vt:lpstr>Qualifie-le de « péché »</vt:lpstr>
      <vt:lpstr>Ma décision</vt:lpstr>
      <vt:lpstr>Le sujet suivant :</vt:lpstr>
    </vt:vector>
  </TitlesOfParts>
  <Company>Editorial Safeliz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greatest need</dc:title>
  <dc:creator>Alejandro Medina</dc:creator>
  <cp:lastModifiedBy>Sergio Roberto Mato Riner</cp:lastModifiedBy>
  <cp:revision>293</cp:revision>
  <dcterms:created xsi:type="dcterms:W3CDTF">2016-10-26T07:26:55Z</dcterms:created>
  <dcterms:modified xsi:type="dcterms:W3CDTF">2017-01-20T12:33:41Z</dcterms:modified>
</cp:coreProperties>
</file>