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3" r:id="rId1"/>
  </p:sldMasterIdLst>
  <p:notesMasterIdLst>
    <p:notesMasterId r:id="rId33"/>
  </p:notesMasterIdLst>
  <p:handoutMasterIdLst>
    <p:handoutMasterId r:id="rId34"/>
  </p:handoutMasterIdLst>
  <p:sldIdLst>
    <p:sldId id="334" r:id="rId2"/>
    <p:sldId id="335" r:id="rId3"/>
    <p:sldId id="297" r:id="rId4"/>
    <p:sldId id="258" r:id="rId5"/>
    <p:sldId id="263" r:id="rId6"/>
    <p:sldId id="306" r:id="rId7"/>
    <p:sldId id="271" r:id="rId8"/>
    <p:sldId id="326" r:id="rId9"/>
    <p:sldId id="307" r:id="rId10"/>
    <p:sldId id="281" r:id="rId11"/>
    <p:sldId id="305" r:id="rId12"/>
    <p:sldId id="312" r:id="rId13"/>
    <p:sldId id="313" r:id="rId14"/>
    <p:sldId id="314" r:id="rId15"/>
    <p:sldId id="327" r:id="rId16"/>
    <p:sldId id="328" r:id="rId17"/>
    <p:sldId id="329" r:id="rId18"/>
    <p:sldId id="330" r:id="rId19"/>
    <p:sldId id="331" r:id="rId20"/>
    <p:sldId id="275" r:id="rId21"/>
    <p:sldId id="302" r:id="rId22"/>
    <p:sldId id="322" r:id="rId23"/>
    <p:sldId id="324" r:id="rId24"/>
    <p:sldId id="332" r:id="rId25"/>
    <p:sldId id="323" r:id="rId26"/>
    <p:sldId id="325" r:id="rId27"/>
    <p:sldId id="295" r:id="rId28"/>
    <p:sldId id="333" r:id="rId29"/>
    <p:sldId id="291" r:id="rId30"/>
    <p:sldId id="336" r:id="rId31"/>
    <p:sldId id="33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stein, Clifford" initials="GC" lastIdx="1" clrIdx="0">
    <p:extLst/>
  </p:cmAuthor>
  <p:cmAuthor id="2" name="Goldstein, Clifford" initials="GC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33"/>
    <p:restoredTop sz="94697"/>
  </p:normalViewPr>
  <p:slideViewPr>
    <p:cSldViewPr snapToGrid="0" snapToObjects="1">
      <p:cViewPr varScale="1">
        <p:scale>
          <a:sx n="82" d="100"/>
          <a:sy n="82" d="100"/>
        </p:scale>
        <p:origin x="-139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70FB1C-8D23-0049-A012-8CC5C57BBEB4}" type="doc">
      <dgm:prSet loTypeId="urn:microsoft.com/office/officeart/2005/8/layout/vList5" loCatId="" qsTypeId="urn:microsoft.com/office/officeart/2005/8/quickstyle/simple4" qsCatId="simple" csTypeId="urn:microsoft.com/office/officeart/2005/8/colors/accent1_2" csCatId="accent1" phldr="1"/>
      <dgm:spPr/>
      <dgm:t>
        <a:bodyPr/>
        <a:lstStyle/>
        <a:p>
          <a:endParaRPr lang="es-ES"/>
        </a:p>
      </dgm:t>
    </dgm:pt>
    <dgm:pt modelId="{6EDB3CE2-DE71-2D47-9E7E-747391A195BB}">
      <dgm:prSet phldrT="[Texto]"/>
      <dgm:spPr>
        <a:solidFill>
          <a:schemeClr val="bg1">
            <a:lumMod val="65000"/>
            <a:alpha val="65000"/>
          </a:schemeClr>
        </a:solidFill>
      </dgm:spPr>
      <dgm:t>
        <a:bodyPr/>
        <a:lstStyle/>
        <a:p>
          <a:pPr algn="l"/>
          <a:r>
            <a:rPr lang="en-US" dirty="0" smtClean="0">
              <a:solidFill>
                <a:schemeClr val="bg1"/>
              </a:solidFill>
            </a:rPr>
            <a:t>Walk in step with the wicked</a:t>
          </a:r>
          <a:endParaRPr lang="en-US" noProof="0" dirty="0">
            <a:solidFill>
              <a:schemeClr val="bg1"/>
            </a:solidFill>
          </a:endParaRPr>
        </a:p>
      </dgm:t>
    </dgm:pt>
    <dgm:pt modelId="{612F6401-D597-624F-9AF0-866436E65D36}" type="parTrans" cxnId="{17526F28-E1BE-6844-85E2-65617AAE2F68}">
      <dgm:prSet/>
      <dgm:spPr/>
      <dgm:t>
        <a:bodyPr/>
        <a:lstStyle/>
        <a:p>
          <a:pPr algn="l"/>
          <a:endParaRPr lang="es-ES">
            <a:solidFill>
              <a:schemeClr val="bg1"/>
            </a:solidFill>
          </a:endParaRPr>
        </a:p>
      </dgm:t>
    </dgm:pt>
    <dgm:pt modelId="{E3F0E0B8-A918-7048-93AA-B8D21CA9B4AB}" type="sibTrans" cxnId="{17526F28-E1BE-6844-85E2-65617AAE2F68}">
      <dgm:prSet/>
      <dgm:spPr/>
      <dgm:t>
        <a:bodyPr/>
        <a:lstStyle/>
        <a:p>
          <a:pPr algn="l"/>
          <a:endParaRPr lang="es-ES">
            <a:solidFill>
              <a:schemeClr val="bg1"/>
            </a:solidFill>
          </a:endParaRPr>
        </a:p>
      </dgm:t>
    </dgm:pt>
    <dgm:pt modelId="{502BE0E7-7DFA-4349-90C1-6B1C80191320}">
      <dgm:prSet phldrT="[Texto]"/>
      <dgm:spPr>
        <a:solidFill>
          <a:schemeClr val="bg1">
            <a:lumMod val="65000"/>
            <a:alpha val="65000"/>
          </a:schemeClr>
        </a:solidFill>
      </dgm:spPr>
      <dgm:t>
        <a:bodyPr/>
        <a:lstStyle/>
        <a:p>
          <a:pPr algn="l"/>
          <a:r>
            <a:rPr lang="en-US" noProof="0" dirty="0" smtClean="0">
              <a:solidFill>
                <a:schemeClr val="bg1"/>
              </a:solidFill>
            </a:rPr>
            <a:t>Inappropriate influences</a:t>
          </a:r>
          <a:endParaRPr lang="en-US" noProof="0" dirty="0">
            <a:solidFill>
              <a:schemeClr val="bg1"/>
            </a:solidFill>
          </a:endParaRPr>
        </a:p>
      </dgm:t>
    </dgm:pt>
    <dgm:pt modelId="{A0AC3FC4-20C5-1742-AA64-0D1C2F36BA79}" type="parTrans" cxnId="{57EE53F5-85FE-A946-B374-27C3EB5443C5}">
      <dgm:prSet/>
      <dgm:spPr/>
      <dgm:t>
        <a:bodyPr/>
        <a:lstStyle/>
        <a:p>
          <a:pPr algn="l"/>
          <a:endParaRPr lang="es-ES">
            <a:solidFill>
              <a:schemeClr val="bg1"/>
            </a:solidFill>
          </a:endParaRPr>
        </a:p>
      </dgm:t>
    </dgm:pt>
    <dgm:pt modelId="{510A6F5A-E7B6-244D-8BA9-BD574A8ACBC5}" type="sibTrans" cxnId="{57EE53F5-85FE-A946-B374-27C3EB5443C5}">
      <dgm:prSet/>
      <dgm:spPr/>
      <dgm:t>
        <a:bodyPr/>
        <a:lstStyle/>
        <a:p>
          <a:pPr algn="l"/>
          <a:endParaRPr lang="es-ES">
            <a:solidFill>
              <a:schemeClr val="bg1"/>
            </a:solidFill>
          </a:endParaRPr>
        </a:p>
      </dgm:t>
    </dgm:pt>
    <dgm:pt modelId="{599AEA00-E100-4547-AB05-1A6FAD276CD7}">
      <dgm:prSet phldrT="[Texto]"/>
      <dgm:spPr>
        <a:solidFill>
          <a:schemeClr val="bg1">
            <a:lumMod val="65000"/>
            <a:alpha val="65000"/>
          </a:schemeClr>
        </a:solidFill>
      </dgm:spPr>
      <dgm:t>
        <a:bodyPr/>
        <a:lstStyle/>
        <a:p>
          <a:pPr algn="l"/>
          <a:r>
            <a:rPr lang="en-US" dirty="0" smtClean="0">
              <a:solidFill>
                <a:schemeClr val="bg1"/>
              </a:solidFill>
            </a:rPr>
            <a:t>Stand in the way that sinners take</a:t>
          </a:r>
          <a:endParaRPr lang="en-US" noProof="0" dirty="0">
            <a:solidFill>
              <a:schemeClr val="bg1"/>
            </a:solidFill>
          </a:endParaRPr>
        </a:p>
      </dgm:t>
    </dgm:pt>
    <dgm:pt modelId="{8F1FB6A4-B127-FA4B-B446-8D894CC01192}" type="parTrans" cxnId="{D91A8E98-FACB-3247-87FD-0BE12C34BA9F}">
      <dgm:prSet/>
      <dgm:spPr/>
      <dgm:t>
        <a:bodyPr/>
        <a:lstStyle/>
        <a:p>
          <a:pPr algn="l"/>
          <a:endParaRPr lang="es-ES">
            <a:solidFill>
              <a:schemeClr val="bg1"/>
            </a:solidFill>
          </a:endParaRPr>
        </a:p>
      </dgm:t>
    </dgm:pt>
    <dgm:pt modelId="{CA9BD52C-EE22-CB46-8E98-BDCAAB0971BF}" type="sibTrans" cxnId="{D91A8E98-FACB-3247-87FD-0BE12C34BA9F}">
      <dgm:prSet/>
      <dgm:spPr/>
      <dgm:t>
        <a:bodyPr/>
        <a:lstStyle/>
        <a:p>
          <a:pPr algn="l"/>
          <a:endParaRPr lang="es-ES">
            <a:solidFill>
              <a:schemeClr val="bg1"/>
            </a:solidFill>
          </a:endParaRPr>
        </a:p>
      </dgm:t>
    </dgm:pt>
    <dgm:pt modelId="{E8067571-3712-B94F-8A8C-B3F57FC1CEBA}">
      <dgm:prSet phldrT="[Texto]"/>
      <dgm:spPr>
        <a:solidFill>
          <a:schemeClr val="bg1">
            <a:lumMod val="65000"/>
            <a:alpha val="65000"/>
          </a:schemeClr>
        </a:solidFill>
      </dgm:spPr>
      <dgm:t>
        <a:bodyPr/>
        <a:lstStyle/>
        <a:p>
          <a:pPr algn="l"/>
          <a:r>
            <a:rPr lang="en-US" noProof="0" dirty="0" smtClean="0">
              <a:solidFill>
                <a:schemeClr val="bg1"/>
              </a:solidFill>
            </a:rPr>
            <a:t>Inappropriate decisions</a:t>
          </a:r>
          <a:endParaRPr lang="en-US" noProof="0" dirty="0">
            <a:solidFill>
              <a:schemeClr val="bg1"/>
            </a:solidFill>
          </a:endParaRPr>
        </a:p>
      </dgm:t>
    </dgm:pt>
    <dgm:pt modelId="{9789C28A-2CAA-AB41-A8E8-304278EA4A55}" type="parTrans" cxnId="{A5F741B8-560B-1442-B3FB-2DF949A07F1F}">
      <dgm:prSet/>
      <dgm:spPr/>
      <dgm:t>
        <a:bodyPr/>
        <a:lstStyle/>
        <a:p>
          <a:pPr algn="l"/>
          <a:endParaRPr lang="es-ES">
            <a:solidFill>
              <a:schemeClr val="bg1"/>
            </a:solidFill>
          </a:endParaRPr>
        </a:p>
      </dgm:t>
    </dgm:pt>
    <dgm:pt modelId="{2FFB9CC6-4C02-DC4E-8A8D-66DBF775F6D7}" type="sibTrans" cxnId="{A5F741B8-560B-1442-B3FB-2DF949A07F1F}">
      <dgm:prSet/>
      <dgm:spPr/>
      <dgm:t>
        <a:bodyPr/>
        <a:lstStyle/>
        <a:p>
          <a:pPr algn="l"/>
          <a:endParaRPr lang="es-ES">
            <a:solidFill>
              <a:schemeClr val="bg1"/>
            </a:solidFill>
          </a:endParaRPr>
        </a:p>
      </dgm:t>
    </dgm:pt>
    <dgm:pt modelId="{2FE4F442-3EC1-474A-9857-30370A0F5BB0}">
      <dgm:prSet phldrT="[Texto]"/>
      <dgm:spPr>
        <a:solidFill>
          <a:schemeClr val="bg1">
            <a:lumMod val="65000"/>
            <a:alpha val="65000"/>
          </a:schemeClr>
        </a:solidFill>
      </dgm:spPr>
      <dgm:t>
        <a:bodyPr/>
        <a:lstStyle/>
        <a:p>
          <a:pPr algn="l"/>
          <a:r>
            <a:rPr lang="en-US" dirty="0" smtClean="0">
              <a:solidFill>
                <a:schemeClr val="bg1"/>
              </a:solidFill>
            </a:rPr>
            <a:t>Sit in the company of mockers</a:t>
          </a:r>
          <a:endParaRPr lang="en-US" noProof="0" dirty="0">
            <a:solidFill>
              <a:schemeClr val="bg1"/>
            </a:solidFill>
          </a:endParaRPr>
        </a:p>
      </dgm:t>
    </dgm:pt>
    <dgm:pt modelId="{B547160D-225C-E345-B8ED-5736A6948158}" type="parTrans" cxnId="{9781336C-500A-EC4D-9B12-5EC84CAFD916}">
      <dgm:prSet/>
      <dgm:spPr/>
      <dgm:t>
        <a:bodyPr/>
        <a:lstStyle/>
        <a:p>
          <a:pPr algn="l"/>
          <a:endParaRPr lang="es-ES">
            <a:solidFill>
              <a:schemeClr val="bg1"/>
            </a:solidFill>
          </a:endParaRPr>
        </a:p>
      </dgm:t>
    </dgm:pt>
    <dgm:pt modelId="{76BF8BAC-C0BF-8943-A68D-4A037825F14C}" type="sibTrans" cxnId="{9781336C-500A-EC4D-9B12-5EC84CAFD916}">
      <dgm:prSet/>
      <dgm:spPr/>
      <dgm:t>
        <a:bodyPr/>
        <a:lstStyle/>
        <a:p>
          <a:pPr algn="l"/>
          <a:endParaRPr lang="es-ES">
            <a:solidFill>
              <a:schemeClr val="bg1"/>
            </a:solidFill>
          </a:endParaRPr>
        </a:p>
      </dgm:t>
    </dgm:pt>
    <dgm:pt modelId="{3C4E82DE-844B-0843-BC76-1176DAF1BB1D}">
      <dgm:prSet phldrT="[Texto]"/>
      <dgm:spPr>
        <a:solidFill>
          <a:schemeClr val="bg1">
            <a:lumMod val="65000"/>
            <a:alpha val="65000"/>
          </a:schemeClr>
        </a:solidFill>
      </dgm:spPr>
      <dgm:t>
        <a:bodyPr/>
        <a:lstStyle/>
        <a:p>
          <a:pPr algn="l"/>
          <a:r>
            <a:rPr lang="en-US" noProof="0" dirty="0" smtClean="0">
              <a:solidFill>
                <a:schemeClr val="bg1"/>
              </a:solidFill>
            </a:rPr>
            <a:t>Inappropriate attitudes</a:t>
          </a:r>
          <a:endParaRPr lang="en-US" noProof="0" dirty="0">
            <a:solidFill>
              <a:schemeClr val="bg1"/>
            </a:solidFill>
          </a:endParaRPr>
        </a:p>
      </dgm:t>
    </dgm:pt>
    <dgm:pt modelId="{D84EDE05-0CC7-1846-901A-DB2C5EFD9572}" type="parTrans" cxnId="{4165D872-3A75-304D-9358-B22E311A2B5E}">
      <dgm:prSet/>
      <dgm:spPr/>
      <dgm:t>
        <a:bodyPr/>
        <a:lstStyle/>
        <a:p>
          <a:pPr algn="l"/>
          <a:endParaRPr lang="es-ES">
            <a:solidFill>
              <a:schemeClr val="bg1"/>
            </a:solidFill>
          </a:endParaRPr>
        </a:p>
      </dgm:t>
    </dgm:pt>
    <dgm:pt modelId="{56B4B473-7EB3-4B4F-970C-7713B723E9E3}" type="sibTrans" cxnId="{4165D872-3A75-304D-9358-B22E311A2B5E}">
      <dgm:prSet/>
      <dgm:spPr/>
      <dgm:t>
        <a:bodyPr/>
        <a:lstStyle/>
        <a:p>
          <a:pPr algn="l"/>
          <a:endParaRPr lang="es-ES">
            <a:solidFill>
              <a:schemeClr val="bg1"/>
            </a:solidFill>
          </a:endParaRPr>
        </a:p>
      </dgm:t>
    </dgm:pt>
    <dgm:pt modelId="{4C5C97D5-3134-F54F-BA58-CD1CA574A0F4}" type="pres">
      <dgm:prSet presAssocID="{E270FB1C-8D23-0049-A012-8CC5C57BBEB4}" presName="Name0" presStyleCnt="0">
        <dgm:presLayoutVars>
          <dgm:dir/>
          <dgm:animLvl val="lvl"/>
          <dgm:resizeHandles val="exact"/>
        </dgm:presLayoutVars>
      </dgm:prSet>
      <dgm:spPr/>
      <dgm:t>
        <a:bodyPr/>
        <a:lstStyle/>
        <a:p>
          <a:endParaRPr lang="es-ES"/>
        </a:p>
      </dgm:t>
    </dgm:pt>
    <dgm:pt modelId="{F092A143-9ABA-7D41-90FB-62E40E239F9C}" type="pres">
      <dgm:prSet presAssocID="{6EDB3CE2-DE71-2D47-9E7E-747391A195BB}" presName="linNode" presStyleCnt="0"/>
      <dgm:spPr/>
    </dgm:pt>
    <dgm:pt modelId="{1791D5A2-F492-A941-B8AB-D6FB95196DA1}" type="pres">
      <dgm:prSet presAssocID="{6EDB3CE2-DE71-2D47-9E7E-747391A195BB}" presName="parentText" presStyleLbl="node1" presStyleIdx="0" presStyleCnt="3">
        <dgm:presLayoutVars>
          <dgm:chMax val="1"/>
          <dgm:bulletEnabled val="1"/>
        </dgm:presLayoutVars>
      </dgm:prSet>
      <dgm:spPr/>
      <dgm:t>
        <a:bodyPr/>
        <a:lstStyle/>
        <a:p>
          <a:endParaRPr lang="es-ES"/>
        </a:p>
      </dgm:t>
    </dgm:pt>
    <dgm:pt modelId="{458733CC-C7B1-0946-8C9C-34095596A348}" type="pres">
      <dgm:prSet presAssocID="{6EDB3CE2-DE71-2D47-9E7E-747391A195BB}" presName="descendantText" presStyleLbl="alignAccFollowNode1" presStyleIdx="0" presStyleCnt="3">
        <dgm:presLayoutVars>
          <dgm:bulletEnabled val="1"/>
        </dgm:presLayoutVars>
      </dgm:prSet>
      <dgm:spPr/>
      <dgm:t>
        <a:bodyPr/>
        <a:lstStyle/>
        <a:p>
          <a:endParaRPr lang="es-ES"/>
        </a:p>
      </dgm:t>
    </dgm:pt>
    <dgm:pt modelId="{6D1B4AD0-99AB-2B42-A458-F6EF52BAB6FD}" type="pres">
      <dgm:prSet presAssocID="{E3F0E0B8-A918-7048-93AA-B8D21CA9B4AB}" presName="sp" presStyleCnt="0"/>
      <dgm:spPr/>
    </dgm:pt>
    <dgm:pt modelId="{3F216344-56CE-6F44-9660-2029582A1D98}" type="pres">
      <dgm:prSet presAssocID="{599AEA00-E100-4547-AB05-1A6FAD276CD7}" presName="linNode" presStyleCnt="0"/>
      <dgm:spPr/>
    </dgm:pt>
    <dgm:pt modelId="{8B578AEB-4203-1144-8A96-D980CE72F054}" type="pres">
      <dgm:prSet presAssocID="{599AEA00-E100-4547-AB05-1A6FAD276CD7}" presName="parentText" presStyleLbl="node1" presStyleIdx="1" presStyleCnt="3">
        <dgm:presLayoutVars>
          <dgm:chMax val="1"/>
          <dgm:bulletEnabled val="1"/>
        </dgm:presLayoutVars>
      </dgm:prSet>
      <dgm:spPr/>
      <dgm:t>
        <a:bodyPr/>
        <a:lstStyle/>
        <a:p>
          <a:endParaRPr lang="es-ES"/>
        </a:p>
      </dgm:t>
    </dgm:pt>
    <dgm:pt modelId="{E8BF9F73-EB5E-6340-9299-32A2BAFC2D4A}" type="pres">
      <dgm:prSet presAssocID="{599AEA00-E100-4547-AB05-1A6FAD276CD7}" presName="descendantText" presStyleLbl="alignAccFollowNode1" presStyleIdx="1" presStyleCnt="3">
        <dgm:presLayoutVars>
          <dgm:bulletEnabled val="1"/>
        </dgm:presLayoutVars>
      </dgm:prSet>
      <dgm:spPr/>
      <dgm:t>
        <a:bodyPr/>
        <a:lstStyle/>
        <a:p>
          <a:endParaRPr lang="es-ES"/>
        </a:p>
      </dgm:t>
    </dgm:pt>
    <dgm:pt modelId="{D92FCC6D-0030-8746-8C24-161ECFD06945}" type="pres">
      <dgm:prSet presAssocID="{CA9BD52C-EE22-CB46-8E98-BDCAAB0971BF}" presName="sp" presStyleCnt="0"/>
      <dgm:spPr/>
    </dgm:pt>
    <dgm:pt modelId="{B56B0D8E-3354-A843-937F-E8022D654D54}" type="pres">
      <dgm:prSet presAssocID="{2FE4F442-3EC1-474A-9857-30370A0F5BB0}" presName="linNode" presStyleCnt="0"/>
      <dgm:spPr/>
    </dgm:pt>
    <dgm:pt modelId="{C879E15B-CE87-0A49-946A-FB0D72F42972}" type="pres">
      <dgm:prSet presAssocID="{2FE4F442-3EC1-474A-9857-30370A0F5BB0}" presName="parentText" presStyleLbl="node1" presStyleIdx="2" presStyleCnt="3">
        <dgm:presLayoutVars>
          <dgm:chMax val="1"/>
          <dgm:bulletEnabled val="1"/>
        </dgm:presLayoutVars>
      </dgm:prSet>
      <dgm:spPr/>
      <dgm:t>
        <a:bodyPr/>
        <a:lstStyle/>
        <a:p>
          <a:endParaRPr lang="es-ES"/>
        </a:p>
      </dgm:t>
    </dgm:pt>
    <dgm:pt modelId="{CBF419A0-8A17-1A4B-A6A2-07E16C28656E}" type="pres">
      <dgm:prSet presAssocID="{2FE4F442-3EC1-474A-9857-30370A0F5BB0}" presName="descendantText" presStyleLbl="alignAccFollowNode1" presStyleIdx="2" presStyleCnt="3">
        <dgm:presLayoutVars>
          <dgm:bulletEnabled val="1"/>
        </dgm:presLayoutVars>
      </dgm:prSet>
      <dgm:spPr/>
      <dgm:t>
        <a:bodyPr/>
        <a:lstStyle/>
        <a:p>
          <a:endParaRPr lang="es-ES"/>
        </a:p>
      </dgm:t>
    </dgm:pt>
  </dgm:ptLst>
  <dgm:cxnLst>
    <dgm:cxn modelId="{9781336C-500A-EC4D-9B12-5EC84CAFD916}" srcId="{E270FB1C-8D23-0049-A012-8CC5C57BBEB4}" destId="{2FE4F442-3EC1-474A-9857-30370A0F5BB0}" srcOrd="2" destOrd="0" parTransId="{B547160D-225C-E345-B8ED-5736A6948158}" sibTransId="{76BF8BAC-C0BF-8943-A68D-4A037825F14C}"/>
    <dgm:cxn modelId="{5EF9B171-E1A9-1646-95D8-8340C1C00C8E}" type="presOf" srcId="{3C4E82DE-844B-0843-BC76-1176DAF1BB1D}" destId="{CBF419A0-8A17-1A4B-A6A2-07E16C28656E}" srcOrd="0" destOrd="0" presId="urn:microsoft.com/office/officeart/2005/8/layout/vList5"/>
    <dgm:cxn modelId="{17526F28-E1BE-6844-85E2-65617AAE2F68}" srcId="{E270FB1C-8D23-0049-A012-8CC5C57BBEB4}" destId="{6EDB3CE2-DE71-2D47-9E7E-747391A195BB}" srcOrd="0" destOrd="0" parTransId="{612F6401-D597-624F-9AF0-866436E65D36}" sibTransId="{E3F0E0B8-A918-7048-93AA-B8D21CA9B4AB}"/>
    <dgm:cxn modelId="{9DD71D1F-82BA-474C-BFAF-AD571915D677}" type="presOf" srcId="{6EDB3CE2-DE71-2D47-9E7E-747391A195BB}" destId="{1791D5A2-F492-A941-B8AB-D6FB95196DA1}" srcOrd="0" destOrd="0" presId="urn:microsoft.com/office/officeart/2005/8/layout/vList5"/>
    <dgm:cxn modelId="{98EDCB2E-ABB6-D74F-BB7A-1E6895C6EB37}" type="presOf" srcId="{599AEA00-E100-4547-AB05-1A6FAD276CD7}" destId="{8B578AEB-4203-1144-8A96-D980CE72F054}" srcOrd="0" destOrd="0" presId="urn:microsoft.com/office/officeart/2005/8/layout/vList5"/>
    <dgm:cxn modelId="{8A81FAA2-8E07-A449-A06F-B3F26F60D540}" type="presOf" srcId="{2FE4F442-3EC1-474A-9857-30370A0F5BB0}" destId="{C879E15B-CE87-0A49-946A-FB0D72F42972}" srcOrd="0" destOrd="0" presId="urn:microsoft.com/office/officeart/2005/8/layout/vList5"/>
    <dgm:cxn modelId="{A5F741B8-560B-1442-B3FB-2DF949A07F1F}" srcId="{599AEA00-E100-4547-AB05-1A6FAD276CD7}" destId="{E8067571-3712-B94F-8A8C-B3F57FC1CEBA}" srcOrd="0" destOrd="0" parTransId="{9789C28A-2CAA-AB41-A8E8-304278EA4A55}" sibTransId="{2FFB9CC6-4C02-DC4E-8A8D-66DBF775F6D7}"/>
    <dgm:cxn modelId="{57EE53F5-85FE-A946-B374-27C3EB5443C5}" srcId="{6EDB3CE2-DE71-2D47-9E7E-747391A195BB}" destId="{502BE0E7-7DFA-4349-90C1-6B1C80191320}" srcOrd="0" destOrd="0" parTransId="{A0AC3FC4-20C5-1742-AA64-0D1C2F36BA79}" sibTransId="{510A6F5A-E7B6-244D-8BA9-BD574A8ACBC5}"/>
    <dgm:cxn modelId="{AFA6544F-B514-FC48-98CD-40C3401F0F9B}" type="presOf" srcId="{E270FB1C-8D23-0049-A012-8CC5C57BBEB4}" destId="{4C5C97D5-3134-F54F-BA58-CD1CA574A0F4}" srcOrd="0" destOrd="0" presId="urn:microsoft.com/office/officeart/2005/8/layout/vList5"/>
    <dgm:cxn modelId="{4165D872-3A75-304D-9358-B22E311A2B5E}" srcId="{2FE4F442-3EC1-474A-9857-30370A0F5BB0}" destId="{3C4E82DE-844B-0843-BC76-1176DAF1BB1D}" srcOrd="0" destOrd="0" parTransId="{D84EDE05-0CC7-1846-901A-DB2C5EFD9572}" sibTransId="{56B4B473-7EB3-4B4F-970C-7713B723E9E3}"/>
    <dgm:cxn modelId="{583E6B6D-A4ED-994D-A78B-E3F13E361D07}" type="presOf" srcId="{E8067571-3712-B94F-8A8C-B3F57FC1CEBA}" destId="{E8BF9F73-EB5E-6340-9299-32A2BAFC2D4A}" srcOrd="0" destOrd="0" presId="urn:microsoft.com/office/officeart/2005/8/layout/vList5"/>
    <dgm:cxn modelId="{C9E38CA1-7E9F-B44C-AD8A-E8689F609F3C}" type="presOf" srcId="{502BE0E7-7DFA-4349-90C1-6B1C80191320}" destId="{458733CC-C7B1-0946-8C9C-34095596A348}" srcOrd="0" destOrd="0" presId="urn:microsoft.com/office/officeart/2005/8/layout/vList5"/>
    <dgm:cxn modelId="{D91A8E98-FACB-3247-87FD-0BE12C34BA9F}" srcId="{E270FB1C-8D23-0049-A012-8CC5C57BBEB4}" destId="{599AEA00-E100-4547-AB05-1A6FAD276CD7}" srcOrd="1" destOrd="0" parTransId="{8F1FB6A4-B127-FA4B-B446-8D894CC01192}" sibTransId="{CA9BD52C-EE22-CB46-8E98-BDCAAB0971BF}"/>
    <dgm:cxn modelId="{4F0A5E67-8CC4-9047-A370-7F3DB121840F}" type="presParOf" srcId="{4C5C97D5-3134-F54F-BA58-CD1CA574A0F4}" destId="{F092A143-9ABA-7D41-90FB-62E40E239F9C}" srcOrd="0" destOrd="0" presId="urn:microsoft.com/office/officeart/2005/8/layout/vList5"/>
    <dgm:cxn modelId="{A529F02E-9DF5-DA46-B0F1-51CADAA84EC6}" type="presParOf" srcId="{F092A143-9ABA-7D41-90FB-62E40E239F9C}" destId="{1791D5A2-F492-A941-B8AB-D6FB95196DA1}" srcOrd="0" destOrd="0" presId="urn:microsoft.com/office/officeart/2005/8/layout/vList5"/>
    <dgm:cxn modelId="{94BB61BF-6828-FB42-949E-53789C6AA8D8}" type="presParOf" srcId="{F092A143-9ABA-7D41-90FB-62E40E239F9C}" destId="{458733CC-C7B1-0946-8C9C-34095596A348}" srcOrd="1" destOrd="0" presId="urn:microsoft.com/office/officeart/2005/8/layout/vList5"/>
    <dgm:cxn modelId="{C1340055-CC7A-424D-B1A4-52DF37BC1E70}" type="presParOf" srcId="{4C5C97D5-3134-F54F-BA58-CD1CA574A0F4}" destId="{6D1B4AD0-99AB-2B42-A458-F6EF52BAB6FD}" srcOrd="1" destOrd="0" presId="urn:microsoft.com/office/officeart/2005/8/layout/vList5"/>
    <dgm:cxn modelId="{EAFDF21D-5624-A14E-8571-344A062833F6}" type="presParOf" srcId="{4C5C97D5-3134-F54F-BA58-CD1CA574A0F4}" destId="{3F216344-56CE-6F44-9660-2029582A1D98}" srcOrd="2" destOrd="0" presId="urn:microsoft.com/office/officeart/2005/8/layout/vList5"/>
    <dgm:cxn modelId="{6878BA29-5E25-6B41-9E1A-724F96D387FC}" type="presParOf" srcId="{3F216344-56CE-6F44-9660-2029582A1D98}" destId="{8B578AEB-4203-1144-8A96-D980CE72F054}" srcOrd="0" destOrd="0" presId="urn:microsoft.com/office/officeart/2005/8/layout/vList5"/>
    <dgm:cxn modelId="{89E62E12-B883-7B41-9931-652408A0A25F}" type="presParOf" srcId="{3F216344-56CE-6F44-9660-2029582A1D98}" destId="{E8BF9F73-EB5E-6340-9299-32A2BAFC2D4A}" srcOrd="1" destOrd="0" presId="urn:microsoft.com/office/officeart/2005/8/layout/vList5"/>
    <dgm:cxn modelId="{9F9C4805-7C87-5E48-B6FB-2156BBB80025}" type="presParOf" srcId="{4C5C97D5-3134-F54F-BA58-CD1CA574A0F4}" destId="{D92FCC6D-0030-8746-8C24-161ECFD06945}" srcOrd="3" destOrd="0" presId="urn:microsoft.com/office/officeart/2005/8/layout/vList5"/>
    <dgm:cxn modelId="{35011AC7-7A68-1540-A0C8-2073071B75BC}" type="presParOf" srcId="{4C5C97D5-3134-F54F-BA58-CD1CA574A0F4}" destId="{B56B0D8E-3354-A843-937F-E8022D654D54}" srcOrd="4" destOrd="0" presId="urn:microsoft.com/office/officeart/2005/8/layout/vList5"/>
    <dgm:cxn modelId="{BC80D1F1-4142-3342-BB32-FD9D346E235E}" type="presParOf" srcId="{B56B0D8E-3354-A843-937F-E8022D654D54}" destId="{C879E15B-CE87-0A49-946A-FB0D72F42972}" srcOrd="0" destOrd="0" presId="urn:microsoft.com/office/officeart/2005/8/layout/vList5"/>
    <dgm:cxn modelId="{F8152884-218A-9243-9F81-F258D521878B}" type="presParOf" srcId="{B56B0D8E-3354-A843-937F-E8022D654D54}" destId="{CBF419A0-8A17-1A4B-A6A2-07E16C28656E}"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E9CD1-AD5D-8848-92C4-E580485B1B85}" type="doc">
      <dgm:prSet loTypeId="urn:microsoft.com/office/officeart/2005/8/layout/lProcess1" loCatId="" qsTypeId="urn:microsoft.com/office/officeart/2005/8/quickstyle/simple4" qsCatId="simple" csTypeId="urn:microsoft.com/office/officeart/2005/8/colors/accent1_2" csCatId="accent1" phldr="1"/>
      <dgm:spPr/>
      <dgm:t>
        <a:bodyPr/>
        <a:lstStyle/>
        <a:p>
          <a:endParaRPr lang="es-ES"/>
        </a:p>
      </dgm:t>
    </dgm:pt>
    <dgm:pt modelId="{EB379081-9682-0049-B6C8-8691AEBACB15}">
      <dgm:prSet phldrT="[Texto]"/>
      <dgm:spPr>
        <a:solidFill>
          <a:schemeClr val="tx2">
            <a:lumMod val="60000"/>
            <a:lumOff val="40000"/>
            <a:alpha val="65000"/>
          </a:schemeClr>
        </a:solidFill>
      </dgm:spPr>
      <dgm:t>
        <a:bodyPr/>
        <a:lstStyle/>
        <a:p>
          <a:r>
            <a:rPr lang="en-US" dirty="0" smtClean="0">
              <a:solidFill>
                <a:srgbClr val="FFFFFF"/>
              </a:solidFill>
            </a:rPr>
            <a:t>Live according </a:t>
          </a:r>
          <a:br>
            <a:rPr lang="en-US" dirty="0" smtClean="0">
              <a:solidFill>
                <a:srgbClr val="FFFFFF"/>
              </a:solidFill>
            </a:rPr>
          </a:br>
          <a:r>
            <a:rPr lang="en-US" dirty="0" smtClean="0">
              <a:solidFill>
                <a:srgbClr val="FFFFFF"/>
              </a:solidFill>
            </a:rPr>
            <a:t>to the Law</a:t>
          </a:r>
          <a:endParaRPr lang="es-ES" dirty="0">
            <a:solidFill>
              <a:srgbClr val="FFFFFF"/>
            </a:solidFill>
          </a:endParaRPr>
        </a:p>
      </dgm:t>
    </dgm:pt>
    <dgm:pt modelId="{02D20B8B-BE2C-0B43-B834-3CA7DE41746C}" type="parTrans" cxnId="{D88D7E38-1DAF-8946-8DE7-FB392418AEAA}">
      <dgm:prSet/>
      <dgm:spPr/>
      <dgm:t>
        <a:bodyPr/>
        <a:lstStyle/>
        <a:p>
          <a:endParaRPr lang="es-ES"/>
        </a:p>
      </dgm:t>
    </dgm:pt>
    <dgm:pt modelId="{DC0013A1-C481-5049-A0DC-EFD980B27DBC}" type="sibTrans" cxnId="{D88D7E38-1DAF-8946-8DE7-FB392418AEAA}">
      <dgm:prSet/>
      <dgm:spPr/>
      <dgm:t>
        <a:bodyPr/>
        <a:lstStyle/>
        <a:p>
          <a:endParaRPr lang="es-ES"/>
        </a:p>
      </dgm:t>
    </dgm:pt>
    <dgm:pt modelId="{DA1C309E-4893-6047-A3A3-BCE36D98A9FE}">
      <dgm:prSet phldrT="[Texto]"/>
      <dgm:spPr>
        <a:solidFill>
          <a:schemeClr val="bg1">
            <a:lumMod val="65000"/>
            <a:alpha val="65000"/>
          </a:schemeClr>
        </a:solidFill>
      </dgm:spPr>
      <dgm:t>
        <a:bodyPr/>
        <a:lstStyle/>
        <a:p>
          <a:r>
            <a:rPr lang="en-US" noProof="0" dirty="0" smtClean="0">
              <a:solidFill>
                <a:srgbClr val="FFFFFF"/>
              </a:solidFill>
            </a:rPr>
            <a:t>Stand in the way of the Law</a:t>
          </a:r>
          <a:endParaRPr lang="en-US" noProof="0" dirty="0">
            <a:solidFill>
              <a:srgbClr val="FFFFFF"/>
            </a:solidFill>
          </a:endParaRPr>
        </a:p>
      </dgm:t>
    </dgm:pt>
    <dgm:pt modelId="{2D3D9F1C-6976-2348-9D97-A41A3A5EC9E2}" type="parTrans" cxnId="{74D8F9FD-B19E-CB45-BB21-A557071A53EA}">
      <dgm:prSet/>
      <dgm:spPr/>
      <dgm:t>
        <a:bodyPr/>
        <a:lstStyle/>
        <a:p>
          <a:endParaRPr lang="es-ES">
            <a:solidFill>
              <a:srgbClr val="FFFFFF"/>
            </a:solidFill>
          </a:endParaRPr>
        </a:p>
      </dgm:t>
    </dgm:pt>
    <dgm:pt modelId="{6CCCC352-DC6A-2042-B3D9-95D56BDF0EF3}" type="sibTrans" cxnId="{74D8F9FD-B19E-CB45-BB21-A557071A53EA}">
      <dgm:prSet/>
      <dgm:spPr/>
      <dgm:t>
        <a:bodyPr/>
        <a:lstStyle/>
        <a:p>
          <a:endParaRPr lang="es-ES">
            <a:solidFill>
              <a:srgbClr val="FFFFFF"/>
            </a:solidFill>
          </a:endParaRPr>
        </a:p>
      </dgm:t>
    </dgm:pt>
    <dgm:pt modelId="{660169E4-E582-1F45-820C-40D203545859}">
      <dgm:prSet phldrT="[Texto]"/>
      <dgm:spPr>
        <a:solidFill>
          <a:schemeClr val="bg1">
            <a:lumMod val="65000"/>
            <a:alpha val="65000"/>
          </a:schemeClr>
        </a:solidFill>
      </dgm:spPr>
      <dgm:t>
        <a:bodyPr/>
        <a:lstStyle/>
        <a:p>
          <a:r>
            <a:rPr lang="en-US" noProof="0" dirty="0" smtClean="0">
              <a:solidFill>
                <a:srgbClr val="FFFFFF"/>
              </a:solidFill>
            </a:rPr>
            <a:t>Be consolidated in the Law</a:t>
          </a:r>
          <a:endParaRPr lang="en-US" noProof="0" dirty="0">
            <a:solidFill>
              <a:srgbClr val="FFFFFF"/>
            </a:solidFill>
          </a:endParaRPr>
        </a:p>
      </dgm:t>
    </dgm:pt>
    <dgm:pt modelId="{1C3E0B08-FB57-494E-B62D-6455A6F96A43}" type="parTrans" cxnId="{A7FE55BD-CDB7-A144-888E-9C0AA4B0C36A}">
      <dgm:prSet/>
      <dgm:spPr/>
      <dgm:t>
        <a:bodyPr/>
        <a:lstStyle/>
        <a:p>
          <a:endParaRPr lang="es-ES"/>
        </a:p>
      </dgm:t>
    </dgm:pt>
    <dgm:pt modelId="{CDB94322-2298-6A43-B270-ECF502B650A9}" type="sibTrans" cxnId="{A7FE55BD-CDB7-A144-888E-9C0AA4B0C36A}">
      <dgm:prSet/>
      <dgm:spPr/>
      <dgm:t>
        <a:bodyPr/>
        <a:lstStyle/>
        <a:p>
          <a:endParaRPr lang="es-ES"/>
        </a:p>
      </dgm:t>
    </dgm:pt>
    <dgm:pt modelId="{5D887178-7A58-D443-B0D7-D38363240707}">
      <dgm:prSet phldrT="[Texto]"/>
      <dgm:spPr>
        <a:solidFill>
          <a:schemeClr val="tx2">
            <a:lumMod val="60000"/>
            <a:lumOff val="40000"/>
            <a:alpha val="65000"/>
          </a:schemeClr>
        </a:solidFill>
      </dgm:spPr>
      <dgm:t>
        <a:bodyPr/>
        <a:lstStyle/>
        <a:p>
          <a:r>
            <a:rPr lang="en-US" noProof="0" dirty="0" smtClean="0">
              <a:solidFill>
                <a:srgbClr val="FFFFFF"/>
              </a:solidFill>
            </a:rPr>
            <a:t>Meditate on the Bible every day</a:t>
          </a:r>
          <a:endParaRPr lang="en-US" noProof="0" dirty="0">
            <a:solidFill>
              <a:srgbClr val="FFFFFF"/>
            </a:solidFill>
          </a:endParaRPr>
        </a:p>
      </dgm:t>
    </dgm:pt>
    <dgm:pt modelId="{D98F8F69-0637-E444-851F-4DD5DFB2B01A}" type="parTrans" cxnId="{D44C7852-CCE0-B347-92D3-6DDC886C94F8}">
      <dgm:prSet/>
      <dgm:spPr/>
      <dgm:t>
        <a:bodyPr/>
        <a:lstStyle/>
        <a:p>
          <a:endParaRPr lang="es-ES"/>
        </a:p>
      </dgm:t>
    </dgm:pt>
    <dgm:pt modelId="{EF3D37D7-3A58-0F41-AFAD-A8CAF6A5A740}" type="sibTrans" cxnId="{D44C7852-CCE0-B347-92D3-6DDC886C94F8}">
      <dgm:prSet/>
      <dgm:spPr/>
      <dgm:t>
        <a:bodyPr/>
        <a:lstStyle/>
        <a:p>
          <a:endParaRPr lang="es-ES"/>
        </a:p>
      </dgm:t>
    </dgm:pt>
    <dgm:pt modelId="{552650F8-8BDD-AD47-B987-6AF42FC7D123}">
      <dgm:prSet phldrT="[Texto]"/>
      <dgm:spPr>
        <a:solidFill>
          <a:schemeClr val="bg1">
            <a:lumMod val="65000"/>
            <a:alpha val="65000"/>
          </a:schemeClr>
        </a:solidFill>
      </dgm:spPr>
      <dgm:t>
        <a:bodyPr/>
        <a:lstStyle/>
        <a:p>
          <a:r>
            <a:rPr lang="en-US" noProof="0" dirty="0" smtClean="0">
              <a:solidFill>
                <a:srgbClr val="FFFFFF"/>
              </a:solidFill>
            </a:rPr>
            <a:t>Delight in the Bible and live according to its principles</a:t>
          </a:r>
          <a:endParaRPr lang="en-US" noProof="0" dirty="0">
            <a:solidFill>
              <a:srgbClr val="FFFFFF"/>
            </a:solidFill>
          </a:endParaRPr>
        </a:p>
      </dgm:t>
    </dgm:pt>
    <dgm:pt modelId="{224F2841-6CA6-6B43-BAFD-9CE94AC96888}" type="parTrans" cxnId="{10BE37F3-CB8D-574B-B841-DBDB05E5A9F9}">
      <dgm:prSet/>
      <dgm:spPr/>
      <dgm:t>
        <a:bodyPr/>
        <a:lstStyle/>
        <a:p>
          <a:endParaRPr lang="es-ES">
            <a:solidFill>
              <a:srgbClr val="FFFFFF"/>
            </a:solidFill>
          </a:endParaRPr>
        </a:p>
      </dgm:t>
    </dgm:pt>
    <dgm:pt modelId="{4BDB4336-8E16-7E48-ABAB-21E544F57AA7}" type="sibTrans" cxnId="{10BE37F3-CB8D-574B-B841-DBDB05E5A9F9}">
      <dgm:prSet/>
      <dgm:spPr/>
      <dgm:t>
        <a:bodyPr/>
        <a:lstStyle/>
        <a:p>
          <a:endParaRPr lang="es-ES">
            <a:solidFill>
              <a:srgbClr val="FFFFFF"/>
            </a:solidFill>
          </a:endParaRPr>
        </a:p>
      </dgm:t>
    </dgm:pt>
    <dgm:pt modelId="{8476DAF9-5400-4746-B6B3-AAF0EBDCAF93}">
      <dgm:prSet phldrT="[Texto]"/>
      <dgm:spPr>
        <a:solidFill>
          <a:schemeClr val="bg1">
            <a:lumMod val="65000"/>
            <a:alpha val="65000"/>
          </a:schemeClr>
        </a:solidFill>
      </dgm:spPr>
      <dgm:t>
        <a:bodyPr/>
        <a:lstStyle/>
        <a:p>
          <a:r>
            <a:rPr lang="en-US" noProof="0" dirty="0" smtClean="0">
              <a:solidFill>
                <a:srgbClr val="FFFFFF"/>
              </a:solidFill>
            </a:rPr>
            <a:t>Live a life of prosperity</a:t>
          </a:r>
          <a:endParaRPr lang="en-US" noProof="0" dirty="0">
            <a:solidFill>
              <a:srgbClr val="FFFFFF"/>
            </a:solidFill>
          </a:endParaRPr>
        </a:p>
      </dgm:t>
    </dgm:pt>
    <dgm:pt modelId="{4A62EC29-6868-9D45-8ACD-5D0E47F94028}" type="parTrans" cxnId="{97A72AF7-C6D8-9B41-BBD5-4B80429B02EC}">
      <dgm:prSet/>
      <dgm:spPr/>
      <dgm:t>
        <a:bodyPr/>
        <a:lstStyle/>
        <a:p>
          <a:endParaRPr lang="es-ES"/>
        </a:p>
      </dgm:t>
    </dgm:pt>
    <dgm:pt modelId="{1E80A465-CCC6-D34A-A901-842C3445197E}" type="sibTrans" cxnId="{97A72AF7-C6D8-9B41-BBD5-4B80429B02EC}">
      <dgm:prSet/>
      <dgm:spPr/>
      <dgm:t>
        <a:bodyPr/>
        <a:lstStyle/>
        <a:p>
          <a:endParaRPr lang="es-ES"/>
        </a:p>
      </dgm:t>
    </dgm:pt>
    <dgm:pt modelId="{CCC8CB6A-61F5-6944-B861-47856F515CB9}" type="pres">
      <dgm:prSet presAssocID="{74CE9CD1-AD5D-8848-92C4-E580485B1B85}" presName="Name0" presStyleCnt="0">
        <dgm:presLayoutVars>
          <dgm:dir/>
          <dgm:animLvl val="lvl"/>
          <dgm:resizeHandles val="exact"/>
        </dgm:presLayoutVars>
      </dgm:prSet>
      <dgm:spPr/>
      <dgm:t>
        <a:bodyPr/>
        <a:lstStyle/>
        <a:p>
          <a:endParaRPr lang="es-ES_tradnl"/>
        </a:p>
      </dgm:t>
    </dgm:pt>
    <dgm:pt modelId="{0A0FF807-E57B-7D43-9F4E-99026562B16B}" type="pres">
      <dgm:prSet presAssocID="{EB379081-9682-0049-B6C8-8691AEBACB15}" presName="vertFlow" presStyleCnt="0"/>
      <dgm:spPr/>
    </dgm:pt>
    <dgm:pt modelId="{9434FE7D-88B5-414C-AADE-35529B6EAAE0}" type="pres">
      <dgm:prSet presAssocID="{EB379081-9682-0049-B6C8-8691AEBACB15}" presName="header" presStyleLbl="node1" presStyleIdx="0" presStyleCnt="2"/>
      <dgm:spPr/>
      <dgm:t>
        <a:bodyPr/>
        <a:lstStyle/>
        <a:p>
          <a:endParaRPr lang="es-ES"/>
        </a:p>
      </dgm:t>
    </dgm:pt>
    <dgm:pt modelId="{944EA55A-2A19-2F45-AA7C-8F4DDFFEE64F}" type="pres">
      <dgm:prSet presAssocID="{2D3D9F1C-6976-2348-9D97-A41A3A5EC9E2}" presName="parTrans" presStyleLbl="sibTrans2D1" presStyleIdx="0" presStyleCnt="4"/>
      <dgm:spPr/>
      <dgm:t>
        <a:bodyPr/>
        <a:lstStyle/>
        <a:p>
          <a:endParaRPr lang="es-ES_tradnl"/>
        </a:p>
      </dgm:t>
    </dgm:pt>
    <dgm:pt modelId="{0ECA9C18-F60C-5F47-A367-15E39CAE3206}" type="pres">
      <dgm:prSet presAssocID="{DA1C309E-4893-6047-A3A3-BCE36D98A9FE}" presName="child" presStyleLbl="alignAccFollowNode1" presStyleIdx="0" presStyleCnt="4">
        <dgm:presLayoutVars>
          <dgm:chMax val="0"/>
          <dgm:bulletEnabled val="1"/>
        </dgm:presLayoutVars>
      </dgm:prSet>
      <dgm:spPr/>
      <dgm:t>
        <a:bodyPr/>
        <a:lstStyle/>
        <a:p>
          <a:endParaRPr lang="es-ES"/>
        </a:p>
      </dgm:t>
    </dgm:pt>
    <dgm:pt modelId="{69A1041E-B98D-D24C-96FE-601530EC4E41}" type="pres">
      <dgm:prSet presAssocID="{6CCCC352-DC6A-2042-B3D9-95D56BDF0EF3}" presName="sibTrans" presStyleLbl="sibTrans2D1" presStyleIdx="1" presStyleCnt="4"/>
      <dgm:spPr/>
      <dgm:t>
        <a:bodyPr/>
        <a:lstStyle/>
        <a:p>
          <a:endParaRPr lang="es-ES_tradnl"/>
        </a:p>
      </dgm:t>
    </dgm:pt>
    <dgm:pt modelId="{0AB5F6DA-0464-7044-AF27-D170F967BBB9}" type="pres">
      <dgm:prSet presAssocID="{660169E4-E582-1F45-820C-40D203545859}" presName="child" presStyleLbl="alignAccFollowNode1" presStyleIdx="1" presStyleCnt="4">
        <dgm:presLayoutVars>
          <dgm:chMax val="0"/>
          <dgm:bulletEnabled val="1"/>
        </dgm:presLayoutVars>
      </dgm:prSet>
      <dgm:spPr/>
      <dgm:t>
        <a:bodyPr/>
        <a:lstStyle/>
        <a:p>
          <a:endParaRPr lang="es-ES"/>
        </a:p>
      </dgm:t>
    </dgm:pt>
    <dgm:pt modelId="{B609D1F1-5777-D34C-AF0B-36900185D656}" type="pres">
      <dgm:prSet presAssocID="{EB379081-9682-0049-B6C8-8691AEBACB15}" presName="hSp" presStyleCnt="0"/>
      <dgm:spPr/>
    </dgm:pt>
    <dgm:pt modelId="{35955629-C2A4-0F4A-BA49-65EB3BF8FC20}" type="pres">
      <dgm:prSet presAssocID="{5D887178-7A58-D443-B0D7-D38363240707}" presName="vertFlow" presStyleCnt="0"/>
      <dgm:spPr/>
    </dgm:pt>
    <dgm:pt modelId="{37BE392C-EC53-8143-88B9-2597F4729AFF}" type="pres">
      <dgm:prSet presAssocID="{5D887178-7A58-D443-B0D7-D38363240707}" presName="header" presStyleLbl="node1" presStyleIdx="1" presStyleCnt="2"/>
      <dgm:spPr/>
      <dgm:t>
        <a:bodyPr/>
        <a:lstStyle/>
        <a:p>
          <a:endParaRPr lang="es-ES_tradnl"/>
        </a:p>
      </dgm:t>
    </dgm:pt>
    <dgm:pt modelId="{F1F66CF8-6286-1848-98A4-A5A567233A39}" type="pres">
      <dgm:prSet presAssocID="{224F2841-6CA6-6B43-BAFD-9CE94AC96888}" presName="parTrans" presStyleLbl="sibTrans2D1" presStyleIdx="2" presStyleCnt="4"/>
      <dgm:spPr/>
      <dgm:t>
        <a:bodyPr/>
        <a:lstStyle/>
        <a:p>
          <a:endParaRPr lang="es-ES_tradnl"/>
        </a:p>
      </dgm:t>
    </dgm:pt>
    <dgm:pt modelId="{914ACC46-87A9-E14C-9154-36515A34002F}" type="pres">
      <dgm:prSet presAssocID="{552650F8-8BDD-AD47-B987-6AF42FC7D123}" presName="child" presStyleLbl="alignAccFollowNode1" presStyleIdx="2" presStyleCnt="4">
        <dgm:presLayoutVars>
          <dgm:chMax val="0"/>
          <dgm:bulletEnabled val="1"/>
        </dgm:presLayoutVars>
      </dgm:prSet>
      <dgm:spPr/>
      <dgm:t>
        <a:bodyPr/>
        <a:lstStyle/>
        <a:p>
          <a:endParaRPr lang="es-ES"/>
        </a:p>
      </dgm:t>
    </dgm:pt>
    <dgm:pt modelId="{B73BF62C-76BD-3142-9E6C-3177B18A01D0}" type="pres">
      <dgm:prSet presAssocID="{4BDB4336-8E16-7E48-ABAB-21E544F57AA7}" presName="sibTrans" presStyleLbl="sibTrans2D1" presStyleIdx="3" presStyleCnt="4"/>
      <dgm:spPr/>
      <dgm:t>
        <a:bodyPr/>
        <a:lstStyle/>
        <a:p>
          <a:endParaRPr lang="es-ES_tradnl"/>
        </a:p>
      </dgm:t>
    </dgm:pt>
    <dgm:pt modelId="{9D0D6EE2-7F00-014B-8877-8768FB166F95}" type="pres">
      <dgm:prSet presAssocID="{8476DAF9-5400-4746-B6B3-AAF0EBDCAF93}" presName="child" presStyleLbl="alignAccFollowNode1" presStyleIdx="3" presStyleCnt="4">
        <dgm:presLayoutVars>
          <dgm:chMax val="0"/>
          <dgm:bulletEnabled val="1"/>
        </dgm:presLayoutVars>
      </dgm:prSet>
      <dgm:spPr/>
      <dgm:t>
        <a:bodyPr/>
        <a:lstStyle/>
        <a:p>
          <a:endParaRPr lang="es-ES_tradnl"/>
        </a:p>
      </dgm:t>
    </dgm:pt>
  </dgm:ptLst>
  <dgm:cxnLst>
    <dgm:cxn modelId="{74D8F9FD-B19E-CB45-BB21-A557071A53EA}" srcId="{EB379081-9682-0049-B6C8-8691AEBACB15}" destId="{DA1C309E-4893-6047-A3A3-BCE36D98A9FE}" srcOrd="0" destOrd="0" parTransId="{2D3D9F1C-6976-2348-9D97-A41A3A5EC9E2}" sibTransId="{6CCCC352-DC6A-2042-B3D9-95D56BDF0EF3}"/>
    <dgm:cxn modelId="{D88D7E38-1DAF-8946-8DE7-FB392418AEAA}" srcId="{74CE9CD1-AD5D-8848-92C4-E580485B1B85}" destId="{EB379081-9682-0049-B6C8-8691AEBACB15}" srcOrd="0" destOrd="0" parTransId="{02D20B8B-BE2C-0B43-B834-3CA7DE41746C}" sibTransId="{DC0013A1-C481-5049-A0DC-EFD980B27DBC}"/>
    <dgm:cxn modelId="{A7FE55BD-CDB7-A144-888E-9C0AA4B0C36A}" srcId="{EB379081-9682-0049-B6C8-8691AEBACB15}" destId="{660169E4-E582-1F45-820C-40D203545859}" srcOrd="1" destOrd="0" parTransId="{1C3E0B08-FB57-494E-B62D-6455A6F96A43}" sibTransId="{CDB94322-2298-6A43-B270-ECF502B650A9}"/>
    <dgm:cxn modelId="{D44C7852-CCE0-B347-92D3-6DDC886C94F8}" srcId="{74CE9CD1-AD5D-8848-92C4-E580485B1B85}" destId="{5D887178-7A58-D443-B0D7-D38363240707}" srcOrd="1" destOrd="0" parTransId="{D98F8F69-0637-E444-851F-4DD5DFB2B01A}" sibTransId="{EF3D37D7-3A58-0F41-AFAD-A8CAF6A5A740}"/>
    <dgm:cxn modelId="{D111DCB7-66C4-0149-9AFF-8947EDA99B99}" type="presOf" srcId="{4BDB4336-8E16-7E48-ABAB-21E544F57AA7}" destId="{B73BF62C-76BD-3142-9E6C-3177B18A01D0}" srcOrd="0" destOrd="0" presId="urn:microsoft.com/office/officeart/2005/8/layout/lProcess1"/>
    <dgm:cxn modelId="{25A7C5BE-5C7C-5741-B0EE-F46F85156859}" type="presOf" srcId="{6CCCC352-DC6A-2042-B3D9-95D56BDF0EF3}" destId="{69A1041E-B98D-D24C-96FE-601530EC4E41}" srcOrd="0" destOrd="0" presId="urn:microsoft.com/office/officeart/2005/8/layout/lProcess1"/>
    <dgm:cxn modelId="{09290866-4A54-814F-8AA3-0C36CFE3D32E}" type="presOf" srcId="{2D3D9F1C-6976-2348-9D97-A41A3A5EC9E2}" destId="{944EA55A-2A19-2F45-AA7C-8F4DDFFEE64F}" srcOrd="0" destOrd="0" presId="urn:microsoft.com/office/officeart/2005/8/layout/lProcess1"/>
    <dgm:cxn modelId="{153EC1B3-EDC3-C144-998B-3DEFE3EC490E}" type="presOf" srcId="{660169E4-E582-1F45-820C-40D203545859}" destId="{0AB5F6DA-0464-7044-AF27-D170F967BBB9}" srcOrd="0" destOrd="0" presId="urn:microsoft.com/office/officeart/2005/8/layout/lProcess1"/>
    <dgm:cxn modelId="{10BE37F3-CB8D-574B-B841-DBDB05E5A9F9}" srcId="{5D887178-7A58-D443-B0D7-D38363240707}" destId="{552650F8-8BDD-AD47-B987-6AF42FC7D123}" srcOrd="0" destOrd="0" parTransId="{224F2841-6CA6-6B43-BAFD-9CE94AC96888}" sibTransId="{4BDB4336-8E16-7E48-ABAB-21E544F57AA7}"/>
    <dgm:cxn modelId="{FEF1207D-BE67-F24D-8163-A27413C58757}" type="presOf" srcId="{224F2841-6CA6-6B43-BAFD-9CE94AC96888}" destId="{F1F66CF8-6286-1848-98A4-A5A567233A39}" srcOrd="0" destOrd="0" presId="urn:microsoft.com/office/officeart/2005/8/layout/lProcess1"/>
    <dgm:cxn modelId="{37C325B5-3FAE-6241-93F6-11261CABD478}" type="presOf" srcId="{8476DAF9-5400-4746-B6B3-AAF0EBDCAF93}" destId="{9D0D6EE2-7F00-014B-8877-8768FB166F95}" srcOrd="0" destOrd="0" presId="urn:microsoft.com/office/officeart/2005/8/layout/lProcess1"/>
    <dgm:cxn modelId="{E1144097-109D-8D43-9234-290629E5A7AB}" type="presOf" srcId="{DA1C309E-4893-6047-A3A3-BCE36D98A9FE}" destId="{0ECA9C18-F60C-5F47-A367-15E39CAE3206}" srcOrd="0" destOrd="0" presId="urn:microsoft.com/office/officeart/2005/8/layout/lProcess1"/>
    <dgm:cxn modelId="{97A72AF7-C6D8-9B41-BBD5-4B80429B02EC}" srcId="{5D887178-7A58-D443-B0D7-D38363240707}" destId="{8476DAF9-5400-4746-B6B3-AAF0EBDCAF93}" srcOrd="1" destOrd="0" parTransId="{4A62EC29-6868-9D45-8ACD-5D0E47F94028}" sibTransId="{1E80A465-CCC6-D34A-A901-842C3445197E}"/>
    <dgm:cxn modelId="{116BF69C-E3F7-C146-85DC-ACC6C7797B26}" type="presOf" srcId="{5D887178-7A58-D443-B0D7-D38363240707}" destId="{37BE392C-EC53-8143-88B9-2597F4729AFF}" srcOrd="0" destOrd="0" presId="urn:microsoft.com/office/officeart/2005/8/layout/lProcess1"/>
    <dgm:cxn modelId="{E4D9A96B-5D2C-7B46-B75E-DA99EB322B7A}" type="presOf" srcId="{EB379081-9682-0049-B6C8-8691AEBACB15}" destId="{9434FE7D-88B5-414C-AADE-35529B6EAAE0}" srcOrd="0" destOrd="0" presId="urn:microsoft.com/office/officeart/2005/8/layout/lProcess1"/>
    <dgm:cxn modelId="{2A6C8EC2-C42F-0E41-86C8-53D686E3C399}" type="presOf" srcId="{74CE9CD1-AD5D-8848-92C4-E580485B1B85}" destId="{CCC8CB6A-61F5-6944-B861-47856F515CB9}" srcOrd="0" destOrd="0" presId="urn:microsoft.com/office/officeart/2005/8/layout/lProcess1"/>
    <dgm:cxn modelId="{945F9B29-EAB7-144D-9FFB-DAF9575D1AB9}" type="presOf" srcId="{552650F8-8BDD-AD47-B987-6AF42FC7D123}" destId="{914ACC46-87A9-E14C-9154-36515A34002F}" srcOrd="0" destOrd="0" presId="urn:microsoft.com/office/officeart/2005/8/layout/lProcess1"/>
    <dgm:cxn modelId="{1CE593D6-8851-C04F-913C-14797D15B4AB}" type="presParOf" srcId="{CCC8CB6A-61F5-6944-B861-47856F515CB9}" destId="{0A0FF807-E57B-7D43-9F4E-99026562B16B}" srcOrd="0" destOrd="0" presId="urn:microsoft.com/office/officeart/2005/8/layout/lProcess1"/>
    <dgm:cxn modelId="{71E8F199-12AF-5B49-B46F-E7FAC50DC76C}" type="presParOf" srcId="{0A0FF807-E57B-7D43-9F4E-99026562B16B}" destId="{9434FE7D-88B5-414C-AADE-35529B6EAAE0}" srcOrd="0" destOrd="0" presId="urn:microsoft.com/office/officeart/2005/8/layout/lProcess1"/>
    <dgm:cxn modelId="{26652F78-752E-BC44-97E5-ECB2C8BB366C}" type="presParOf" srcId="{0A0FF807-E57B-7D43-9F4E-99026562B16B}" destId="{944EA55A-2A19-2F45-AA7C-8F4DDFFEE64F}" srcOrd="1" destOrd="0" presId="urn:microsoft.com/office/officeart/2005/8/layout/lProcess1"/>
    <dgm:cxn modelId="{34FB6C7F-74C0-A843-847F-5B56D6A666F9}" type="presParOf" srcId="{0A0FF807-E57B-7D43-9F4E-99026562B16B}" destId="{0ECA9C18-F60C-5F47-A367-15E39CAE3206}" srcOrd="2" destOrd="0" presId="urn:microsoft.com/office/officeart/2005/8/layout/lProcess1"/>
    <dgm:cxn modelId="{29E79B08-7988-CE45-91C4-5048DE273954}" type="presParOf" srcId="{0A0FF807-E57B-7D43-9F4E-99026562B16B}" destId="{69A1041E-B98D-D24C-96FE-601530EC4E41}" srcOrd="3" destOrd="0" presId="urn:microsoft.com/office/officeart/2005/8/layout/lProcess1"/>
    <dgm:cxn modelId="{820011B7-633C-484E-B39E-2AF962562E20}" type="presParOf" srcId="{0A0FF807-E57B-7D43-9F4E-99026562B16B}" destId="{0AB5F6DA-0464-7044-AF27-D170F967BBB9}" srcOrd="4" destOrd="0" presId="urn:microsoft.com/office/officeart/2005/8/layout/lProcess1"/>
    <dgm:cxn modelId="{3F4E03C9-D955-D843-87C4-44612715F8CD}" type="presParOf" srcId="{CCC8CB6A-61F5-6944-B861-47856F515CB9}" destId="{B609D1F1-5777-D34C-AF0B-36900185D656}" srcOrd="1" destOrd="0" presId="urn:microsoft.com/office/officeart/2005/8/layout/lProcess1"/>
    <dgm:cxn modelId="{F72D90F0-56DB-F640-8BDC-4F527AC730D7}" type="presParOf" srcId="{CCC8CB6A-61F5-6944-B861-47856F515CB9}" destId="{35955629-C2A4-0F4A-BA49-65EB3BF8FC20}" srcOrd="2" destOrd="0" presId="urn:microsoft.com/office/officeart/2005/8/layout/lProcess1"/>
    <dgm:cxn modelId="{76FAD9FD-058E-624F-BB6E-BB26E3D93C85}" type="presParOf" srcId="{35955629-C2A4-0F4A-BA49-65EB3BF8FC20}" destId="{37BE392C-EC53-8143-88B9-2597F4729AFF}" srcOrd="0" destOrd="0" presId="urn:microsoft.com/office/officeart/2005/8/layout/lProcess1"/>
    <dgm:cxn modelId="{4131125D-4AC0-514A-BCB5-38292474AE27}" type="presParOf" srcId="{35955629-C2A4-0F4A-BA49-65EB3BF8FC20}" destId="{F1F66CF8-6286-1848-98A4-A5A567233A39}" srcOrd="1" destOrd="0" presId="urn:microsoft.com/office/officeart/2005/8/layout/lProcess1"/>
    <dgm:cxn modelId="{792E9AD0-3F9C-2A4A-A23C-24C94C35B602}" type="presParOf" srcId="{35955629-C2A4-0F4A-BA49-65EB3BF8FC20}" destId="{914ACC46-87A9-E14C-9154-36515A34002F}" srcOrd="2" destOrd="0" presId="urn:microsoft.com/office/officeart/2005/8/layout/lProcess1"/>
    <dgm:cxn modelId="{7E485C6B-8617-FD4A-9F99-972D81953806}" type="presParOf" srcId="{35955629-C2A4-0F4A-BA49-65EB3BF8FC20}" destId="{B73BF62C-76BD-3142-9E6C-3177B18A01D0}" srcOrd="3" destOrd="0" presId="urn:microsoft.com/office/officeart/2005/8/layout/lProcess1"/>
    <dgm:cxn modelId="{5D37C311-D87A-084B-9529-A9014E14A4D6}" type="presParOf" srcId="{35955629-C2A4-0F4A-BA49-65EB3BF8FC20}" destId="{9D0D6EE2-7F00-014B-8877-8768FB166F95}"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733CC-C7B1-0946-8C9C-34095596A348}">
      <dsp:nvSpPr>
        <dsp:cNvPr id="0" name=""/>
        <dsp:cNvSpPr/>
      </dsp:nvSpPr>
      <dsp:spPr>
        <a:xfrm rot="5400000">
          <a:off x="4256228" y="-1609746"/>
          <a:ext cx="1004046" cy="4478354"/>
        </a:xfrm>
        <a:prstGeom prst="round2SameRect">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noProof="0" dirty="0" smtClean="0">
              <a:solidFill>
                <a:schemeClr val="bg1"/>
              </a:solidFill>
            </a:rPr>
            <a:t>Inappropriate influences</a:t>
          </a:r>
          <a:endParaRPr lang="en-US" sz="3000" kern="1200" noProof="0" dirty="0">
            <a:solidFill>
              <a:schemeClr val="bg1"/>
            </a:solidFill>
          </a:endParaRPr>
        </a:p>
      </dsp:txBody>
      <dsp:txXfrm rot="-5400000">
        <a:off x="2519075" y="176420"/>
        <a:ext cx="4429341" cy="906020"/>
      </dsp:txXfrm>
    </dsp:sp>
    <dsp:sp modelId="{1791D5A2-F492-A941-B8AB-D6FB95196DA1}">
      <dsp:nvSpPr>
        <dsp:cNvPr id="0" name=""/>
        <dsp:cNvSpPr/>
      </dsp:nvSpPr>
      <dsp:spPr>
        <a:xfrm>
          <a:off x="0" y="1901"/>
          <a:ext cx="2519074" cy="1255057"/>
        </a:xfrm>
        <a:prstGeom prst="roundRect">
          <a:avLst/>
        </a:prstGeom>
        <a:solidFill>
          <a:schemeClr val="bg1">
            <a:lumMod val="65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l" defTabSz="1111250">
            <a:lnSpc>
              <a:spcPct val="90000"/>
            </a:lnSpc>
            <a:spcBef>
              <a:spcPct val="0"/>
            </a:spcBef>
            <a:spcAft>
              <a:spcPct val="35000"/>
            </a:spcAft>
          </a:pPr>
          <a:r>
            <a:rPr lang="en-US" sz="2500" kern="1200" dirty="0" smtClean="0">
              <a:solidFill>
                <a:schemeClr val="bg1"/>
              </a:solidFill>
            </a:rPr>
            <a:t>Walk in step with the wicked</a:t>
          </a:r>
          <a:endParaRPr lang="en-US" sz="2500" kern="1200" noProof="0" dirty="0">
            <a:solidFill>
              <a:schemeClr val="bg1"/>
            </a:solidFill>
          </a:endParaRPr>
        </a:p>
      </dsp:txBody>
      <dsp:txXfrm>
        <a:off x="61267" y="63168"/>
        <a:ext cx="2396540" cy="1132523"/>
      </dsp:txXfrm>
    </dsp:sp>
    <dsp:sp modelId="{E8BF9F73-EB5E-6340-9299-32A2BAFC2D4A}">
      <dsp:nvSpPr>
        <dsp:cNvPr id="0" name=""/>
        <dsp:cNvSpPr/>
      </dsp:nvSpPr>
      <dsp:spPr>
        <a:xfrm rot="5400000">
          <a:off x="4256228" y="-291935"/>
          <a:ext cx="1004046" cy="4478354"/>
        </a:xfrm>
        <a:prstGeom prst="round2SameRect">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noProof="0" dirty="0" smtClean="0">
              <a:solidFill>
                <a:schemeClr val="bg1"/>
              </a:solidFill>
            </a:rPr>
            <a:t>Inappropriate decisions</a:t>
          </a:r>
          <a:endParaRPr lang="en-US" sz="3000" kern="1200" noProof="0" dirty="0">
            <a:solidFill>
              <a:schemeClr val="bg1"/>
            </a:solidFill>
          </a:endParaRPr>
        </a:p>
      </dsp:txBody>
      <dsp:txXfrm rot="-5400000">
        <a:off x="2519075" y="1494231"/>
        <a:ext cx="4429341" cy="906020"/>
      </dsp:txXfrm>
    </dsp:sp>
    <dsp:sp modelId="{8B578AEB-4203-1144-8A96-D980CE72F054}">
      <dsp:nvSpPr>
        <dsp:cNvPr id="0" name=""/>
        <dsp:cNvSpPr/>
      </dsp:nvSpPr>
      <dsp:spPr>
        <a:xfrm>
          <a:off x="0" y="1319712"/>
          <a:ext cx="2519074" cy="1255057"/>
        </a:xfrm>
        <a:prstGeom prst="roundRect">
          <a:avLst/>
        </a:prstGeom>
        <a:solidFill>
          <a:schemeClr val="bg1">
            <a:lumMod val="65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l" defTabSz="1111250">
            <a:lnSpc>
              <a:spcPct val="90000"/>
            </a:lnSpc>
            <a:spcBef>
              <a:spcPct val="0"/>
            </a:spcBef>
            <a:spcAft>
              <a:spcPct val="35000"/>
            </a:spcAft>
          </a:pPr>
          <a:r>
            <a:rPr lang="en-US" sz="2500" kern="1200" dirty="0" smtClean="0">
              <a:solidFill>
                <a:schemeClr val="bg1"/>
              </a:solidFill>
            </a:rPr>
            <a:t>Stand in the way that sinners take</a:t>
          </a:r>
          <a:endParaRPr lang="en-US" sz="2500" kern="1200" noProof="0" dirty="0">
            <a:solidFill>
              <a:schemeClr val="bg1"/>
            </a:solidFill>
          </a:endParaRPr>
        </a:p>
      </dsp:txBody>
      <dsp:txXfrm>
        <a:off x="61267" y="1380979"/>
        <a:ext cx="2396540" cy="1132523"/>
      </dsp:txXfrm>
    </dsp:sp>
    <dsp:sp modelId="{CBF419A0-8A17-1A4B-A6A2-07E16C28656E}">
      <dsp:nvSpPr>
        <dsp:cNvPr id="0" name=""/>
        <dsp:cNvSpPr/>
      </dsp:nvSpPr>
      <dsp:spPr>
        <a:xfrm rot="5400000">
          <a:off x="4256228" y="1025875"/>
          <a:ext cx="1004046" cy="4478354"/>
        </a:xfrm>
        <a:prstGeom prst="round2SameRect">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n-US" sz="3000" kern="1200" noProof="0" dirty="0" smtClean="0">
              <a:solidFill>
                <a:schemeClr val="bg1"/>
              </a:solidFill>
            </a:rPr>
            <a:t>Inappropriate attitudes</a:t>
          </a:r>
          <a:endParaRPr lang="en-US" sz="3000" kern="1200" noProof="0" dirty="0">
            <a:solidFill>
              <a:schemeClr val="bg1"/>
            </a:solidFill>
          </a:endParaRPr>
        </a:p>
      </dsp:txBody>
      <dsp:txXfrm rot="-5400000">
        <a:off x="2519075" y="2812042"/>
        <a:ext cx="4429341" cy="906020"/>
      </dsp:txXfrm>
    </dsp:sp>
    <dsp:sp modelId="{C879E15B-CE87-0A49-946A-FB0D72F42972}">
      <dsp:nvSpPr>
        <dsp:cNvPr id="0" name=""/>
        <dsp:cNvSpPr/>
      </dsp:nvSpPr>
      <dsp:spPr>
        <a:xfrm>
          <a:off x="0" y="2637523"/>
          <a:ext cx="2519074" cy="1255057"/>
        </a:xfrm>
        <a:prstGeom prst="roundRect">
          <a:avLst/>
        </a:prstGeom>
        <a:solidFill>
          <a:schemeClr val="bg1">
            <a:lumMod val="65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47625" rIns="95250" bIns="47625" numCol="1" spcCol="1270" anchor="ctr" anchorCtr="0">
          <a:noAutofit/>
        </a:bodyPr>
        <a:lstStyle/>
        <a:p>
          <a:pPr lvl="0" algn="l" defTabSz="1111250">
            <a:lnSpc>
              <a:spcPct val="90000"/>
            </a:lnSpc>
            <a:spcBef>
              <a:spcPct val="0"/>
            </a:spcBef>
            <a:spcAft>
              <a:spcPct val="35000"/>
            </a:spcAft>
          </a:pPr>
          <a:r>
            <a:rPr lang="en-US" sz="2500" kern="1200" dirty="0" smtClean="0">
              <a:solidFill>
                <a:schemeClr val="bg1"/>
              </a:solidFill>
            </a:rPr>
            <a:t>Sit in the company of mockers</a:t>
          </a:r>
          <a:endParaRPr lang="en-US" sz="2500" kern="1200" noProof="0" dirty="0">
            <a:solidFill>
              <a:schemeClr val="bg1"/>
            </a:solidFill>
          </a:endParaRPr>
        </a:p>
      </dsp:txBody>
      <dsp:txXfrm>
        <a:off x="61267" y="2698790"/>
        <a:ext cx="2396540" cy="1132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4FE7D-88B5-414C-AADE-35529B6EAAE0}">
      <dsp:nvSpPr>
        <dsp:cNvPr id="0" name=""/>
        <dsp:cNvSpPr/>
      </dsp:nvSpPr>
      <dsp:spPr>
        <a:xfrm>
          <a:off x="328" y="484529"/>
          <a:ext cx="3845300" cy="961325"/>
        </a:xfrm>
        <a:prstGeom prst="roundRect">
          <a:avLst>
            <a:gd name="adj" fmla="val 10000"/>
          </a:avLst>
        </a:prstGeom>
        <a:solidFill>
          <a:schemeClr val="tx2">
            <a:lumMod val="60000"/>
            <a:lumOff val="40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solidFill>
                <a:srgbClr val="FFFFFF"/>
              </a:solidFill>
            </a:rPr>
            <a:t>Live according </a:t>
          </a:r>
          <a:br>
            <a:rPr lang="en-US" sz="2900" kern="1200" dirty="0" smtClean="0">
              <a:solidFill>
                <a:srgbClr val="FFFFFF"/>
              </a:solidFill>
            </a:rPr>
          </a:br>
          <a:r>
            <a:rPr lang="en-US" sz="2900" kern="1200" dirty="0" smtClean="0">
              <a:solidFill>
                <a:srgbClr val="FFFFFF"/>
              </a:solidFill>
            </a:rPr>
            <a:t>to the Law</a:t>
          </a:r>
          <a:endParaRPr lang="es-ES" sz="2900" kern="1200" dirty="0">
            <a:solidFill>
              <a:srgbClr val="FFFFFF"/>
            </a:solidFill>
          </a:endParaRPr>
        </a:p>
      </dsp:txBody>
      <dsp:txXfrm>
        <a:off x="28484" y="512685"/>
        <a:ext cx="3788988" cy="905013"/>
      </dsp:txXfrm>
    </dsp:sp>
    <dsp:sp modelId="{944EA55A-2A19-2F45-AA7C-8F4DDFFEE64F}">
      <dsp:nvSpPr>
        <dsp:cNvPr id="0" name=""/>
        <dsp:cNvSpPr/>
      </dsp:nvSpPr>
      <dsp:spPr>
        <a:xfrm rot="5400000">
          <a:off x="1838862" y="1529971"/>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ECA9C18-F60C-5F47-A367-15E39CAE3206}">
      <dsp:nvSpPr>
        <dsp:cNvPr id="0" name=""/>
        <dsp:cNvSpPr/>
      </dsp:nvSpPr>
      <dsp:spPr>
        <a:xfrm>
          <a:off x="328" y="1782318"/>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noProof="0" dirty="0" smtClean="0">
              <a:solidFill>
                <a:srgbClr val="FFFFFF"/>
              </a:solidFill>
            </a:rPr>
            <a:t>Stand in the way of the Law</a:t>
          </a:r>
          <a:endParaRPr lang="en-US" sz="2600" kern="1200" noProof="0" dirty="0">
            <a:solidFill>
              <a:srgbClr val="FFFFFF"/>
            </a:solidFill>
          </a:endParaRPr>
        </a:p>
      </dsp:txBody>
      <dsp:txXfrm>
        <a:off x="28484" y="1810474"/>
        <a:ext cx="3788988" cy="905013"/>
      </dsp:txXfrm>
    </dsp:sp>
    <dsp:sp modelId="{69A1041E-B98D-D24C-96FE-601530EC4E41}">
      <dsp:nvSpPr>
        <dsp:cNvPr id="0" name=""/>
        <dsp:cNvSpPr/>
      </dsp:nvSpPr>
      <dsp:spPr>
        <a:xfrm rot="5400000">
          <a:off x="1838862" y="2827760"/>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AB5F6DA-0464-7044-AF27-D170F967BBB9}">
      <dsp:nvSpPr>
        <dsp:cNvPr id="0" name=""/>
        <dsp:cNvSpPr/>
      </dsp:nvSpPr>
      <dsp:spPr>
        <a:xfrm>
          <a:off x="328" y="3080107"/>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noProof="0" dirty="0" smtClean="0">
              <a:solidFill>
                <a:srgbClr val="FFFFFF"/>
              </a:solidFill>
            </a:rPr>
            <a:t>Be consolidated in the Law</a:t>
          </a:r>
          <a:endParaRPr lang="en-US" sz="2600" kern="1200" noProof="0" dirty="0">
            <a:solidFill>
              <a:srgbClr val="FFFFFF"/>
            </a:solidFill>
          </a:endParaRPr>
        </a:p>
      </dsp:txBody>
      <dsp:txXfrm>
        <a:off x="28484" y="3108263"/>
        <a:ext cx="3788988" cy="905013"/>
      </dsp:txXfrm>
    </dsp:sp>
    <dsp:sp modelId="{37BE392C-EC53-8143-88B9-2597F4729AFF}">
      <dsp:nvSpPr>
        <dsp:cNvPr id="0" name=""/>
        <dsp:cNvSpPr/>
      </dsp:nvSpPr>
      <dsp:spPr>
        <a:xfrm>
          <a:off x="4383971" y="484529"/>
          <a:ext cx="3845300" cy="961325"/>
        </a:xfrm>
        <a:prstGeom prst="roundRect">
          <a:avLst>
            <a:gd name="adj" fmla="val 10000"/>
          </a:avLst>
        </a:prstGeom>
        <a:solidFill>
          <a:schemeClr val="tx2">
            <a:lumMod val="60000"/>
            <a:lumOff val="40000"/>
            <a:alpha val="6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noProof="0" dirty="0" smtClean="0">
              <a:solidFill>
                <a:srgbClr val="FFFFFF"/>
              </a:solidFill>
            </a:rPr>
            <a:t>Meditate on the Bible every day</a:t>
          </a:r>
          <a:endParaRPr lang="en-US" sz="2900" kern="1200" noProof="0" dirty="0">
            <a:solidFill>
              <a:srgbClr val="FFFFFF"/>
            </a:solidFill>
          </a:endParaRPr>
        </a:p>
      </dsp:txBody>
      <dsp:txXfrm>
        <a:off x="4412127" y="512685"/>
        <a:ext cx="3788988" cy="905013"/>
      </dsp:txXfrm>
    </dsp:sp>
    <dsp:sp modelId="{F1F66CF8-6286-1848-98A4-A5A567233A39}">
      <dsp:nvSpPr>
        <dsp:cNvPr id="0" name=""/>
        <dsp:cNvSpPr/>
      </dsp:nvSpPr>
      <dsp:spPr>
        <a:xfrm rot="5400000">
          <a:off x="6222505" y="1529971"/>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14ACC46-87A9-E14C-9154-36515A34002F}">
      <dsp:nvSpPr>
        <dsp:cNvPr id="0" name=""/>
        <dsp:cNvSpPr/>
      </dsp:nvSpPr>
      <dsp:spPr>
        <a:xfrm>
          <a:off x="4383971" y="1782318"/>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noProof="0" dirty="0" smtClean="0">
              <a:solidFill>
                <a:srgbClr val="FFFFFF"/>
              </a:solidFill>
            </a:rPr>
            <a:t>Delight in the Bible and live according to its principles</a:t>
          </a:r>
          <a:endParaRPr lang="en-US" sz="2600" kern="1200" noProof="0" dirty="0">
            <a:solidFill>
              <a:srgbClr val="FFFFFF"/>
            </a:solidFill>
          </a:endParaRPr>
        </a:p>
      </dsp:txBody>
      <dsp:txXfrm>
        <a:off x="4412127" y="1810474"/>
        <a:ext cx="3788988" cy="905013"/>
      </dsp:txXfrm>
    </dsp:sp>
    <dsp:sp modelId="{B73BF62C-76BD-3142-9E6C-3177B18A01D0}">
      <dsp:nvSpPr>
        <dsp:cNvPr id="0" name=""/>
        <dsp:cNvSpPr/>
      </dsp:nvSpPr>
      <dsp:spPr>
        <a:xfrm rot="5400000">
          <a:off x="6222505" y="2827760"/>
          <a:ext cx="168231" cy="168231"/>
        </a:xfrm>
        <a:prstGeom prst="rightArrow">
          <a:avLst>
            <a:gd name="adj1" fmla="val 667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0D6EE2-7F00-014B-8877-8768FB166F95}">
      <dsp:nvSpPr>
        <dsp:cNvPr id="0" name=""/>
        <dsp:cNvSpPr/>
      </dsp:nvSpPr>
      <dsp:spPr>
        <a:xfrm>
          <a:off x="4383971" y="3080107"/>
          <a:ext cx="3845300" cy="961325"/>
        </a:xfrm>
        <a:prstGeom prst="roundRect">
          <a:avLst>
            <a:gd name="adj" fmla="val 10000"/>
          </a:avLst>
        </a:prstGeom>
        <a:solidFill>
          <a:schemeClr val="bg1">
            <a:lumMod val="65000"/>
            <a:alpha val="65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noProof="0" dirty="0" smtClean="0">
              <a:solidFill>
                <a:srgbClr val="FFFFFF"/>
              </a:solidFill>
            </a:rPr>
            <a:t>Live a life of prosperity</a:t>
          </a:r>
          <a:endParaRPr lang="en-US" sz="2600" kern="1200" noProof="0" dirty="0">
            <a:solidFill>
              <a:srgbClr val="FFFFFF"/>
            </a:solidFill>
          </a:endParaRPr>
        </a:p>
      </dsp:txBody>
      <dsp:txXfrm>
        <a:off x="4412127" y="3108263"/>
        <a:ext cx="3788988" cy="90501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t>28/12/16</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t>‹Nr.›</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t>28/12/16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t>‹Nr.›</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6073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074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730666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87405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t>miércoles 28 diciembre 16</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166254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64347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t>miércoles 28 diciembre 16</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04473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t>miércoles 28 diciembre 16</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644687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t>miércoles 28 diciembre 16</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517024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3611159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t>miércoles 28 diciembre 16</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‹Nr.›</a:t>
            </a:fld>
            <a:endParaRPr lang="en-US"/>
          </a:p>
        </p:txBody>
      </p:sp>
    </p:spTree>
    <p:extLst>
      <p:ext uri="{BB962C8B-B14F-4D97-AF65-F5344CB8AC3E}">
        <p14:creationId xmlns:p14="http://schemas.microsoft.com/office/powerpoint/2010/main" val="28755662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t>miércoles 28 diciembre 16</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‹Nr.›</a:t>
            </a:fld>
            <a:endParaRPr lang="en-US" dirty="0"/>
          </a:p>
        </p:txBody>
      </p:sp>
    </p:spTree>
    <p:extLst>
      <p:ext uri="{BB962C8B-B14F-4D97-AF65-F5344CB8AC3E}">
        <p14:creationId xmlns:p14="http://schemas.microsoft.com/office/powerpoint/2010/main" val="221274328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1_e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51447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65869" y="4237568"/>
            <a:ext cx="8153576" cy="1362075"/>
          </a:xfrm>
        </p:spPr>
        <p:txBody>
          <a:bodyPr>
            <a:noAutofit/>
          </a:bodyPr>
          <a:lstStyle/>
          <a:p>
            <a:r>
              <a:rPr lang="en-US" sz="4800" dirty="0" smtClean="0">
                <a:solidFill>
                  <a:srgbClr val="FFFFFF"/>
                </a:solidFill>
              </a:rPr>
              <a:t>EIGHT SECRETS</a:t>
            </a:r>
            <a:br>
              <a:rPr lang="en-US" sz="4800" dirty="0" smtClean="0">
                <a:solidFill>
                  <a:srgbClr val="FFFFFF"/>
                </a:solidFill>
              </a:rPr>
            </a:br>
            <a:r>
              <a:rPr lang="en-US" sz="4800" dirty="0" smtClean="0">
                <a:solidFill>
                  <a:srgbClr val="FFFFFF"/>
                </a:solidFill>
              </a:rPr>
              <a:t>TO A FULFILLED LIFE</a:t>
            </a:r>
            <a:endParaRPr lang="en-US" sz="48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Happiness Is a Personal Decision</a:t>
            </a:r>
            <a:endParaRPr lang="en-US" dirty="0">
              <a:solidFill>
                <a:srgbClr val="FFFFFF"/>
              </a:solidFill>
            </a:endParaRPr>
          </a:p>
        </p:txBody>
      </p:sp>
      <p:sp>
        <p:nvSpPr>
          <p:cNvPr id="5" name="Marcador de contenido 4"/>
          <p:cNvSpPr>
            <a:spLocks noGrp="1"/>
          </p:cNvSpPr>
          <p:nvPr>
            <p:ph sz="half" idx="1"/>
          </p:nvPr>
        </p:nvSpPr>
        <p:spPr>
          <a:xfrm>
            <a:off x="498615" y="1586394"/>
            <a:ext cx="7908551" cy="2054101"/>
          </a:xfrm>
        </p:spPr>
        <p:txBody>
          <a:bodyPr>
            <a:normAutofit/>
          </a:bodyPr>
          <a:lstStyle/>
          <a:p>
            <a:pPr algn="just"/>
            <a:r>
              <a:rPr lang="en-US" sz="2400" dirty="0" smtClean="0">
                <a:solidFill>
                  <a:srgbClr val="FFFFFF"/>
                </a:solidFill>
              </a:rPr>
              <a:t>In recent years, psychologists and personal self-help and self-improvement therapists have written extensively about happiness.</a:t>
            </a:r>
          </a:p>
          <a:p>
            <a:pPr algn="just"/>
            <a:r>
              <a:rPr lang="en-US" sz="2400" dirty="0" smtClean="0">
                <a:solidFill>
                  <a:srgbClr val="FFFFFF"/>
                </a:solidFill>
              </a:rPr>
              <a:t>Almost all agree that happiness is not something found outside of us.</a:t>
            </a:r>
            <a:endParaRPr lang="en-US" sz="2400" dirty="0">
              <a:solidFill>
                <a:srgbClr val="FFFFFF"/>
              </a:solidFill>
            </a:endParaRPr>
          </a:p>
        </p:txBody>
      </p:sp>
      <p:pic>
        <p:nvPicPr>
          <p:cNvPr id="3" name="Imagen 2" descr="ThinkstockPhotos-512885404.jpg"/>
          <p:cNvPicPr>
            <a:picLocks noChangeAspect="1"/>
          </p:cNvPicPr>
          <p:nvPr/>
        </p:nvPicPr>
        <p:blipFill rotWithShape="1">
          <a:blip r:embed="rId2" cstate="print">
            <a:extLst>
              <a:ext uri="{28A0092B-C50C-407E-A947-70E740481C1C}">
                <a14:useLocalDpi xmlns:a14="http://schemas.microsoft.com/office/drawing/2010/main" val="0"/>
              </a:ext>
            </a:extLst>
          </a:blip>
          <a:srcRect l="14423"/>
          <a:stretch/>
        </p:blipFill>
        <p:spPr>
          <a:xfrm>
            <a:off x="3131117" y="3742523"/>
            <a:ext cx="3498772" cy="2723948"/>
          </a:xfrm>
          <a:prstGeom prst="rect">
            <a:avLst/>
          </a:prstGeom>
          <a:ln>
            <a:solidFill>
              <a:schemeClr val="bg1">
                <a:lumMod val="85000"/>
              </a:schemeClr>
            </a:solidFill>
          </a:ln>
        </p:spPr>
      </p:pic>
      <p:sp>
        <p:nvSpPr>
          <p:cNvPr id="6" name="Marcador de pie de página 3"/>
          <p:cNvSpPr>
            <a:spLocks noGrp="1"/>
          </p:cNvSpPr>
          <p:nvPr>
            <p:ph type="ftr" sz="quarter" idx="11"/>
          </p:nvPr>
        </p:nvSpPr>
        <p:spPr>
          <a:xfrm>
            <a:off x="5447996"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2455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8614" y="414156"/>
            <a:ext cx="8005186" cy="1475026"/>
          </a:xfrm>
        </p:spPr>
        <p:txBody>
          <a:bodyPr>
            <a:noAutofit/>
          </a:bodyPr>
          <a:lstStyle/>
          <a:p>
            <a:pPr algn="ctr"/>
            <a:r>
              <a:rPr lang="en-US" sz="4000" b="0" dirty="0" smtClean="0">
                <a:solidFill>
                  <a:srgbClr val="FFFFFF"/>
                </a:solidFill>
              </a:rPr>
              <a:t>1. Be strong and do not let</a:t>
            </a:r>
            <a:br>
              <a:rPr lang="en-US" sz="4000" b="0" dirty="0" smtClean="0">
                <a:solidFill>
                  <a:srgbClr val="FFFFFF"/>
                </a:solidFill>
              </a:rPr>
            </a:br>
            <a:r>
              <a:rPr lang="en-US" sz="4000" b="0" dirty="0" smtClean="0">
                <a:solidFill>
                  <a:srgbClr val="FFFFFF"/>
                </a:solidFill>
              </a:rPr>
              <a:t>anything destroy you.</a:t>
            </a:r>
            <a:endParaRPr lang="en-US" sz="4000" b="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86406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76106"/>
            <a:ext cx="8387821" cy="2430115"/>
          </a:xfrm>
        </p:spPr>
        <p:txBody>
          <a:bodyPr>
            <a:noAutofit/>
          </a:bodyPr>
          <a:lstStyle/>
          <a:p>
            <a:pPr algn="ctr"/>
            <a:r>
              <a:rPr lang="en-US" sz="3600" b="0" dirty="0" smtClean="0">
                <a:solidFill>
                  <a:srgbClr val="FFFFFF"/>
                </a:solidFill>
              </a:rPr>
              <a:t>2. Accept that you are more than the possessions around you, and the capacity in which you find yourself or in which you desire to be.</a:t>
            </a:r>
            <a:endParaRPr lang="en-US" sz="3600" b="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05575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40030" y="416731"/>
            <a:ext cx="7963770" cy="1005256"/>
          </a:xfrm>
        </p:spPr>
        <p:txBody>
          <a:bodyPr>
            <a:noAutofit/>
          </a:bodyPr>
          <a:lstStyle/>
          <a:p>
            <a:pPr algn="ctr"/>
            <a:r>
              <a:rPr lang="en-US" sz="4000" b="0" dirty="0" smtClean="0">
                <a:solidFill>
                  <a:srgbClr val="FFFFFF"/>
                </a:solidFill>
              </a:rPr>
              <a:t>3. Learn from setbacks in life.</a:t>
            </a:r>
            <a:endParaRPr lang="en-US" sz="4000" b="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08439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98615" y="400346"/>
            <a:ext cx="8088014" cy="980595"/>
          </a:xfrm>
        </p:spPr>
        <p:txBody>
          <a:bodyPr>
            <a:noAutofit/>
          </a:bodyPr>
          <a:lstStyle/>
          <a:p>
            <a:pPr algn="ctr"/>
            <a:r>
              <a:rPr lang="en-US" sz="4000" b="0" dirty="0" smtClean="0">
                <a:solidFill>
                  <a:srgbClr val="FFFFFF"/>
                </a:solidFill>
              </a:rPr>
              <a:t>4. Be slightly better each day.</a:t>
            </a:r>
            <a:endParaRPr lang="en-US" sz="4000" b="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839512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1050808" y="2331112"/>
            <a:ext cx="6376211" cy="1652569"/>
          </a:xfrm>
        </p:spPr>
        <p:txBody>
          <a:bodyPr>
            <a:noAutofit/>
          </a:bodyPr>
          <a:lstStyle/>
          <a:p>
            <a:r>
              <a:rPr lang="en-US" sz="4000" b="0" dirty="0" smtClean="0">
                <a:solidFill>
                  <a:srgbClr val="FFFFFF"/>
                </a:solidFill>
              </a:rPr>
              <a:t>5. Enjoy every moment as if it were the last.</a:t>
            </a:r>
            <a:endParaRPr lang="en-US" sz="4000" b="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66762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12419" y="400368"/>
            <a:ext cx="6348601" cy="1459288"/>
          </a:xfrm>
        </p:spPr>
        <p:txBody>
          <a:bodyPr>
            <a:noAutofit/>
          </a:bodyPr>
          <a:lstStyle/>
          <a:p>
            <a:r>
              <a:rPr lang="en-US" sz="4000" b="0" dirty="0" smtClean="0">
                <a:solidFill>
                  <a:srgbClr val="FFFFFF"/>
                </a:solidFill>
              </a:rPr>
              <a:t>6. Employ calm and reason in every decision.</a:t>
            </a:r>
            <a:endParaRPr lang="en-US" sz="4000" b="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02840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71003" y="496968"/>
            <a:ext cx="8184649" cy="1318589"/>
          </a:xfrm>
        </p:spPr>
        <p:txBody>
          <a:bodyPr>
            <a:noAutofit/>
          </a:bodyPr>
          <a:lstStyle/>
          <a:p>
            <a:r>
              <a:rPr lang="en-US" sz="3800" b="0" spc="-20" dirty="0" smtClean="0">
                <a:solidFill>
                  <a:srgbClr val="FFFFFF"/>
                </a:solidFill>
              </a:rPr>
              <a:t>7. Think it through before carrying out any action. Own up to everything you do.</a:t>
            </a:r>
            <a:endParaRPr lang="en-US" sz="3800" b="0" spc="-2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20519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913020"/>
            <a:ext cx="4774846" cy="1484259"/>
          </a:xfrm>
        </p:spPr>
        <p:txBody>
          <a:bodyPr>
            <a:noAutofit/>
          </a:bodyPr>
          <a:lstStyle/>
          <a:p>
            <a:r>
              <a:rPr lang="en-US" sz="4000" b="0" dirty="0" smtClean="0">
                <a:solidFill>
                  <a:srgbClr val="FFFFFF"/>
                </a:solidFill>
              </a:rPr>
              <a:t>8. Enjoy life and take responsibility for it.</a:t>
            </a:r>
            <a:endParaRPr lang="en-US" sz="4000" b="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4037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n-US" sz="4800" dirty="0" smtClean="0">
                <a:solidFill>
                  <a:schemeClr val="bg1"/>
                </a:solidFill>
              </a:rPr>
              <a:t>Is It Possible To Be Happy?</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smtClean="0">
                <a:solidFill>
                  <a:srgbClr val="FFFFFF"/>
                </a:solidFill>
              </a:rPr>
              <a:t>Topic 6</a:t>
            </a:r>
            <a:endParaRPr lang="en-US" dirty="0">
              <a:solidFill>
                <a:srgbClr val="FFFFFF"/>
              </a:solidFill>
            </a:endParaRPr>
          </a:p>
        </p:txBody>
      </p:sp>
      <p:pic>
        <p:nvPicPr>
          <p:cNvPr id="5" name="Imagen 4" descr="NEV31EN_HayRespuest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8214" y="1393768"/>
            <a:ext cx="2308597" cy="2308597"/>
          </a:xfrm>
          <a:prstGeom prst="rect">
            <a:avLst/>
          </a:prstGeom>
        </p:spPr>
      </p:pic>
    </p:spTree>
    <p:extLst>
      <p:ext uri="{BB962C8B-B14F-4D97-AF65-F5344CB8AC3E}">
        <p14:creationId xmlns:p14="http://schemas.microsoft.com/office/powerpoint/2010/main" val="15043087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529045" y="845003"/>
            <a:ext cx="7772400" cy="825474"/>
          </a:xfrm>
        </p:spPr>
        <p:txBody>
          <a:bodyPr>
            <a:normAutofit/>
          </a:bodyPr>
          <a:lstStyle/>
          <a:p>
            <a:r>
              <a:rPr lang="en-US" dirty="0" smtClean="0">
                <a:solidFill>
                  <a:srgbClr val="FFFFFF"/>
                </a:solidFill>
              </a:rPr>
              <a:t>The way to happiness</a:t>
            </a:r>
            <a:endParaRPr lang="en-US" dirty="0">
              <a:solidFill>
                <a:srgbClr val="FFFFFF"/>
              </a:solidFill>
            </a:endParaRPr>
          </a:p>
        </p:txBody>
      </p:sp>
      <p:sp>
        <p:nvSpPr>
          <p:cNvPr id="6" name="Marcador de texto 5"/>
          <p:cNvSpPr>
            <a:spLocks noGrp="1"/>
          </p:cNvSpPr>
          <p:nvPr>
            <p:ph type="body" idx="1"/>
          </p:nvPr>
        </p:nvSpPr>
        <p:spPr>
          <a:xfrm>
            <a:off x="529045" y="1560053"/>
            <a:ext cx="7772400" cy="472265"/>
          </a:xfrm>
        </p:spPr>
        <p:txBody>
          <a:bodyPr/>
          <a:lstStyle/>
          <a:p>
            <a:r>
              <a:rPr lang="en-US" dirty="0" smtClean="0">
                <a:solidFill>
                  <a:srgbClr val="FFFFFF"/>
                </a:solidFill>
              </a:rPr>
              <a:t>Psalm 1</a:t>
            </a:r>
            <a:endParaRPr lang="en-US" dirty="0">
              <a:solidFill>
                <a:srgbClr val="FFFFFF"/>
              </a:solidFill>
            </a:endParaRPr>
          </a:p>
        </p:txBody>
      </p:sp>
      <p:sp>
        <p:nvSpPr>
          <p:cNvPr id="7"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Secrets to Reach Happiness</a:t>
            </a:r>
            <a:endParaRPr lang="en-US" dirty="0">
              <a:solidFill>
                <a:srgbClr val="FFFFFF"/>
              </a:solidFill>
            </a:endParaRPr>
          </a:p>
        </p:txBody>
      </p:sp>
      <p:sp>
        <p:nvSpPr>
          <p:cNvPr id="3" name="Marcador de contenido 2"/>
          <p:cNvSpPr>
            <a:spLocks noGrp="1"/>
          </p:cNvSpPr>
          <p:nvPr>
            <p:ph idx="1"/>
          </p:nvPr>
        </p:nvSpPr>
        <p:spPr>
          <a:xfrm>
            <a:off x="581445" y="1600200"/>
            <a:ext cx="8018989" cy="4525963"/>
          </a:xfrm>
        </p:spPr>
        <p:txBody>
          <a:bodyPr>
            <a:normAutofit/>
          </a:bodyPr>
          <a:lstStyle/>
          <a:p>
            <a:pPr marL="0" indent="0" algn="just">
              <a:buNone/>
            </a:pPr>
            <a:r>
              <a:rPr lang="en-US" sz="2800" dirty="0" smtClean="0">
                <a:solidFill>
                  <a:srgbClr val="FFFFFF"/>
                </a:solidFill>
              </a:rPr>
              <a:t>“Blessed is the one who does not walk in step with the wicked or stand in the way that sinners take or sit in the company of mockers,</a:t>
            </a:r>
            <a:r>
              <a:rPr lang="en-US" sz="2800" b="1" dirty="0" smtClean="0">
                <a:solidFill>
                  <a:srgbClr val="FFFFFF"/>
                </a:solidFill>
              </a:rPr>
              <a:t> </a:t>
            </a:r>
            <a:r>
              <a:rPr lang="en-US" sz="2800" dirty="0" smtClean="0">
                <a:solidFill>
                  <a:srgbClr val="FFFFFF"/>
                </a:solidFill>
              </a:rPr>
              <a:t>but whose delight is in the law of the Lord, and who meditates on his law day and night.</a:t>
            </a:r>
            <a:r>
              <a:rPr lang="en-US" sz="2800" b="1" dirty="0" smtClean="0">
                <a:solidFill>
                  <a:srgbClr val="FFFFFF"/>
                </a:solidFill>
              </a:rPr>
              <a:t> </a:t>
            </a:r>
            <a:r>
              <a:rPr lang="en-US" sz="2800" dirty="0" smtClean="0">
                <a:solidFill>
                  <a:srgbClr val="FFFFFF"/>
                </a:solidFill>
              </a:rPr>
              <a:t>That person is like a tree planted by streams of water, which yields its fruit in season and whose leaf does not wither— whatever they do prospers” (Ps. 1:1-3).</a:t>
            </a:r>
            <a:endParaRPr lang="en-US" sz="28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83948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solidFill>
                  <a:srgbClr val="FFFFFF"/>
                </a:solidFill>
              </a:rPr>
              <a:t>Blessed Is the One Who Does Not</a:t>
            </a:r>
            <a:r>
              <a:rPr lang="is-IS" dirty="0" smtClean="0">
                <a:solidFill>
                  <a:srgbClr val="FFFFFF"/>
                </a:solidFill>
              </a:rPr>
              <a:t>…</a:t>
            </a:r>
            <a:endParaRPr lang="en-US"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948600606"/>
              </p:ext>
            </p:extLst>
          </p:nvPr>
        </p:nvGraphicFramePr>
        <p:xfrm>
          <a:off x="1078421" y="1819825"/>
          <a:ext cx="6997429" cy="3894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823454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457200" y="550758"/>
            <a:ext cx="8229600" cy="1143000"/>
          </a:xfrm>
        </p:spPr>
        <p:txBody>
          <a:bodyPr>
            <a:normAutofit/>
          </a:bodyPr>
          <a:lstStyle/>
          <a:p>
            <a:r>
              <a:rPr lang="en-US" dirty="0" smtClean="0">
                <a:solidFill>
                  <a:srgbClr val="FFFFFF"/>
                </a:solidFill>
              </a:rPr>
              <a:t>The Word of God as Center of Life</a:t>
            </a:r>
            <a:endParaRPr lang="en-US" dirty="0">
              <a:solidFill>
                <a:srgbClr val="FFFFFF"/>
              </a:solidFill>
            </a:endParaRPr>
          </a:p>
        </p:txBody>
      </p:sp>
      <p:sp>
        <p:nvSpPr>
          <p:cNvPr id="5" name="Marcador de contenido 4"/>
          <p:cNvSpPr>
            <a:spLocks noGrp="1"/>
          </p:cNvSpPr>
          <p:nvPr>
            <p:ph sz="half" idx="1"/>
          </p:nvPr>
        </p:nvSpPr>
        <p:spPr>
          <a:xfrm>
            <a:off x="457200" y="2438721"/>
            <a:ext cx="8229600" cy="1067934"/>
          </a:xfrm>
        </p:spPr>
        <p:txBody>
          <a:bodyPr>
            <a:normAutofit/>
          </a:bodyPr>
          <a:lstStyle/>
          <a:p>
            <a:r>
              <a:rPr lang="en-US" sz="2600" dirty="0" smtClean="0">
                <a:solidFill>
                  <a:srgbClr val="FFFFFF"/>
                </a:solidFill>
              </a:rPr>
              <a:t>“But </a:t>
            </a:r>
            <a:r>
              <a:rPr lang="en-US" sz="2600" dirty="0">
                <a:solidFill>
                  <a:srgbClr val="FFFFFF"/>
                </a:solidFill>
              </a:rPr>
              <a:t>whose delight is in the law of the Lord</a:t>
            </a:r>
            <a:r>
              <a:rPr lang="en-US" sz="2600" dirty="0" smtClean="0">
                <a:solidFill>
                  <a:srgbClr val="FFFFFF"/>
                </a:solidFill>
              </a:rPr>
              <a:t>, and </a:t>
            </a:r>
            <a:r>
              <a:rPr lang="en-US" sz="2600" dirty="0">
                <a:solidFill>
                  <a:srgbClr val="FFFFFF"/>
                </a:solidFill>
              </a:rPr>
              <a:t>who meditates on his law day and </a:t>
            </a:r>
            <a:r>
              <a:rPr lang="en-US" sz="2600" dirty="0" smtClean="0">
                <a:solidFill>
                  <a:srgbClr val="FFFFFF"/>
                </a:solidFill>
              </a:rPr>
              <a:t>night” (Ps. 1:2).</a:t>
            </a:r>
            <a:endParaRPr lang="en-US" sz="2600" dirty="0">
              <a:solidFill>
                <a:srgbClr val="FFFFFF"/>
              </a:solidFill>
            </a:endParaRP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38641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Benefits of Reading the Bible</a:t>
            </a:r>
            <a:endParaRPr lang="en-US" dirty="0">
              <a:solidFill>
                <a:srgbClr val="FFFFFF"/>
              </a:solidFill>
            </a:endParaRPr>
          </a:p>
        </p:txBody>
      </p:sp>
      <p:sp>
        <p:nvSpPr>
          <p:cNvPr id="3" name="Marcador de contenido 2"/>
          <p:cNvSpPr>
            <a:spLocks noGrp="1"/>
          </p:cNvSpPr>
          <p:nvPr>
            <p:ph idx="1"/>
          </p:nvPr>
        </p:nvSpPr>
        <p:spPr>
          <a:xfrm>
            <a:off x="457199" y="1600200"/>
            <a:ext cx="8515965" cy="4916108"/>
          </a:xfrm>
        </p:spPr>
        <p:txBody>
          <a:bodyPr>
            <a:normAutofit/>
          </a:bodyPr>
          <a:lstStyle/>
          <a:p>
            <a:pPr marL="457200" indent="-457200">
              <a:buFont typeface="+mj-lt"/>
              <a:buAutoNum type="arabicPeriod"/>
            </a:pPr>
            <a:r>
              <a:rPr lang="en-US" sz="2200" dirty="0" smtClean="0">
                <a:solidFill>
                  <a:srgbClr val="FFFFFF"/>
                </a:solidFill>
              </a:rPr>
              <a:t>The Word of God awakens and strengthens faith (Rom. 10:17).</a:t>
            </a:r>
          </a:p>
          <a:p>
            <a:pPr marL="457200" indent="-457200">
              <a:buFont typeface="+mj-lt"/>
              <a:buAutoNum type="arabicPeriod"/>
            </a:pPr>
            <a:r>
              <a:rPr lang="en-US" sz="2200" dirty="0" smtClean="0">
                <a:solidFill>
                  <a:srgbClr val="FFFFFF"/>
                </a:solidFill>
              </a:rPr>
              <a:t>Through hearing the Word, God supplies the Holy Spirit                 (John 3:6-8; 6:36, 44, 65).</a:t>
            </a:r>
          </a:p>
          <a:p>
            <a:pPr marL="457200" indent="-457200">
              <a:buFont typeface="+mj-lt"/>
              <a:buAutoNum type="arabicPeriod"/>
            </a:pPr>
            <a:r>
              <a:rPr lang="en-US" sz="2200" dirty="0" smtClean="0">
                <a:solidFill>
                  <a:srgbClr val="FFFFFF"/>
                </a:solidFill>
              </a:rPr>
              <a:t>The Bible leads to life (John 6:63; 20:31).</a:t>
            </a:r>
          </a:p>
          <a:p>
            <a:pPr marL="457200" indent="-457200">
              <a:buFont typeface="+mj-lt"/>
              <a:buAutoNum type="arabicPeriod"/>
            </a:pPr>
            <a:r>
              <a:rPr lang="en-US" sz="2200" dirty="0" smtClean="0">
                <a:solidFill>
                  <a:srgbClr val="FFFFFF"/>
                </a:solidFill>
              </a:rPr>
              <a:t>Gives hope to our life (Rom. 15:4).</a:t>
            </a:r>
          </a:p>
          <a:p>
            <a:pPr marL="457200" indent="-457200">
              <a:buFont typeface="+mj-lt"/>
              <a:buAutoNum type="arabicPeriod"/>
            </a:pPr>
            <a:r>
              <a:rPr lang="en-US" sz="2200" dirty="0" smtClean="0">
                <a:solidFill>
                  <a:srgbClr val="FFFFFF"/>
                </a:solidFill>
              </a:rPr>
              <a:t>Leads us to freedom (Rom. 8:32).</a:t>
            </a:r>
          </a:p>
          <a:p>
            <a:pPr marL="457200" indent="-457200">
              <a:buFont typeface="+mj-lt"/>
              <a:buAutoNum type="arabicPeriod"/>
            </a:pPr>
            <a:r>
              <a:rPr lang="en-US" sz="2200" dirty="0" smtClean="0">
                <a:solidFill>
                  <a:srgbClr val="FFFFFF"/>
                </a:solidFill>
              </a:rPr>
              <a:t>The Word of God is the key to answered prayer (John 15:7).</a:t>
            </a:r>
          </a:p>
          <a:p>
            <a:pPr marL="457200" indent="-457200">
              <a:buFont typeface="+mj-lt"/>
              <a:buAutoNum type="arabicPeriod"/>
            </a:pPr>
            <a:r>
              <a:rPr lang="en-US" sz="2200" dirty="0" smtClean="0">
                <a:solidFill>
                  <a:srgbClr val="FFFFFF"/>
                </a:solidFill>
              </a:rPr>
              <a:t>The Bible is the source of wisdom (2 Tim. 3:15-17).</a:t>
            </a:r>
          </a:p>
          <a:p>
            <a:pPr marL="457200" indent="-457200">
              <a:buFont typeface="+mj-lt"/>
              <a:buAutoNum type="arabicPeriod"/>
            </a:pPr>
            <a:r>
              <a:rPr lang="en-US" sz="2200" dirty="0" smtClean="0">
                <a:solidFill>
                  <a:srgbClr val="FFFFFF"/>
                </a:solidFill>
              </a:rPr>
              <a:t>The Scriptures give us crucial warnings (Deut. 30:15-20).</a:t>
            </a:r>
          </a:p>
          <a:p>
            <a:pPr marL="457200" indent="-457200">
              <a:buFont typeface="+mj-lt"/>
              <a:buAutoNum type="arabicPeriod"/>
            </a:pPr>
            <a:r>
              <a:rPr lang="en-US" sz="2200" dirty="0" smtClean="0">
                <a:solidFill>
                  <a:srgbClr val="FFFFFF"/>
                </a:solidFill>
              </a:rPr>
              <a:t>The Holy Scriptures enable us to defeat the devil (James 4:7).</a:t>
            </a:r>
          </a:p>
          <a:p>
            <a:pPr marL="457200" indent="-457200">
              <a:buFont typeface="+mj-lt"/>
              <a:buAutoNum type="arabicPeriod"/>
            </a:pPr>
            <a:r>
              <a:rPr lang="en-US" sz="2200" dirty="0" smtClean="0">
                <a:solidFill>
                  <a:srgbClr val="FFFFFF"/>
                </a:solidFill>
              </a:rPr>
              <a:t>The Word of God is the source of great and lasting joy (John 15:11).</a:t>
            </a: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6675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ítulo 3"/>
          <p:cNvSpPr>
            <a:spLocks noGrp="1"/>
          </p:cNvSpPr>
          <p:nvPr>
            <p:ph type="title"/>
          </p:nvPr>
        </p:nvSpPr>
        <p:spPr>
          <a:xfrm>
            <a:off x="512420" y="274638"/>
            <a:ext cx="5851625" cy="1143000"/>
          </a:xfrm>
        </p:spPr>
        <p:txBody>
          <a:bodyPr>
            <a:normAutofit/>
          </a:bodyPr>
          <a:lstStyle/>
          <a:p>
            <a:pPr algn="l"/>
            <a:r>
              <a:rPr lang="en-US" sz="4000" dirty="0" smtClean="0">
                <a:solidFill>
                  <a:srgbClr val="FFFFFF"/>
                </a:solidFill>
              </a:rPr>
              <a:t>A Productive Person</a:t>
            </a:r>
            <a:endParaRPr lang="en-US" sz="4000" dirty="0">
              <a:solidFill>
                <a:srgbClr val="FFFFFF"/>
              </a:solidFill>
            </a:endParaRPr>
          </a:p>
        </p:txBody>
      </p:sp>
      <p:sp>
        <p:nvSpPr>
          <p:cNvPr id="6" name="Marcador de contenido 5"/>
          <p:cNvSpPr>
            <a:spLocks noGrp="1"/>
          </p:cNvSpPr>
          <p:nvPr>
            <p:ph sz="half" idx="1"/>
          </p:nvPr>
        </p:nvSpPr>
        <p:spPr>
          <a:xfrm>
            <a:off x="457200" y="1600200"/>
            <a:ext cx="5078552" cy="4525963"/>
          </a:xfrm>
        </p:spPr>
        <p:txBody>
          <a:bodyPr>
            <a:normAutofit/>
          </a:bodyPr>
          <a:lstStyle/>
          <a:p>
            <a:pPr marL="0" indent="0" algn="just">
              <a:buNone/>
            </a:pPr>
            <a:r>
              <a:rPr lang="en-US" sz="2500" dirty="0">
                <a:solidFill>
                  <a:srgbClr val="FFFFFF"/>
                </a:solidFill>
              </a:rPr>
              <a:t>“That person is like a tree planted by streams of water</a:t>
            </a:r>
            <a:r>
              <a:rPr lang="en-US" sz="2500" dirty="0" smtClean="0">
                <a:solidFill>
                  <a:srgbClr val="FFFFFF"/>
                </a:solidFill>
              </a:rPr>
              <a:t>, which </a:t>
            </a:r>
            <a:r>
              <a:rPr lang="en-US" sz="2500" dirty="0">
                <a:solidFill>
                  <a:srgbClr val="FFFFFF"/>
                </a:solidFill>
              </a:rPr>
              <a:t>yields its fruit in </a:t>
            </a:r>
            <a:r>
              <a:rPr lang="en-US" sz="2500" dirty="0" smtClean="0">
                <a:solidFill>
                  <a:srgbClr val="FFFFFF"/>
                </a:solidFill>
              </a:rPr>
              <a:t>season and whose leaf does not wither—whatever </a:t>
            </a:r>
            <a:r>
              <a:rPr lang="en-US" sz="2500" dirty="0">
                <a:solidFill>
                  <a:srgbClr val="FFFFFF"/>
                </a:solidFill>
              </a:rPr>
              <a:t>they do prospers</a:t>
            </a:r>
            <a:r>
              <a:rPr lang="en-US" sz="2500" dirty="0" smtClean="0">
                <a:solidFill>
                  <a:srgbClr val="FFFFFF"/>
                </a:solidFill>
              </a:rPr>
              <a:t>” (Ps. 1:3).</a:t>
            </a:r>
            <a:endParaRPr lang="en-US" sz="25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12474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solidFill>
                  <a:srgbClr val="FFFFFF"/>
                </a:solidFill>
              </a:rPr>
              <a:t>Three Ways to Enjoy Life According </a:t>
            </a:r>
            <a:r>
              <a:rPr lang="en-US" dirty="0" smtClean="0">
                <a:solidFill>
                  <a:srgbClr val="FFFFFF"/>
                </a:solidFill>
              </a:rPr>
              <a:t/>
            </a:r>
            <a:br>
              <a:rPr lang="en-US" dirty="0" smtClean="0">
                <a:solidFill>
                  <a:srgbClr val="FFFFFF"/>
                </a:solidFill>
              </a:rPr>
            </a:br>
            <a:r>
              <a:rPr lang="en-US" dirty="0" smtClean="0">
                <a:solidFill>
                  <a:srgbClr val="FFFFFF"/>
                </a:solidFill>
              </a:rPr>
              <a:t>to </a:t>
            </a:r>
            <a:r>
              <a:rPr lang="en-US" dirty="0" smtClean="0">
                <a:solidFill>
                  <a:srgbClr val="FFFFFF"/>
                </a:solidFill>
              </a:rPr>
              <a:t>Psalm 1</a:t>
            </a:r>
            <a:endParaRPr lang="en-US" dirty="0">
              <a:solidFill>
                <a:srgbClr val="FFFFFF"/>
              </a:solidFill>
            </a:endParaRPr>
          </a:p>
        </p:txBody>
      </p:sp>
      <p:graphicFrame>
        <p:nvGraphicFramePr>
          <p:cNvPr id="10" name="Marcador de contenido 9"/>
          <p:cNvGraphicFramePr>
            <a:graphicFrameLocks noGrp="1"/>
          </p:cNvGraphicFramePr>
          <p:nvPr>
            <p:ph idx="1"/>
            <p:extLst>
              <p:ext uri="{D42A27DB-BD31-4B8C-83A1-F6EECF244321}">
                <p14:modId xmlns:p14="http://schemas.microsoft.com/office/powerpoint/2010/main" val="5930966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3333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Summary</a:t>
            </a:r>
            <a:endParaRPr lang="en-US" dirty="0">
              <a:solidFill>
                <a:srgbClr val="FFFFFF"/>
              </a:solidFill>
            </a:endParaRPr>
          </a:p>
        </p:txBody>
      </p:sp>
      <p:sp>
        <p:nvSpPr>
          <p:cNvPr id="3" name="Marcador de contenido 2"/>
          <p:cNvSpPr>
            <a:spLocks noGrp="1"/>
          </p:cNvSpPr>
          <p:nvPr>
            <p:ph idx="1"/>
          </p:nvPr>
        </p:nvSpPr>
        <p:spPr>
          <a:xfrm>
            <a:off x="782449" y="1600200"/>
            <a:ext cx="7537986" cy="4525963"/>
          </a:xfrm>
        </p:spPr>
        <p:txBody>
          <a:bodyPr>
            <a:normAutofit lnSpcReduction="10000"/>
          </a:bodyPr>
          <a:lstStyle/>
          <a:p>
            <a:pPr algn="just"/>
            <a:r>
              <a:rPr lang="en-US" sz="2600" dirty="0">
                <a:solidFill>
                  <a:srgbClr val="FFFFFF"/>
                </a:solidFill>
              </a:rPr>
              <a:t>Throughout </a:t>
            </a:r>
            <a:r>
              <a:rPr lang="en-US" sz="2600" dirty="0" smtClean="0">
                <a:solidFill>
                  <a:srgbClr val="FFFFFF"/>
                </a:solidFill>
              </a:rPr>
              <a:t>history many people </a:t>
            </a:r>
            <a:r>
              <a:rPr lang="en-US" sz="2600" dirty="0">
                <a:solidFill>
                  <a:srgbClr val="FFFFFF"/>
                </a:solidFill>
              </a:rPr>
              <a:t>have tried to define happiness. </a:t>
            </a:r>
            <a:endParaRPr lang="en-US" sz="2600" dirty="0" smtClean="0">
              <a:solidFill>
                <a:srgbClr val="FFFFFF"/>
              </a:solidFill>
            </a:endParaRPr>
          </a:p>
          <a:p>
            <a:pPr algn="just"/>
            <a:r>
              <a:rPr lang="en-US" sz="2600" dirty="0">
                <a:solidFill>
                  <a:srgbClr val="FFFFFF"/>
                </a:solidFill>
              </a:rPr>
              <a:t>In recent years, psychologists and personal self-help and self-improvement therapists </a:t>
            </a:r>
            <a:r>
              <a:rPr lang="en-US" sz="2600" dirty="0" smtClean="0">
                <a:solidFill>
                  <a:srgbClr val="FFFFFF"/>
                </a:solidFill>
              </a:rPr>
              <a:t>consider that happiness </a:t>
            </a:r>
            <a:r>
              <a:rPr lang="en-US" sz="2600" dirty="0">
                <a:solidFill>
                  <a:srgbClr val="FFFFFF"/>
                </a:solidFill>
              </a:rPr>
              <a:t>is not something found outside of </a:t>
            </a:r>
            <a:r>
              <a:rPr lang="en-US" sz="2600" dirty="0" smtClean="0">
                <a:solidFill>
                  <a:srgbClr val="FFFFFF"/>
                </a:solidFill>
              </a:rPr>
              <a:t>us.</a:t>
            </a:r>
          </a:p>
          <a:p>
            <a:pPr algn="just"/>
            <a:r>
              <a:rPr lang="en-US" sz="2600" dirty="0" smtClean="0">
                <a:solidFill>
                  <a:srgbClr val="FFFFFF"/>
                </a:solidFill>
              </a:rPr>
              <a:t>Happiness is a personal decision. </a:t>
            </a:r>
          </a:p>
          <a:p>
            <a:pPr algn="just"/>
            <a:r>
              <a:rPr lang="en-US" sz="2600" dirty="0" smtClean="0">
                <a:solidFill>
                  <a:srgbClr val="FFFFFF"/>
                </a:solidFill>
              </a:rPr>
              <a:t>Psalm 1 reminds us that we must avoid inappropriate influences, decisions, and attitudes in order to be happy.</a:t>
            </a:r>
          </a:p>
          <a:p>
            <a:pPr algn="just"/>
            <a:r>
              <a:rPr lang="en-US" sz="2600" dirty="0" smtClean="0">
                <a:solidFill>
                  <a:srgbClr val="FFFFFF"/>
                </a:solidFill>
              </a:rPr>
              <a:t>The reading of the Bible gives us great benefits that enable us to enjoy life and make us prosperous.</a:t>
            </a:r>
            <a:endParaRPr lang="es-ES" sz="2600" dirty="0">
              <a:solidFill>
                <a:srgbClr val="FFFFFF"/>
              </a:solidFill>
            </a:endParaRPr>
          </a:p>
          <a:p>
            <a:pPr algn="just"/>
            <a:endParaRPr lang="es-ES" sz="26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0384"/>
            <a:ext cx="8229600" cy="1143000"/>
          </a:xfrm>
        </p:spPr>
        <p:txBody>
          <a:bodyPr/>
          <a:lstStyle/>
          <a:p>
            <a:r>
              <a:rPr lang="en-US" dirty="0" smtClean="0">
                <a:solidFill>
                  <a:srgbClr val="FFFFFF"/>
                </a:solidFill>
              </a:rPr>
              <a:t>A Symbol of Happiness</a:t>
            </a:r>
            <a:endParaRPr lang="en-US" dirty="0">
              <a:solidFill>
                <a:srgbClr val="FFFFFF"/>
              </a:solidFill>
            </a:endParaRPr>
          </a:p>
        </p:txBody>
      </p:sp>
      <p:sp>
        <p:nvSpPr>
          <p:cNvPr id="3" name="Marcador de contenido 2"/>
          <p:cNvSpPr>
            <a:spLocks noGrp="1"/>
          </p:cNvSpPr>
          <p:nvPr>
            <p:ph sz="half" idx="1"/>
          </p:nvPr>
        </p:nvSpPr>
        <p:spPr>
          <a:xfrm>
            <a:off x="457199" y="3294736"/>
            <a:ext cx="8229601" cy="3115156"/>
          </a:xfrm>
        </p:spPr>
        <p:txBody>
          <a:bodyPr>
            <a:noAutofit/>
          </a:bodyPr>
          <a:lstStyle/>
          <a:p>
            <a:pPr algn="just"/>
            <a:r>
              <a:rPr lang="en-US" sz="2200" dirty="0">
                <a:solidFill>
                  <a:srgbClr val="FFFFFF"/>
                </a:solidFill>
              </a:rPr>
              <a:t>A famous historic symbol to express moderation is the device of a dolphin </a:t>
            </a:r>
            <a:r>
              <a:rPr lang="en-US" sz="2200" dirty="0" smtClean="0">
                <a:solidFill>
                  <a:srgbClr val="FFFFFF"/>
                </a:solidFill>
              </a:rPr>
              <a:t>wound around </a:t>
            </a:r>
            <a:r>
              <a:rPr lang="en-US" sz="2200" dirty="0">
                <a:solidFill>
                  <a:srgbClr val="FFFFFF"/>
                </a:solidFill>
              </a:rPr>
              <a:t>an anchor. </a:t>
            </a:r>
            <a:endParaRPr lang="en-US" sz="2200" dirty="0" smtClean="0">
              <a:solidFill>
                <a:srgbClr val="FFFFFF"/>
              </a:solidFill>
            </a:endParaRPr>
          </a:p>
          <a:p>
            <a:pPr algn="just"/>
            <a:r>
              <a:rPr lang="en-US" sz="2200" dirty="0">
                <a:solidFill>
                  <a:srgbClr val="FFFFFF"/>
                </a:solidFill>
              </a:rPr>
              <a:t>Titus, the Emperor of Rome</a:t>
            </a:r>
            <a:r>
              <a:rPr lang="en-US" sz="2200" dirty="0" smtClean="0">
                <a:solidFill>
                  <a:srgbClr val="FFFFFF"/>
                </a:solidFill>
              </a:rPr>
              <a:t>, had the symbol inscribed </a:t>
            </a:r>
            <a:r>
              <a:rPr lang="en-US" sz="2200" dirty="0">
                <a:solidFill>
                  <a:srgbClr val="FFFFFF"/>
                </a:solidFill>
              </a:rPr>
              <a:t>on his </a:t>
            </a:r>
            <a:r>
              <a:rPr lang="en-US" sz="2200" dirty="0" smtClean="0">
                <a:solidFill>
                  <a:srgbClr val="FFFFFF"/>
                </a:solidFill>
              </a:rPr>
              <a:t>coins and it was meant to express that golden mean between hurry and delay—</a:t>
            </a:r>
            <a:r>
              <a:rPr lang="es-ES_tradnl" sz="2200" dirty="0" err="1">
                <a:solidFill>
                  <a:srgbClr val="FFFFFF"/>
                </a:solidFill>
              </a:rPr>
              <a:t>the</a:t>
            </a:r>
            <a:r>
              <a:rPr lang="es-ES_tradnl" sz="2200" dirty="0">
                <a:solidFill>
                  <a:srgbClr val="FFFFFF"/>
                </a:solidFill>
              </a:rPr>
              <a:t> </a:t>
            </a:r>
            <a:r>
              <a:rPr lang="es-ES_tradnl" sz="2200" dirty="0" err="1">
                <a:solidFill>
                  <a:srgbClr val="FFFFFF"/>
                </a:solidFill>
              </a:rPr>
              <a:t>failure</a:t>
            </a:r>
            <a:r>
              <a:rPr lang="es-ES_tradnl" sz="2200" dirty="0">
                <a:solidFill>
                  <a:srgbClr val="FFFFFF"/>
                </a:solidFill>
              </a:rPr>
              <a:t> </a:t>
            </a:r>
            <a:r>
              <a:rPr lang="es-ES_tradnl" sz="2200" dirty="0" err="1">
                <a:solidFill>
                  <a:srgbClr val="FFFFFF"/>
                </a:solidFill>
              </a:rPr>
              <a:t>that</a:t>
            </a:r>
            <a:r>
              <a:rPr lang="es-ES_tradnl" sz="2200" dirty="0">
                <a:solidFill>
                  <a:srgbClr val="FFFFFF"/>
                </a:solidFill>
              </a:rPr>
              <a:t> comes </a:t>
            </a:r>
            <a:r>
              <a:rPr lang="es-ES_tradnl" sz="2200" dirty="0" err="1">
                <a:solidFill>
                  <a:srgbClr val="FFFFFF"/>
                </a:solidFill>
              </a:rPr>
              <a:t>from</a:t>
            </a:r>
            <a:r>
              <a:rPr lang="es-ES_tradnl" sz="2200" dirty="0">
                <a:solidFill>
                  <a:srgbClr val="FFFFFF"/>
                </a:solidFill>
              </a:rPr>
              <a:t> </a:t>
            </a:r>
            <a:r>
              <a:rPr lang="es-ES_tradnl" sz="2200" dirty="0" err="1">
                <a:solidFill>
                  <a:srgbClr val="FFFFFF"/>
                </a:solidFill>
              </a:rPr>
              <a:t>rushing</a:t>
            </a:r>
            <a:r>
              <a:rPr lang="es-ES_tradnl" sz="2200" dirty="0">
                <a:solidFill>
                  <a:srgbClr val="FFFFFF"/>
                </a:solidFill>
              </a:rPr>
              <a:t> </a:t>
            </a:r>
            <a:r>
              <a:rPr lang="es-ES_tradnl" sz="2200" dirty="0" err="1">
                <a:solidFill>
                  <a:srgbClr val="FFFFFF"/>
                </a:solidFill>
              </a:rPr>
              <a:t>into</a:t>
            </a:r>
            <a:r>
              <a:rPr lang="es-ES_tradnl" sz="2200" dirty="0">
                <a:solidFill>
                  <a:srgbClr val="FFFFFF"/>
                </a:solidFill>
              </a:rPr>
              <a:t> </a:t>
            </a:r>
            <a:r>
              <a:rPr lang="es-ES_tradnl" sz="2200" dirty="0" err="1">
                <a:solidFill>
                  <a:srgbClr val="FFFFFF"/>
                </a:solidFill>
              </a:rPr>
              <a:t>something</a:t>
            </a:r>
            <a:r>
              <a:rPr lang="es-ES_tradnl" sz="2200" dirty="0">
                <a:solidFill>
                  <a:srgbClr val="FFFFFF"/>
                </a:solidFill>
              </a:rPr>
              <a:t> and </a:t>
            </a:r>
            <a:r>
              <a:rPr lang="es-ES_tradnl" sz="2200" dirty="0" err="1">
                <a:solidFill>
                  <a:srgbClr val="FFFFFF"/>
                </a:solidFill>
              </a:rPr>
              <a:t>the</a:t>
            </a:r>
            <a:r>
              <a:rPr lang="es-ES_tradnl" sz="2200" dirty="0">
                <a:solidFill>
                  <a:srgbClr val="FFFFFF"/>
                </a:solidFill>
              </a:rPr>
              <a:t> </a:t>
            </a:r>
            <a:r>
              <a:rPr lang="es-ES_tradnl" sz="2200" dirty="0" err="1">
                <a:solidFill>
                  <a:srgbClr val="FFFFFF"/>
                </a:solidFill>
              </a:rPr>
              <a:t>failure</a:t>
            </a:r>
            <a:r>
              <a:rPr lang="es-ES_tradnl" sz="2200" dirty="0">
                <a:solidFill>
                  <a:srgbClr val="FFFFFF"/>
                </a:solidFill>
              </a:rPr>
              <a:t> </a:t>
            </a:r>
            <a:r>
              <a:rPr lang="es-ES_tradnl" sz="2200" dirty="0" err="1">
                <a:solidFill>
                  <a:srgbClr val="FFFFFF"/>
                </a:solidFill>
              </a:rPr>
              <a:t>that</a:t>
            </a:r>
            <a:r>
              <a:rPr lang="es-ES_tradnl" sz="2200" dirty="0">
                <a:solidFill>
                  <a:srgbClr val="FFFFFF"/>
                </a:solidFill>
              </a:rPr>
              <a:t> </a:t>
            </a:r>
            <a:r>
              <a:rPr lang="es-ES_tradnl" sz="2200" dirty="0" err="1" smtClean="0">
                <a:solidFill>
                  <a:srgbClr val="FFFFFF"/>
                </a:solidFill>
              </a:rPr>
              <a:t>results</a:t>
            </a:r>
            <a:r>
              <a:rPr lang="es-ES_tradnl" sz="2200" dirty="0" smtClean="0">
                <a:solidFill>
                  <a:srgbClr val="FFFFFF"/>
                </a:solidFill>
              </a:rPr>
              <a:t> </a:t>
            </a:r>
            <a:r>
              <a:rPr lang="es-ES_tradnl" sz="2200" dirty="0" err="1" smtClean="0">
                <a:solidFill>
                  <a:srgbClr val="FFFFFF"/>
                </a:solidFill>
              </a:rPr>
              <a:t>from</a:t>
            </a:r>
            <a:r>
              <a:rPr lang="es-ES_tradnl" sz="2200" dirty="0" smtClean="0">
                <a:solidFill>
                  <a:srgbClr val="FFFFFF"/>
                </a:solidFill>
              </a:rPr>
              <a:t> </a:t>
            </a:r>
            <a:r>
              <a:rPr lang="es-ES_tradnl" sz="2200" dirty="0" err="1" smtClean="0">
                <a:solidFill>
                  <a:srgbClr val="FFFFFF"/>
                </a:solidFill>
              </a:rPr>
              <a:t>hesitation</a:t>
            </a:r>
            <a:r>
              <a:rPr lang="es-ES_tradnl" sz="2200" dirty="0" smtClean="0">
                <a:solidFill>
                  <a:srgbClr val="FFFFFF"/>
                </a:solidFill>
              </a:rPr>
              <a:t> </a:t>
            </a:r>
            <a:r>
              <a:rPr lang="es-ES_tradnl" sz="2200" dirty="0" err="1">
                <a:solidFill>
                  <a:srgbClr val="FFFFFF"/>
                </a:solidFill>
              </a:rPr>
              <a:t>or</a:t>
            </a:r>
            <a:r>
              <a:rPr lang="es-ES_tradnl" sz="2200" dirty="0">
                <a:solidFill>
                  <a:srgbClr val="FFFFFF"/>
                </a:solidFill>
              </a:rPr>
              <a:t> </a:t>
            </a:r>
            <a:r>
              <a:rPr lang="es-ES_tradnl" sz="2200" dirty="0" err="1">
                <a:solidFill>
                  <a:srgbClr val="FFFFFF"/>
                </a:solidFill>
              </a:rPr>
              <a:t>undue</a:t>
            </a:r>
            <a:r>
              <a:rPr lang="es-ES_tradnl" sz="2200" dirty="0">
                <a:solidFill>
                  <a:srgbClr val="FFFFFF"/>
                </a:solidFill>
              </a:rPr>
              <a:t> </a:t>
            </a:r>
            <a:r>
              <a:rPr lang="es-ES_tradnl" sz="2200" dirty="0" err="1" smtClean="0">
                <a:solidFill>
                  <a:srgbClr val="FFFFFF"/>
                </a:solidFill>
              </a:rPr>
              <a:t>caution</a:t>
            </a:r>
            <a:r>
              <a:rPr lang="en-US" sz="2200" dirty="0" smtClean="0">
                <a:solidFill>
                  <a:srgbClr val="FFFFFF"/>
                </a:solidFill>
              </a:rPr>
              <a:t>. </a:t>
            </a:r>
          </a:p>
          <a:p>
            <a:pPr algn="just"/>
            <a:r>
              <a:rPr lang="en-US" sz="2200" dirty="0" smtClean="0">
                <a:solidFill>
                  <a:srgbClr val="FFFFFF"/>
                </a:solidFill>
              </a:rPr>
              <a:t>The </a:t>
            </a:r>
            <a:r>
              <a:rPr lang="en-US" sz="2200" dirty="0">
                <a:solidFill>
                  <a:srgbClr val="FFFFFF"/>
                </a:solidFill>
              </a:rPr>
              <a:t>anchor is thus the symbol of delay, as it is also of firmness and security, while the dolphin is regarded as the swiftest and most mercurial of </a:t>
            </a:r>
            <a:r>
              <a:rPr lang="en-US" sz="2200" dirty="0" smtClean="0">
                <a:solidFill>
                  <a:srgbClr val="FFFFFF"/>
                </a:solidFill>
              </a:rPr>
              <a:t>fish</a:t>
            </a:r>
            <a:r>
              <a:rPr lang="es-ES" sz="2200" dirty="0" smtClean="0">
                <a:solidFill>
                  <a:srgbClr val="FFFFFF"/>
                </a:solidFill>
              </a:rPr>
              <a:t>.</a:t>
            </a:r>
            <a:endParaRPr lang="en-US" sz="2200" dirty="0">
              <a:solidFill>
                <a:srgbClr val="FFFFFF"/>
              </a:solidFill>
            </a:endParaRPr>
          </a:p>
        </p:txBody>
      </p:sp>
      <p:pic>
        <p:nvPicPr>
          <p:cNvPr id="6" name="Imagen 5" descr="coi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786" y="1016007"/>
            <a:ext cx="4344733" cy="2284088"/>
          </a:xfrm>
          <a:prstGeom prst="rect">
            <a:avLst/>
          </a:prstGeom>
        </p:spPr>
      </p:pic>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982775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solidFill>
                  <a:srgbClr val="FFFFFF"/>
                </a:solidFill>
              </a:rPr>
              <a:t>A Symbol of Happiness</a:t>
            </a:r>
          </a:p>
        </p:txBody>
      </p:sp>
      <p:sp>
        <p:nvSpPr>
          <p:cNvPr id="3" name="Marcador de contenido 2"/>
          <p:cNvSpPr>
            <a:spLocks noGrp="1"/>
          </p:cNvSpPr>
          <p:nvPr>
            <p:ph idx="1"/>
          </p:nvPr>
        </p:nvSpPr>
        <p:spPr>
          <a:xfrm>
            <a:off x="332955" y="1683036"/>
            <a:ext cx="5506505" cy="4221392"/>
          </a:xfrm>
        </p:spPr>
        <p:txBody>
          <a:bodyPr>
            <a:noAutofit/>
          </a:bodyPr>
          <a:lstStyle/>
          <a:p>
            <a:pPr algn="just"/>
            <a:r>
              <a:rPr lang="en-US" sz="2400" dirty="0">
                <a:solidFill>
                  <a:srgbClr val="FFFFFF"/>
                </a:solidFill>
              </a:rPr>
              <a:t>Frequently the dolphin and anchor are used as a family crest, with the explanatory motto, </a:t>
            </a:r>
            <a:r>
              <a:rPr lang="en-US" sz="2400" dirty="0" err="1">
                <a:solidFill>
                  <a:srgbClr val="FFFFFF"/>
                </a:solidFill>
              </a:rPr>
              <a:t>Festina</a:t>
            </a:r>
            <a:r>
              <a:rPr lang="en-US" sz="2400" dirty="0">
                <a:solidFill>
                  <a:srgbClr val="FFFFFF"/>
                </a:solidFill>
              </a:rPr>
              <a:t> </a:t>
            </a:r>
            <a:r>
              <a:rPr lang="en-US" sz="2400" dirty="0" err="1">
                <a:solidFill>
                  <a:srgbClr val="FFFFFF"/>
                </a:solidFill>
              </a:rPr>
              <a:t>lente</a:t>
            </a:r>
            <a:r>
              <a:rPr lang="en-US" sz="2400" dirty="0">
                <a:solidFill>
                  <a:srgbClr val="FFFFFF"/>
                </a:solidFill>
              </a:rPr>
              <a:t>, “Hasten slowly.</a:t>
            </a:r>
            <a:r>
              <a:rPr lang="en-US" sz="2400" dirty="0" smtClean="0">
                <a:solidFill>
                  <a:srgbClr val="FFFFFF"/>
                </a:solidFill>
              </a:rPr>
              <a:t>”</a:t>
            </a:r>
          </a:p>
          <a:p>
            <a:pPr algn="just"/>
            <a:r>
              <a:rPr lang="en-US" sz="2400" dirty="0" smtClean="0">
                <a:solidFill>
                  <a:srgbClr val="FFFFFF"/>
                </a:solidFill>
              </a:rPr>
              <a:t>The </a:t>
            </a:r>
            <a:r>
              <a:rPr lang="en-US" sz="2400" dirty="0">
                <a:solidFill>
                  <a:srgbClr val="FFFFFF"/>
                </a:solidFill>
              </a:rPr>
              <a:t>symbol, therefore, fitly expresses the idea of moderation, of that just balance between two opposing forces. </a:t>
            </a:r>
            <a:endParaRPr lang="en-US" sz="2400" dirty="0" smtClean="0">
              <a:solidFill>
                <a:srgbClr val="FFFFFF"/>
              </a:solidFill>
            </a:endParaRPr>
          </a:p>
          <a:p>
            <a:pPr algn="just"/>
            <a:r>
              <a:rPr lang="en-US" sz="2400" dirty="0" smtClean="0">
                <a:solidFill>
                  <a:srgbClr val="FFFFFF"/>
                </a:solidFill>
              </a:rPr>
              <a:t>It also represents that </a:t>
            </a:r>
            <a:r>
              <a:rPr lang="en-US" sz="2400" dirty="0">
                <a:solidFill>
                  <a:srgbClr val="FFFFFF"/>
                </a:solidFill>
              </a:rPr>
              <a:t>maturity in </a:t>
            </a:r>
            <a:r>
              <a:rPr lang="en-US" sz="2400" dirty="0" smtClean="0">
                <a:solidFill>
                  <a:srgbClr val="FFFFFF"/>
                </a:solidFill>
              </a:rPr>
              <a:t>business, the </a:t>
            </a:r>
            <a:r>
              <a:rPr lang="en-US" sz="2400" dirty="0">
                <a:solidFill>
                  <a:srgbClr val="FFFFFF"/>
                </a:solidFill>
              </a:rPr>
              <a:t>medium between too great haste and too great </a:t>
            </a:r>
            <a:r>
              <a:rPr lang="en-US" sz="2400" dirty="0" smtClean="0">
                <a:solidFill>
                  <a:srgbClr val="FFFFFF"/>
                </a:solidFill>
              </a:rPr>
              <a:t>hesitation.</a:t>
            </a:r>
            <a:endParaRPr lang="en-US" sz="2400" dirty="0">
              <a:solidFill>
                <a:srgbClr val="FFFFFF"/>
              </a:solidFill>
            </a:endParaRPr>
          </a:p>
        </p:txBody>
      </p:sp>
      <p:pic>
        <p:nvPicPr>
          <p:cNvPr id="6" name="Imagen 5"/>
          <p:cNvPicPr>
            <a:picLocks noChangeAspect="1"/>
          </p:cNvPicPr>
          <p:nvPr/>
        </p:nvPicPr>
        <p:blipFill>
          <a:blip r:embed="rId2"/>
          <a:stretch>
            <a:fillRect/>
          </a:stretch>
        </p:blipFill>
        <p:spPr>
          <a:xfrm>
            <a:off x="6267409" y="1848704"/>
            <a:ext cx="2612659" cy="3690527"/>
          </a:xfrm>
          <a:prstGeom prst="rect">
            <a:avLst/>
          </a:prstGeom>
          <a:ln>
            <a:solidFill>
              <a:schemeClr val="bg1">
                <a:lumMod val="85000"/>
              </a:schemeClr>
            </a:solidFill>
          </a:ln>
        </p:spPr>
      </p:pic>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PT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n-US" dirty="0" smtClean="0">
                <a:solidFill>
                  <a:schemeClr val="bg1"/>
                </a:solidFill>
              </a:rPr>
              <a:t>He Had Everything to Be Happy</a:t>
            </a:r>
            <a:endParaRPr lang="en-US" dirty="0">
              <a:solidFill>
                <a:schemeClr val="bg1"/>
              </a:solidFill>
            </a:endParaRPr>
          </a:p>
        </p:txBody>
      </p:sp>
      <p:sp>
        <p:nvSpPr>
          <p:cNvPr id="4" name="Marcador de texto 3"/>
          <p:cNvSpPr>
            <a:spLocks noGrp="1"/>
          </p:cNvSpPr>
          <p:nvPr>
            <p:ph sz="half" idx="2"/>
          </p:nvPr>
        </p:nvSpPr>
        <p:spPr>
          <a:xfrm>
            <a:off x="3344333" y="1571978"/>
            <a:ext cx="5342467" cy="4525963"/>
          </a:xfrm>
        </p:spPr>
        <p:txBody>
          <a:bodyPr>
            <a:noAutofit/>
          </a:bodyPr>
          <a:lstStyle/>
          <a:p>
            <a:pPr algn="just"/>
            <a:r>
              <a:rPr lang="en-US" sz="2200" dirty="0" smtClean="0">
                <a:solidFill>
                  <a:schemeClr val="bg1"/>
                </a:solidFill>
              </a:rPr>
              <a:t>Michael </a:t>
            </a:r>
            <a:r>
              <a:rPr lang="en-US" sz="2200" dirty="0" err="1" smtClean="0">
                <a:solidFill>
                  <a:schemeClr val="bg1"/>
                </a:solidFill>
              </a:rPr>
              <a:t>Hutchence</a:t>
            </a:r>
            <a:r>
              <a:rPr lang="en-US" sz="2200" dirty="0" smtClean="0">
                <a:solidFill>
                  <a:schemeClr val="bg1"/>
                </a:solidFill>
              </a:rPr>
              <a:t>, lead singer of the band INSX, felt fulfilled at the height of his professional career when, suddenly, on November 22, 1997, the world was stunned by the news of the suicide of the Australian star. </a:t>
            </a:r>
          </a:p>
          <a:p>
            <a:pPr algn="just"/>
            <a:r>
              <a:rPr lang="en-US" sz="2200" dirty="0" smtClean="0">
                <a:solidFill>
                  <a:schemeClr val="bg1"/>
                </a:solidFill>
              </a:rPr>
              <a:t>An autopsy revealed that </a:t>
            </a:r>
            <a:r>
              <a:rPr lang="en-US" sz="2200" dirty="0" err="1" smtClean="0">
                <a:solidFill>
                  <a:schemeClr val="bg1"/>
                </a:solidFill>
              </a:rPr>
              <a:t>Hutchence</a:t>
            </a:r>
            <a:r>
              <a:rPr lang="en-US" sz="2200" dirty="0" smtClean="0">
                <a:solidFill>
                  <a:schemeClr val="bg1"/>
                </a:solidFill>
              </a:rPr>
              <a:t>, before hanging himself, had consumed large amounts of alcohol, cocaine, and antidepressants. Police found his naked, lifeless body in a hotel room with a belt around his neck that was tethered to the self-locking mechanism of the door. </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95654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PT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tit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2" name="Título 1"/>
          <p:cNvSpPr>
            <a:spLocks noGrp="1"/>
          </p:cNvSpPr>
          <p:nvPr>
            <p:ph type="title"/>
          </p:nvPr>
        </p:nvSpPr>
        <p:spPr>
          <a:xfrm>
            <a:off x="457200" y="274638"/>
            <a:ext cx="8229600" cy="1143000"/>
          </a:xfrm>
        </p:spPr>
        <p:txBody>
          <a:bodyPr/>
          <a:lstStyle/>
          <a:p>
            <a:r>
              <a:rPr lang="en-US" dirty="0" smtClean="0">
                <a:solidFill>
                  <a:srgbClr val="FFFFFF"/>
                </a:solidFill>
              </a:rPr>
              <a:t>My Decision</a:t>
            </a:r>
            <a:endParaRPr lang="en-US" dirty="0">
              <a:solidFill>
                <a:srgbClr val="FFFFFF"/>
              </a:solidFill>
            </a:endParaRPr>
          </a:p>
        </p:txBody>
      </p:sp>
      <p:sp>
        <p:nvSpPr>
          <p:cNvPr id="4" name="Marcador de contenido 3"/>
          <p:cNvSpPr>
            <a:spLocks noGrp="1"/>
          </p:cNvSpPr>
          <p:nvPr>
            <p:ph sz="half" idx="2"/>
          </p:nvPr>
        </p:nvSpPr>
        <p:spPr>
          <a:xfrm>
            <a:off x="1701501" y="1835784"/>
            <a:ext cx="5671648" cy="4525963"/>
          </a:xfrm>
        </p:spPr>
        <p:txBody>
          <a:bodyPr>
            <a:normAutofit/>
          </a:bodyPr>
          <a:lstStyle/>
          <a:p>
            <a:pPr algn="just"/>
            <a:r>
              <a:rPr lang="en-US" sz="2200" dirty="0" smtClean="0">
                <a:solidFill>
                  <a:srgbClr val="FFFFFF"/>
                </a:solidFill>
              </a:rPr>
              <a:t>The Bible says: “Peace I leave with you; my peace I give you. I do not give to you as the world gives. Do not let your hearts be troubled and do not be afraid” (John 14:27).</a:t>
            </a:r>
          </a:p>
          <a:p>
            <a:pPr algn="just"/>
            <a:endParaRPr lang="en-US" sz="2200" dirty="0" smtClean="0">
              <a:solidFill>
                <a:srgbClr val="FFFFFF"/>
              </a:solidFill>
            </a:endParaRPr>
          </a:p>
          <a:p>
            <a:pPr algn="just"/>
            <a:r>
              <a:rPr lang="en-US" sz="2200" dirty="0" smtClean="0">
                <a:solidFill>
                  <a:srgbClr val="FFFFFF"/>
                </a:solidFill>
              </a:rPr>
              <a:t>Are you willing to accept the peace Jesus wants to give you today?</a:t>
            </a:r>
          </a:p>
        </p:txBody>
      </p:sp>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052981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200" y="3505200"/>
            <a:ext cx="8229600" cy="2886456"/>
          </a:xfrm>
        </p:spPr>
        <p:txBody>
          <a:bodyPr>
            <a:normAutofit/>
          </a:bodyPr>
          <a:lstStyle/>
          <a:p>
            <a:r>
              <a:rPr lang="en-US" dirty="0" smtClean="0">
                <a:solidFill>
                  <a:srgbClr val="FFFFFF"/>
                </a:solidFill>
              </a:rPr>
              <a:t>Secrets to Longevity </a:t>
            </a:r>
          </a:p>
          <a:p>
            <a:r>
              <a:rPr lang="en-US" dirty="0" smtClean="0">
                <a:solidFill>
                  <a:srgbClr val="FFFFFF"/>
                </a:solidFill>
              </a:rPr>
              <a:t>Biblical Counsels on Health</a:t>
            </a:r>
          </a:p>
        </p:txBody>
      </p:sp>
      <p:pic>
        <p:nvPicPr>
          <p:cNvPr id="7" name="Imagen 6" descr="tit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8" name="Título 1"/>
          <p:cNvSpPr>
            <a:spLocks noGrp="1"/>
          </p:cNvSpPr>
          <p:nvPr>
            <p:ph type="title"/>
          </p:nvPr>
        </p:nvSpPr>
        <p:spPr>
          <a:xfrm>
            <a:off x="457200" y="340116"/>
            <a:ext cx="8229600" cy="1295400"/>
          </a:xfrm>
        </p:spPr>
        <p:txBody>
          <a:bodyPr>
            <a:normAutofit/>
          </a:bodyPr>
          <a:lstStyle/>
          <a:p>
            <a:r>
              <a:rPr lang="en-US" dirty="0">
                <a:solidFill>
                  <a:srgbClr val="FFFFFF"/>
                </a:solidFill>
              </a:rPr>
              <a:t>Next Topic:</a:t>
            </a:r>
            <a:endParaRPr lang="en-US" sz="2200" dirty="0">
              <a:solidFill>
                <a:srgbClr val="FFFFFF"/>
              </a:solidFill>
            </a:endParaRPr>
          </a:p>
        </p:txBody>
      </p:sp>
      <p:sp>
        <p:nvSpPr>
          <p:cNvPr id="9" name="Título 1"/>
          <p:cNvSpPr txBox="1">
            <a:spLocks/>
          </p:cNvSpPr>
          <p:nvPr/>
        </p:nvSpPr>
        <p:spPr>
          <a:xfrm>
            <a:off x="685800" y="1664768"/>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a:solidFill>
                  <a:srgbClr val="FFFFFF"/>
                </a:solidFill>
              </a:rPr>
              <a:t>LIVING LONGER AND BETTER</a:t>
            </a:r>
          </a:p>
        </p:txBody>
      </p:sp>
      <p:pic>
        <p:nvPicPr>
          <p:cNvPr id="10" name="Imagen 9" descr="NEV31EN_HayRespuesta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890" y="3041051"/>
            <a:ext cx="3179100" cy="3179100"/>
          </a:xfrm>
          <a:prstGeom prst="rect">
            <a:avLst/>
          </a:prstGeom>
        </p:spPr>
      </p:pic>
      <p:sp>
        <p:nvSpPr>
          <p:cNvPr id="11"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86120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solidFill>
                  <a:srgbClr val="FFFFFF"/>
                </a:solidFill>
              </a:rPr>
              <a:t>He Had Everything to Be Happy</a:t>
            </a:r>
          </a:p>
        </p:txBody>
      </p:sp>
      <p:sp>
        <p:nvSpPr>
          <p:cNvPr id="3" name="Marcador de contenido 2"/>
          <p:cNvSpPr>
            <a:spLocks noGrp="1"/>
          </p:cNvSpPr>
          <p:nvPr>
            <p:ph idx="1"/>
          </p:nvPr>
        </p:nvSpPr>
        <p:spPr/>
        <p:txBody>
          <a:bodyPr>
            <a:normAutofit/>
          </a:bodyPr>
          <a:lstStyle/>
          <a:p>
            <a:pPr algn="just"/>
            <a:r>
              <a:rPr lang="en-US" sz="2400" dirty="0" smtClean="0">
                <a:solidFill>
                  <a:srgbClr val="FFFFFF"/>
                </a:solidFill>
              </a:rPr>
              <a:t>The band’s press advisor, Shawn Deacon, commented that great artists generally have a dark side. </a:t>
            </a:r>
          </a:p>
          <a:p>
            <a:pPr algn="just"/>
            <a:r>
              <a:rPr lang="en-US" sz="2400" dirty="0" err="1" smtClean="0">
                <a:solidFill>
                  <a:srgbClr val="FFFFFF"/>
                </a:solidFill>
              </a:rPr>
              <a:t>Hutchence’s</a:t>
            </a:r>
            <a:r>
              <a:rPr lang="en-US" sz="2400" dirty="0" smtClean="0">
                <a:solidFill>
                  <a:srgbClr val="FFFFFF"/>
                </a:solidFill>
              </a:rPr>
              <a:t> </a:t>
            </a:r>
            <a:r>
              <a:rPr lang="en-US" sz="2400" spc="-40" dirty="0" smtClean="0">
                <a:solidFill>
                  <a:srgbClr val="FFFFFF"/>
                </a:solidFill>
              </a:rPr>
              <a:t>agent, Martha Troup, asserted that “Michael was a happy man, or at least, he had everything in order to be happy.” </a:t>
            </a:r>
          </a:p>
          <a:p>
            <a:pPr algn="just"/>
            <a:r>
              <a:rPr lang="en-US" sz="2400" dirty="0" smtClean="0">
                <a:solidFill>
                  <a:srgbClr val="FFFFFF"/>
                </a:solidFill>
              </a:rPr>
              <a:t>The statements by Deacon and Troup are shocking. The former speaks about “a dark side” in the life of the artist. The latter said “he had everything to be happy.” </a:t>
            </a:r>
          </a:p>
          <a:p>
            <a:pPr algn="just"/>
            <a:r>
              <a:rPr lang="en-US" sz="2400" dirty="0" smtClean="0">
                <a:solidFill>
                  <a:srgbClr val="FFFFFF"/>
                </a:solidFill>
              </a:rPr>
              <a:t>Perhaps a man who “had everything to be happy” carried in him “a dark side” that drove him to suicide?</a:t>
            </a: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22789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1979790"/>
            <a:ext cx="7772400" cy="1872544"/>
          </a:xfrm>
        </p:spPr>
        <p:txBody>
          <a:bodyPr>
            <a:normAutofit/>
          </a:bodyPr>
          <a:lstStyle/>
          <a:p>
            <a:r>
              <a:rPr lang="en-US" sz="4800" dirty="0" smtClean="0">
                <a:solidFill>
                  <a:srgbClr val="FFFFFF"/>
                </a:solidFill>
              </a:rPr>
              <a:t>The Search</a:t>
            </a:r>
            <a:br>
              <a:rPr lang="en-US" sz="4800" dirty="0" smtClean="0">
                <a:solidFill>
                  <a:srgbClr val="FFFFFF"/>
                </a:solidFill>
              </a:rPr>
            </a:br>
            <a:r>
              <a:rPr lang="en-US" sz="4800" dirty="0" smtClean="0">
                <a:solidFill>
                  <a:srgbClr val="FFFFFF"/>
                </a:solidFill>
              </a:rPr>
              <a:t>for Happiness</a:t>
            </a:r>
            <a:endParaRPr lang="en-US" sz="4800" dirty="0">
              <a:solidFill>
                <a:srgbClr val="FFFFFF"/>
              </a:solidFill>
            </a:endParaRPr>
          </a:p>
        </p:txBody>
      </p:sp>
      <p:sp>
        <p:nvSpPr>
          <p:cNvPr id="4"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What Is Happiness?</a:t>
            </a:r>
            <a:endParaRPr lang="en-US" dirty="0">
              <a:solidFill>
                <a:srgbClr val="FFFFFF"/>
              </a:solidFill>
            </a:endParaRPr>
          </a:p>
        </p:txBody>
      </p:sp>
      <p:sp>
        <p:nvSpPr>
          <p:cNvPr id="3" name="Marcador de contenido 2"/>
          <p:cNvSpPr>
            <a:spLocks noGrp="1"/>
          </p:cNvSpPr>
          <p:nvPr>
            <p:ph sz="half" idx="1"/>
          </p:nvPr>
        </p:nvSpPr>
        <p:spPr>
          <a:xfrm>
            <a:off x="344311" y="1741310"/>
            <a:ext cx="5398912" cy="4525963"/>
          </a:xfrm>
        </p:spPr>
        <p:txBody>
          <a:bodyPr>
            <a:noAutofit/>
          </a:bodyPr>
          <a:lstStyle/>
          <a:p>
            <a:pPr algn="just"/>
            <a:r>
              <a:rPr lang="en-US" sz="2300" dirty="0" smtClean="0">
                <a:solidFill>
                  <a:srgbClr val="FFFFFF"/>
                </a:solidFill>
              </a:rPr>
              <a:t>Throughout history, philosophers, writers, psychologists, and theologians have tried to define happiness. </a:t>
            </a:r>
          </a:p>
          <a:p>
            <a:pPr algn="just"/>
            <a:r>
              <a:rPr lang="en-US" sz="2300" dirty="0" smtClean="0">
                <a:solidFill>
                  <a:srgbClr val="FFFFFF"/>
                </a:solidFill>
              </a:rPr>
              <a:t>Democritus, who lived in the fourth century, BC, said that happiness and unhappiness are within the soul.</a:t>
            </a:r>
          </a:p>
          <a:p>
            <a:pPr algn="just"/>
            <a:r>
              <a:rPr lang="en-US" sz="2300" dirty="0" smtClean="0">
                <a:solidFill>
                  <a:srgbClr val="FFFFFF"/>
                </a:solidFill>
              </a:rPr>
              <a:t>Epictetus taught that happiness and desire cannot coexist. </a:t>
            </a:r>
          </a:p>
          <a:p>
            <a:pPr algn="just"/>
            <a:r>
              <a:rPr lang="en-US" sz="2300" dirty="0" smtClean="0">
                <a:solidFill>
                  <a:srgbClr val="FFFFFF"/>
                </a:solidFill>
              </a:rPr>
              <a:t>He referred to happiness as something impossible to attain.</a:t>
            </a:r>
          </a:p>
        </p:txBody>
      </p:sp>
      <p:pic>
        <p:nvPicPr>
          <p:cNvPr id="5" name="Imagen 4" descr="Democritu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4224" y="1846487"/>
            <a:ext cx="2668728" cy="3702005"/>
          </a:xfrm>
          <a:prstGeom prst="rect">
            <a:avLst/>
          </a:prstGeom>
          <a:ln>
            <a:solidFill>
              <a:schemeClr val="bg1">
                <a:lumMod val="95000"/>
              </a:schemeClr>
            </a:solidFill>
          </a:ln>
        </p:spPr>
      </p:pic>
      <p:sp>
        <p:nvSpPr>
          <p:cNvPr id="6"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424239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Can We Reach Happiness?</a:t>
            </a:r>
            <a:endParaRPr lang="en-US" dirty="0">
              <a:solidFill>
                <a:srgbClr val="FFFFFF"/>
              </a:solidFill>
            </a:endParaRPr>
          </a:p>
        </p:txBody>
      </p:sp>
      <p:sp>
        <p:nvSpPr>
          <p:cNvPr id="4" name="Marcador de contenido 3"/>
          <p:cNvSpPr>
            <a:spLocks noGrp="1"/>
          </p:cNvSpPr>
          <p:nvPr>
            <p:ph sz="half" idx="2"/>
          </p:nvPr>
        </p:nvSpPr>
        <p:spPr>
          <a:xfrm>
            <a:off x="400755" y="1797756"/>
            <a:ext cx="5046133" cy="4525963"/>
          </a:xfrm>
        </p:spPr>
        <p:txBody>
          <a:bodyPr>
            <a:normAutofit/>
          </a:bodyPr>
          <a:lstStyle/>
          <a:p>
            <a:pPr algn="just"/>
            <a:r>
              <a:rPr lang="en-US" sz="2400" dirty="0" smtClean="0">
                <a:solidFill>
                  <a:srgbClr val="FFFFFF"/>
                </a:solidFill>
              </a:rPr>
              <a:t>William Shakespeare said that it is very harsh to picture happiness through the eyes of another person.</a:t>
            </a:r>
          </a:p>
          <a:p>
            <a:pPr algn="just"/>
            <a:endParaRPr lang="en-US" sz="2400" dirty="0" smtClean="0">
              <a:solidFill>
                <a:srgbClr val="FFFFFF"/>
              </a:solidFill>
            </a:endParaRPr>
          </a:p>
          <a:p>
            <a:pPr algn="just"/>
            <a:r>
              <a:rPr lang="en-US" sz="2400" dirty="0" smtClean="0">
                <a:solidFill>
                  <a:srgbClr val="FFFFFF"/>
                </a:solidFill>
              </a:rPr>
              <a:t>Like Epictetus, he believed that happiness exists inside oneself. </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n-US" dirty="0" smtClean="0">
                <a:solidFill>
                  <a:srgbClr val="FFFFFF"/>
                </a:solidFill>
              </a:rPr>
              <a:t>Is Happiness a Simple Utopia?</a:t>
            </a:r>
            <a:endParaRPr lang="en-US" dirty="0">
              <a:solidFill>
                <a:srgbClr val="FFFFFF"/>
              </a:solidFill>
            </a:endParaRPr>
          </a:p>
        </p:txBody>
      </p:sp>
      <p:sp>
        <p:nvSpPr>
          <p:cNvPr id="4" name="Marcador de contenido 3"/>
          <p:cNvSpPr>
            <a:spLocks noGrp="1"/>
          </p:cNvSpPr>
          <p:nvPr>
            <p:ph sz="half" idx="2"/>
          </p:nvPr>
        </p:nvSpPr>
        <p:spPr>
          <a:xfrm>
            <a:off x="457200" y="2094085"/>
            <a:ext cx="4975578" cy="4525963"/>
          </a:xfrm>
        </p:spPr>
        <p:txBody>
          <a:bodyPr>
            <a:normAutofit/>
          </a:bodyPr>
          <a:lstStyle/>
          <a:p>
            <a:pPr algn="just"/>
            <a:r>
              <a:rPr lang="en-US" sz="2400" dirty="0" smtClean="0">
                <a:solidFill>
                  <a:srgbClr val="FFFFFF"/>
                </a:solidFill>
              </a:rPr>
              <a:t>George Bernard Shaw argued that no one could endure a life of total happiness because it would be hell on earth. </a:t>
            </a:r>
          </a:p>
          <a:p>
            <a:pPr algn="just"/>
            <a:endParaRPr lang="en-US" sz="2400" dirty="0" smtClean="0">
              <a:solidFill>
                <a:srgbClr val="FFFFFF"/>
              </a:solidFill>
            </a:endParaRPr>
          </a:p>
          <a:p>
            <a:pPr algn="just"/>
            <a:r>
              <a:rPr lang="en-US" sz="2400" dirty="0" smtClean="0">
                <a:solidFill>
                  <a:srgbClr val="FFFFFF"/>
                </a:solidFill>
              </a:rPr>
              <a:t>He also considered happiness as a simple utopia.</a:t>
            </a: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371783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All Yearn for Happiness</a:t>
            </a:r>
            <a:endParaRPr lang="en-US" dirty="0">
              <a:solidFill>
                <a:srgbClr val="FFFFFF"/>
              </a:solidFill>
            </a:endParaRPr>
          </a:p>
        </p:txBody>
      </p:sp>
      <p:sp>
        <p:nvSpPr>
          <p:cNvPr id="4" name="Marcador de contenido 3"/>
          <p:cNvSpPr>
            <a:spLocks noGrp="1"/>
          </p:cNvSpPr>
          <p:nvPr>
            <p:ph idx="1"/>
          </p:nvPr>
        </p:nvSpPr>
        <p:spPr/>
        <p:txBody>
          <a:bodyPr>
            <a:normAutofit/>
          </a:bodyPr>
          <a:lstStyle/>
          <a:p>
            <a:pPr algn="just"/>
            <a:r>
              <a:rPr lang="en-US" sz="2500" dirty="0" smtClean="0">
                <a:solidFill>
                  <a:srgbClr val="FFFFFF"/>
                </a:solidFill>
              </a:rPr>
              <a:t>After all, what is happiness? How can we recognize it when it passes by our side? How can we achieve it? Can we provide happiness to our loved ones? </a:t>
            </a:r>
          </a:p>
          <a:p>
            <a:pPr algn="just"/>
            <a:r>
              <a:rPr lang="en-US" sz="2500" dirty="0" smtClean="0">
                <a:solidFill>
                  <a:srgbClr val="FFFFFF"/>
                </a:solidFill>
              </a:rPr>
              <a:t>But in one way or another, the truth is that we all yearn for happiness. Everything human beings do, they instinctively do with the desire to be happy. </a:t>
            </a:r>
          </a:p>
          <a:p>
            <a:pPr algn="just"/>
            <a:r>
              <a:rPr lang="en-US" sz="2500" dirty="0" smtClean="0">
                <a:solidFill>
                  <a:srgbClr val="FFFFFF"/>
                </a:solidFill>
              </a:rPr>
              <a:t>No one unites in marriage to be unhappy. Does anyone seek employment because they want to be unhappy? No one attends college because they are eager for misfortune.   </a:t>
            </a:r>
            <a:endParaRPr lang="en-US" sz="2500" dirty="0">
              <a:solidFill>
                <a:srgbClr val="FFFFFF"/>
              </a:solidFill>
            </a:endParaRPr>
          </a:p>
        </p:txBody>
      </p:sp>
      <p:sp>
        <p:nvSpPr>
          <p:cNvPr id="5" name="Marcador de pie de página 3"/>
          <p:cNvSpPr>
            <a:spLocks noGrp="1"/>
          </p:cNvSpPr>
          <p:nvPr>
            <p:ph type="ftr" sz="quarter" idx="11"/>
          </p:nvPr>
        </p:nvSpPr>
        <p:spPr>
          <a:xfrm>
            <a:off x="5099587" y="6403390"/>
            <a:ext cx="2895600" cy="365125"/>
          </a:xfrm>
        </p:spPr>
        <p:txBody>
          <a:bodyPr/>
          <a:lstStyle/>
          <a:p>
            <a:pPr algn="r"/>
            <a:r>
              <a:rPr lang="en-US" dirty="0" smtClean="0">
                <a:solidFill>
                  <a:srgbClr val="FFFFFF"/>
                </a:solidFill>
              </a:rPr>
              <a:t>There Is an Answer!</a:t>
            </a:r>
            <a:endParaRPr lang="en-US" dirty="0">
              <a:solidFill>
                <a:srgbClr val="FFFFFF"/>
              </a:solidFill>
            </a:endParaRPr>
          </a:p>
        </p:txBody>
      </p:sp>
    </p:spTree>
    <p:extLst>
      <p:ext uri="{BB962C8B-B14F-4D97-AF65-F5344CB8AC3E}">
        <p14:creationId xmlns:p14="http://schemas.microsoft.com/office/powerpoint/2010/main" val="523858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4782</TotalTime>
  <Words>1426</Words>
  <Application>Microsoft Macintosh PowerPoint</Application>
  <PresentationFormat>Presentación en pantalla (4:3)</PresentationFormat>
  <Paragraphs>124</Paragraphs>
  <Slides>31</Slides>
  <Notes>0</Notes>
  <HiddenSlides>0</HiddenSlides>
  <MMClips>0</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Tema de Office</vt:lpstr>
      <vt:lpstr>Presentación de PowerPoint</vt:lpstr>
      <vt:lpstr>Is It Possible To Be Happy?</vt:lpstr>
      <vt:lpstr>He Had Everything to Be Happy</vt:lpstr>
      <vt:lpstr>He Had Everything to Be Happy</vt:lpstr>
      <vt:lpstr>The Search for Happiness</vt:lpstr>
      <vt:lpstr>What Is Happiness?</vt:lpstr>
      <vt:lpstr>Can We Reach Happiness?</vt:lpstr>
      <vt:lpstr>Is Happiness a Simple Utopia?</vt:lpstr>
      <vt:lpstr>All Yearn for Happiness</vt:lpstr>
      <vt:lpstr>EIGHT SECRETS TO A FULFILLED LIFE</vt:lpstr>
      <vt:lpstr>Happiness Is a Personal Decision</vt:lpstr>
      <vt:lpstr>1. Be strong and do not let anything destroy you.</vt:lpstr>
      <vt:lpstr>2. Accept that you are more than the possessions around you, and the capacity in which you find yourself or in which you desire to be.</vt:lpstr>
      <vt:lpstr>3. Learn from setbacks in life.</vt:lpstr>
      <vt:lpstr>4. Be slightly better each day.</vt:lpstr>
      <vt:lpstr>5. Enjoy every moment as if it were the last.</vt:lpstr>
      <vt:lpstr>6. Employ calm and reason in every decision.</vt:lpstr>
      <vt:lpstr>7. Think it through before carrying out any action. Own up to everything you do.</vt:lpstr>
      <vt:lpstr>8. Enjoy life and take responsibility for it.</vt:lpstr>
      <vt:lpstr>The way to happiness</vt:lpstr>
      <vt:lpstr>Secrets to Reach Happiness</vt:lpstr>
      <vt:lpstr>Blessed Is the One Who Does Not…</vt:lpstr>
      <vt:lpstr>The Word of God as Center of Life</vt:lpstr>
      <vt:lpstr>Benefits of Reading the Bible</vt:lpstr>
      <vt:lpstr>A Productive Person</vt:lpstr>
      <vt:lpstr>Three Ways to Enjoy Life According  to Psalm 1</vt:lpstr>
      <vt:lpstr>Summary</vt:lpstr>
      <vt:lpstr>A Symbol of Happiness</vt:lpstr>
      <vt:lpstr>A Symbol of Happiness</vt:lpstr>
      <vt:lpstr>My Decision</vt:lpstr>
      <vt:lpstr>Next Topic:</vt:lpstr>
    </vt:vector>
  </TitlesOfParts>
  <Company>Editorial Safeliz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Ruben Ferreira</cp:lastModifiedBy>
  <cp:revision>330</cp:revision>
  <dcterms:created xsi:type="dcterms:W3CDTF">2016-10-26T07:26:55Z</dcterms:created>
  <dcterms:modified xsi:type="dcterms:W3CDTF">2016-12-28T11:48:43Z</dcterms:modified>
</cp:coreProperties>
</file>