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3" r:id="rId1"/>
  </p:sldMasterIdLst>
  <p:notesMasterIdLst>
    <p:notesMasterId r:id="rId33"/>
  </p:notesMasterIdLst>
  <p:handoutMasterIdLst>
    <p:handoutMasterId r:id="rId34"/>
  </p:handoutMasterIdLst>
  <p:sldIdLst>
    <p:sldId id="334" r:id="rId2"/>
    <p:sldId id="335" r:id="rId3"/>
    <p:sldId id="297" r:id="rId4"/>
    <p:sldId id="258" r:id="rId5"/>
    <p:sldId id="263" r:id="rId6"/>
    <p:sldId id="306" r:id="rId7"/>
    <p:sldId id="271" r:id="rId8"/>
    <p:sldId id="326" r:id="rId9"/>
    <p:sldId id="307" r:id="rId10"/>
    <p:sldId id="281" r:id="rId11"/>
    <p:sldId id="305" r:id="rId12"/>
    <p:sldId id="312" r:id="rId13"/>
    <p:sldId id="313" r:id="rId14"/>
    <p:sldId id="314" r:id="rId15"/>
    <p:sldId id="327" r:id="rId16"/>
    <p:sldId id="328" r:id="rId17"/>
    <p:sldId id="329" r:id="rId18"/>
    <p:sldId id="330" r:id="rId19"/>
    <p:sldId id="331" r:id="rId20"/>
    <p:sldId id="275" r:id="rId21"/>
    <p:sldId id="302" r:id="rId22"/>
    <p:sldId id="322" r:id="rId23"/>
    <p:sldId id="324" r:id="rId24"/>
    <p:sldId id="332" r:id="rId25"/>
    <p:sldId id="323" r:id="rId26"/>
    <p:sldId id="325" r:id="rId27"/>
    <p:sldId id="295" r:id="rId28"/>
    <p:sldId id="333" r:id="rId29"/>
    <p:sldId id="291" r:id="rId30"/>
    <p:sldId id="336" r:id="rId31"/>
    <p:sldId id="33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stein, Clifford" initials="GC" lastIdx="1" clrIdx="0">
    <p:extLst/>
  </p:cmAuthor>
  <p:cmAuthor id="2" name="Goldstein, Clifford" initials="GC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42"/>
    <p:restoredTop sz="94751"/>
  </p:normalViewPr>
  <p:slideViewPr>
    <p:cSldViewPr snapToGrid="0" snapToObjects="1">
      <p:cViewPr varScale="1">
        <p:scale>
          <a:sx n="119" d="100"/>
          <a:sy n="119" d="100"/>
        </p:scale>
        <p:origin x="83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commentAuthors" Target="commentAuthors.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70FB1C-8D23-0049-A012-8CC5C57BBEB4}"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s-ES"/>
        </a:p>
      </dgm:t>
    </dgm:pt>
    <dgm:pt modelId="{6EDB3CE2-DE71-2D47-9E7E-747391A195BB}">
      <dgm:prSet phldrT="[Texto]"/>
      <dgm:spPr>
        <a:solidFill>
          <a:schemeClr val="bg1">
            <a:lumMod val="65000"/>
            <a:alpha val="65000"/>
          </a:schemeClr>
        </a:solidFill>
      </dgm:spPr>
      <dgm:t>
        <a:bodyPr/>
        <a:lstStyle/>
        <a:p>
          <a:pPr algn="l"/>
          <a:r>
            <a:rPr lang="es-ES" dirty="0" smtClean="0">
              <a:solidFill>
                <a:schemeClr val="bg1"/>
              </a:solidFill>
            </a:rPr>
            <a:t>sigue el consejo de los malvados</a:t>
          </a:r>
          <a:endParaRPr lang="en-US" noProof="0" dirty="0">
            <a:solidFill>
              <a:schemeClr val="bg1"/>
            </a:solidFill>
          </a:endParaRPr>
        </a:p>
      </dgm:t>
    </dgm:pt>
    <dgm:pt modelId="{612F6401-D597-624F-9AF0-866436E65D36}" type="parTrans" cxnId="{17526F28-E1BE-6844-85E2-65617AAE2F68}">
      <dgm:prSet/>
      <dgm:spPr/>
      <dgm:t>
        <a:bodyPr/>
        <a:lstStyle/>
        <a:p>
          <a:pPr algn="l"/>
          <a:endParaRPr lang="es-ES">
            <a:solidFill>
              <a:schemeClr val="bg1"/>
            </a:solidFill>
          </a:endParaRPr>
        </a:p>
      </dgm:t>
    </dgm:pt>
    <dgm:pt modelId="{E3F0E0B8-A918-7048-93AA-B8D21CA9B4AB}" type="sibTrans" cxnId="{17526F28-E1BE-6844-85E2-65617AAE2F68}">
      <dgm:prSet/>
      <dgm:spPr/>
      <dgm:t>
        <a:bodyPr/>
        <a:lstStyle/>
        <a:p>
          <a:pPr algn="l"/>
          <a:endParaRPr lang="es-ES">
            <a:solidFill>
              <a:schemeClr val="bg1"/>
            </a:solidFill>
          </a:endParaRPr>
        </a:p>
      </dgm:t>
    </dgm:pt>
    <dgm:pt modelId="{502BE0E7-7DFA-4349-90C1-6B1C80191320}">
      <dgm:prSet phldrT="[Texto]"/>
      <dgm:spPr>
        <a:solidFill>
          <a:schemeClr val="bg1">
            <a:lumMod val="65000"/>
            <a:alpha val="65000"/>
          </a:schemeClr>
        </a:solidFill>
      </dgm:spPr>
      <dgm:t>
        <a:bodyPr/>
        <a:lstStyle/>
        <a:p>
          <a:pPr algn="l"/>
          <a:r>
            <a:rPr lang="pt-PT" noProof="0" dirty="0" smtClean="0">
              <a:solidFill>
                <a:schemeClr val="bg1"/>
              </a:solidFill>
            </a:rPr>
            <a:t>Influencias </a:t>
          </a:r>
          <a:r>
            <a:rPr lang="pt-PT" noProof="0" dirty="0" err="1" smtClean="0">
              <a:solidFill>
                <a:schemeClr val="bg1"/>
              </a:solidFill>
            </a:rPr>
            <a:t>inapropiadas</a:t>
          </a:r>
          <a:endParaRPr lang="en-US" noProof="0" dirty="0">
            <a:solidFill>
              <a:schemeClr val="bg1"/>
            </a:solidFill>
          </a:endParaRPr>
        </a:p>
      </dgm:t>
    </dgm:pt>
    <dgm:pt modelId="{A0AC3FC4-20C5-1742-AA64-0D1C2F36BA79}" type="parTrans" cxnId="{57EE53F5-85FE-A946-B374-27C3EB5443C5}">
      <dgm:prSet/>
      <dgm:spPr/>
      <dgm:t>
        <a:bodyPr/>
        <a:lstStyle/>
        <a:p>
          <a:pPr algn="l"/>
          <a:endParaRPr lang="es-ES">
            <a:solidFill>
              <a:schemeClr val="bg1"/>
            </a:solidFill>
          </a:endParaRPr>
        </a:p>
      </dgm:t>
    </dgm:pt>
    <dgm:pt modelId="{510A6F5A-E7B6-244D-8BA9-BD574A8ACBC5}" type="sibTrans" cxnId="{57EE53F5-85FE-A946-B374-27C3EB5443C5}">
      <dgm:prSet/>
      <dgm:spPr/>
      <dgm:t>
        <a:bodyPr/>
        <a:lstStyle/>
        <a:p>
          <a:pPr algn="l"/>
          <a:endParaRPr lang="es-ES">
            <a:solidFill>
              <a:schemeClr val="bg1"/>
            </a:solidFill>
          </a:endParaRPr>
        </a:p>
      </dgm:t>
    </dgm:pt>
    <dgm:pt modelId="{599AEA00-E100-4547-AB05-1A6FAD276CD7}">
      <dgm:prSet phldrT="[Texto]"/>
      <dgm:spPr>
        <a:solidFill>
          <a:schemeClr val="bg1">
            <a:lumMod val="65000"/>
            <a:alpha val="65000"/>
          </a:schemeClr>
        </a:solidFill>
      </dgm:spPr>
      <dgm:t>
        <a:bodyPr/>
        <a:lstStyle/>
        <a:p>
          <a:pPr algn="l"/>
          <a:r>
            <a:rPr lang="es-ES" dirty="0" smtClean="0">
              <a:solidFill>
                <a:schemeClr val="bg1"/>
              </a:solidFill>
            </a:rPr>
            <a:t>ni se detiene en la senda de los pecadores</a:t>
          </a:r>
          <a:endParaRPr lang="en-US" noProof="0" dirty="0">
            <a:solidFill>
              <a:schemeClr val="bg1"/>
            </a:solidFill>
          </a:endParaRPr>
        </a:p>
      </dgm:t>
    </dgm:pt>
    <dgm:pt modelId="{8F1FB6A4-B127-FA4B-B446-8D894CC01192}" type="parTrans" cxnId="{D91A8E98-FACB-3247-87FD-0BE12C34BA9F}">
      <dgm:prSet/>
      <dgm:spPr/>
      <dgm:t>
        <a:bodyPr/>
        <a:lstStyle/>
        <a:p>
          <a:pPr algn="l"/>
          <a:endParaRPr lang="es-ES">
            <a:solidFill>
              <a:schemeClr val="bg1"/>
            </a:solidFill>
          </a:endParaRPr>
        </a:p>
      </dgm:t>
    </dgm:pt>
    <dgm:pt modelId="{CA9BD52C-EE22-CB46-8E98-BDCAAB0971BF}" type="sibTrans" cxnId="{D91A8E98-FACB-3247-87FD-0BE12C34BA9F}">
      <dgm:prSet/>
      <dgm:spPr/>
      <dgm:t>
        <a:bodyPr/>
        <a:lstStyle/>
        <a:p>
          <a:pPr algn="l"/>
          <a:endParaRPr lang="es-ES">
            <a:solidFill>
              <a:schemeClr val="bg1"/>
            </a:solidFill>
          </a:endParaRPr>
        </a:p>
      </dgm:t>
    </dgm:pt>
    <dgm:pt modelId="{E8067571-3712-B94F-8A8C-B3F57FC1CEBA}">
      <dgm:prSet phldrT="[Texto]"/>
      <dgm:spPr>
        <a:solidFill>
          <a:schemeClr val="bg1">
            <a:lumMod val="65000"/>
            <a:alpha val="65000"/>
          </a:schemeClr>
        </a:solidFill>
      </dgm:spPr>
      <dgm:t>
        <a:bodyPr/>
        <a:lstStyle/>
        <a:p>
          <a:pPr algn="l"/>
          <a:r>
            <a:rPr lang="pt-PT" noProof="0" dirty="0" err="1" smtClean="0">
              <a:solidFill>
                <a:schemeClr val="bg1"/>
              </a:solidFill>
            </a:rPr>
            <a:t>Decisiones</a:t>
          </a:r>
          <a:r>
            <a:rPr lang="pt-PT" noProof="0" dirty="0" smtClean="0">
              <a:solidFill>
                <a:schemeClr val="bg1"/>
              </a:solidFill>
            </a:rPr>
            <a:t> </a:t>
          </a:r>
          <a:r>
            <a:rPr lang="pt-PT" noProof="0" dirty="0" err="1" smtClean="0">
              <a:solidFill>
                <a:schemeClr val="bg1"/>
              </a:solidFill>
            </a:rPr>
            <a:t>inapropiadas</a:t>
          </a:r>
          <a:endParaRPr lang="en-US" noProof="0" dirty="0">
            <a:solidFill>
              <a:schemeClr val="bg1"/>
            </a:solidFill>
          </a:endParaRPr>
        </a:p>
      </dgm:t>
    </dgm:pt>
    <dgm:pt modelId="{9789C28A-2CAA-AB41-A8E8-304278EA4A55}" type="parTrans" cxnId="{A5F741B8-560B-1442-B3FB-2DF949A07F1F}">
      <dgm:prSet/>
      <dgm:spPr/>
      <dgm:t>
        <a:bodyPr/>
        <a:lstStyle/>
        <a:p>
          <a:pPr algn="l"/>
          <a:endParaRPr lang="es-ES">
            <a:solidFill>
              <a:schemeClr val="bg1"/>
            </a:solidFill>
          </a:endParaRPr>
        </a:p>
      </dgm:t>
    </dgm:pt>
    <dgm:pt modelId="{2FFB9CC6-4C02-DC4E-8A8D-66DBF775F6D7}" type="sibTrans" cxnId="{A5F741B8-560B-1442-B3FB-2DF949A07F1F}">
      <dgm:prSet/>
      <dgm:spPr/>
      <dgm:t>
        <a:bodyPr/>
        <a:lstStyle/>
        <a:p>
          <a:pPr algn="l"/>
          <a:endParaRPr lang="es-ES">
            <a:solidFill>
              <a:schemeClr val="bg1"/>
            </a:solidFill>
          </a:endParaRPr>
        </a:p>
      </dgm:t>
    </dgm:pt>
    <dgm:pt modelId="{2FE4F442-3EC1-474A-9857-30370A0F5BB0}">
      <dgm:prSet phldrT="[Texto]"/>
      <dgm:spPr>
        <a:solidFill>
          <a:schemeClr val="bg1">
            <a:lumMod val="65000"/>
            <a:alpha val="65000"/>
          </a:schemeClr>
        </a:solidFill>
      </dgm:spPr>
      <dgm:t>
        <a:bodyPr/>
        <a:lstStyle/>
        <a:p>
          <a:pPr algn="l"/>
          <a:r>
            <a:rPr lang="es-ES" dirty="0" smtClean="0">
              <a:solidFill>
                <a:schemeClr val="bg1"/>
              </a:solidFill>
            </a:rPr>
            <a:t>ni cultiva la amistad de los blasfemos</a:t>
          </a:r>
          <a:endParaRPr lang="en-US" noProof="0" dirty="0">
            <a:solidFill>
              <a:schemeClr val="bg1"/>
            </a:solidFill>
          </a:endParaRPr>
        </a:p>
      </dgm:t>
    </dgm:pt>
    <dgm:pt modelId="{B547160D-225C-E345-B8ED-5736A6948158}" type="parTrans" cxnId="{9781336C-500A-EC4D-9B12-5EC84CAFD916}">
      <dgm:prSet/>
      <dgm:spPr/>
      <dgm:t>
        <a:bodyPr/>
        <a:lstStyle/>
        <a:p>
          <a:pPr algn="l"/>
          <a:endParaRPr lang="es-ES">
            <a:solidFill>
              <a:schemeClr val="bg1"/>
            </a:solidFill>
          </a:endParaRPr>
        </a:p>
      </dgm:t>
    </dgm:pt>
    <dgm:pt modelId="{76BF8BAC-C0BF-8943-A68D-4A037825F14C}" type="sibTrans" cxnId="{9781336C-500A-EC4D-9B12-5EC84CAFD916}">
      <dgm:prSet/>
      <dgm:spPr/>
      <dgm:t>
        <a:bodyPr/>
        <a:lstStyle/>
        <a:p>
          <a:pPr algn="l"/>
          <a:endParaRPr lang="es-ES">
            <a:solidFill>
              <a:schemeClr val="bg1"/>
            </a:solidFill>
          </a:endParaRPr>
        </a:p>
      </dgm:t>
    </dgm:pt>
    <dgm:pt modelId="{3C4E82DE-844B-0843-BC76-1176DAF1BB1D}">
      <dgm:prSet phldrT="[Texto]"/>
      <dgm:spPr>
        <a:solidFill>
          <a:schemeClr val="bg1">
            <a:lumMod val="65000"/>
            <a:alpha val="65000"/>
          </a:schemeClr>
        </a:solidFill>
      </dgm:spPr>
      <dgm:t>
        <a:bodyPr/>
        <a:lstStyle/>
        <a:p>
          <a:pPr algn="l"/>
          <a:r>
            <a:rPr lang="pt-PT" noProof="0" dirty="0" err="1" smtClean="0">
              <a:solidFill>
                <a:schemeClr val="bg1"/>
              </a:solidFill>
            </a:rPr>
            <a:t>Acciones</a:t>
          </a:r>
          <a:r>
            <a:rPr lang="pt-PT" noProof="0" dirty="0" smtClean="0">
              <a:solidFill>
                <a:schemeClr val="bg1"/>
              </a:solidFill>
            </a:rPr>
            <a:t> </a:t>
          </a:r>
          <a:r>
            <a:rPr lang="pt-PT" noProof="0" dirty="0" err="1" smtClean="0">
              <a:solidFill>
                <a:schemeClr val="bg1"/>
              </a:solidFill>
            </a:rPr>
            <a:t>inapropiadas</a:t>
          </a:r>
          <a:endParaRPr lang="en-US" noProof="0" dirty="0">
            <a:solidFill>
              <a:schemeClr val="bg1"/>
            </a:solidFill>
          </a:endParaRPr>
        </a:p>
      </dgm:t>
    </dgm:pt>
    <dgm:pt modelId="{D84EDE05-0CC7-1846-901A-DB2C5EFD9572}" type="parTrans" cxnId="{4165D872-3A75-304D-9358-B22E311A2B5E}">
      <dgm:prSet/>
      <dgm:spPr/>
      <dgm:t>
        <a:bodyPr/>
        <a:lstStyle/>
        <a:p>
          <a:pPr algn="l"/>
          <a:endParaRPr lang="es-ES">
            <a:solidFill>
              <a:schemeClr val="bg1"/>
            </a:solidFill>
          </a:endParaRPr>
        </a:p>
      </dgm:t>
    </dgm:pt>
    <dgm:pt modelId="{56B4B473-7EB3-4B4F-970C-7713B723E9E3}" type="sibTrans" cxnId="{4165D872-3A75-304D-9358-B22E311A2B5E}">
      <dgm:prSet/>
      <dgm:spPr/>
      <dgm:t>
        <a:bodyPr/>
        <a:lstStyle/>
        <a:p>
          <a:pPr algn="l"/>
          <a:endParaRPr lang="es-ES">
            <a:solidFill>
              <a:schemeClr val="bg1"/>
            </a:solidFill>
          </a:endParaRPr>
        </a:p>
      </dgm:t>
    </dgm:pt>
    <dgm:pt modelId="{4C5C97D5-3134-F54F-BA58-CD1CA574A0F4}" type="pres">
      <dgm:prSet presAssocID="{E270FB1C-8D23-0049-A012-8CC5C57BBEB4}" presName="Name0" presStyleCnt="0">
        <dgm:presLayoutVars>
          <dgm:dir/>
          <dgm:animLvl val="lvl"/>
          <dgm:resizeHandles val="exact"/>
        </dgm:presLayoutVars>
      </dgm:prSet>
      <dgm:spPr/>
      <dgm:t>
        <a:bodyPr/>
        <a:lstStyle/>
        <a:p>
          <a:endParaRPr lang="es-ES"/>
        </a:p>
      </dgm:t>
    </dgm:pt>
    <dgm:pt modelId="{F092A143-9ABA-7D41-90FB-62E40E239F9C}" type="pres">
      <dgm:prSet presAssocID="{6EDB3CE2-DE71-2D47-9E7E-747391A195BB}" presName="linNode" presStyleCnt="0"/>
      <dgm:spPr/>
    </dgm:pt>
    <dgm:pt modelId="{1791D5A2-F492-A941-B8AB-D6FB95196DA1}" type="pres">
      <dgm:prSet presAssocID="{6EDB3CE2-DE71-2D47-9E7E-747391A195BB}" presName="parentText" presStyleLbl="node1" presStyleIdx="0" presStyleCnt="3">
        <dgm:presLayoutVars>
          <dgm:chMax val="1"/>
          <dgm:bulletEnabled val="1"/>
        </dgm:presLayoutVars>
      </dgm:prSet>
      <dgm:spPr/>
      <dgm:t>
        <a:bodyPr/>
        <a:lstStyle/>
        <a:p>
          <a:endParaRPr lang="es-ES"/>
        </a:p>
      </dgm:t>
    </dgm:pt>
    <dgm:pt modelId="{458733CC-C7B1-0946-8C9C-34095596A348}" type="pres">
      <dgm:prSet presAssocID="{6EDB3CE2-DE71-2D47-9E7E-747391A195BB}" presName="descendantText" presStyleLbl="alignAccFollowNode1" presStyleIdx="0" presStyleCnt="3">
        <dgm:presLayoutVars>
          <dgm:bulletEnabled val="1"/>
        </dgm:presLayoutVars>
      </dgm:prSet>
      <dgm:spPr/>
      <dgm:t>
        <a:bodyPr/>
        <a:lstStyle/>
        <a:p>
          <a:endParaRPr lang="es-ES"/>
        </a:p>
      </dgm:t>
    </dgm:pt>
    <dgm:pt modelId="{6D1B4AD0-99AB-2B42-A458-F6EF52BAB6FD}" type="pres">
      <dgm:prSet presAssocID="{E3F0E0B8-A918-7048-93AA-B8D21CA9B4AB}" presName="sp" presStyleCnt="0"/>
      <dgm:spPr/>
    </dgm:pt>
    <dgm:pt modelId="{3F216344-56CE-6F44-9660-2029582A1D98}" type="pres">
      <dgm:prSet presAssocID="{599AEA00-E100-4547-AB05-1A6FAD276CD7}" presName="linNode" presStyleCnt="0"/>
      <dgm:spPr/>
    </dgm:pt>
    <dgm:pt modelId="{8B578AEB-4203-1144-8A96-D980CE72F054}" type="pres">
      <dgm:prSet presAssocID="{599AEA00-E100-4547-AB05-1A6FAD276CD7}" presName="parentText" presStyleLbl="node1" presStyleIdx="1" presStyleCnt="3">
        <dgm:presLayoutVars>
          <dgm:chMax val="1"/>
          <dgm:bulletEnabled val="1"/>
        </dgm:presLayoutVars>
      </dgm:prSet>
      <dgm:spPr/>
      <dgm:t>
        <a:bodyPr/>
        <a:lstStyle/>
        <a:p>
          <a:endParaRPr lang="es-ES"/>
        </a:p>
      </dgm:t>
    </dgm:pt>
    <dgm:pt modelId="{E8BF9F73-EB5E-6340-9299-32A2BAFC2D4A}" type="pres">
      <dgm:prSet presAssocID="{599AEA00-E100-4547-AB05-1A6FAD276CD7}" presName="descendantText" presStyleLbl="alignAccFollowNode1" presStyleIdx="1" presStyleCnt="3">
        <dgm:presLayoutVars>
          <dgm:bulletEnabled val="1"/>
        </dgm:presLayoutVars>
      </dgm:prSet>
      <dgm:spPr/>
      <dgm:t>
        <a:bodyPr/>
        <a:lstStyle/>
        <a:p>
          <a:endParaRPr lang="es-ES"/>
        </a:p>
      </dgm:t>
    </dgm:pt>
    <dgm:pt modelId="{D92FCC6D-0030-8746-8C24-161ECFD06945}" type="pres">
      <dgm:prSet presAssocID="{CA9BD52C-EE22-CB46-8E98-BDCAAB0971BF}" presName="sp" presStyleCnt="0"/>
      <dgm:spPr/>
    </dgm:pt>
    <dgm:pt modelId="{B56B0D8E-3354-A843-937F-E8022D654D54}" type="pres">
      <dgm:prSet presAssocID="{2FE4F442-3EC1-474A-9857-30370A0F5BB0}" presName="linNode" presStyleCnt="0"/>
      <dgm:spPr/>
    </dgm:pt>
    <dgm:pt modelId="{C879E15B-CE87-0A49-946A-FB0D72F42972}" type="pres">
      <dgm:prSet presAssocID="{2FE4F442-3EC1-474A-9857-30370A0F5BB0}" presName="parentText" presStyleLbl="node1" presStyleIdx="2" presStyleCnt="3">
        <dgm:presLayoutVars>
          <dgm:chMax val="1"/>
          <dgm:bulletEnabled val="1"/>
        </dgm:presLayoutVars>
      </dgm:prSet>
      <dgm:spPr/>
      <dgm:t>
        <a:bodyPr/>
        <a:lstStyle/>
        <a:p>
          <a:endParaRPr lang="es-ES"/>
        </a:p>
      </dgm:t>
    </dgm:pt>
    <dgm:pt modelId="{CBF419A0-8A17-1A4B-A6A2-07E16C28656E}" type="pres">
      <dgm:prSet presAssocID="{2FE4F442-3EC1-474A-9857-30370A0F5BB0}" presName="descendantText" presStyleLbl="alignAccFollowNode1" presStyleIdx="2" presStyleCnt="3">
        <dgm:presLayoutVars>
          <dgm:bulletEnabled val="1"/>
        </dgm:presLayoutVars>
      </dgm:prSet>
      <dgm:spPr/>
      <dgm:t>
        <a:bodyPr/>
        <a:lstStyle/>
        <a:p>
          <a:endParaRPr lang="es-ES"/>
        </a:p>
      </dgm:t>
    </dgm:pt>
  </dgm:ptLst>
  <dgm:cxnLst>
    <dgm:cxn modelId="{9781336C-500A-EC4D-9B12-5EC84CAFD916}" srcId="{E270FB1C-8D23-0049-A012-8CC5C57BBEB4}" destId="{2FE4F442-3EC1-474A-9857-30370A0F5BB0}" srcOrd="2" destOrd="0" parTransId="{B547160D-225C-E345-B8ED-5736A6948158}" sibTransId="{76BF8BAC-C0BF-8943-A68D-4A037825F14C}"/>
    <dgm:cxn modelId="{5EF9B171-E1A9-1646-95D8-8340C1C00C8E}" type="presOf" srcId="{3C4E82DE-844B-0843-BC76-1176DAF1BB1D}" destId="{CBF419A0-8A17-1A4B-A6A2-07E16C28656E}" srcOrd="0" destOrd="0" presId="urn:microsoft.com/office/officeart/2005/8/layout/vList5"/>
    <dgm:cxn modelId="{17526F28-E1BE-6844-85E2-65617AAE2F68}" srcId="{E270FB1C-8D23-0049-A012-8CC5C57BBEB4}" destId="{6EDB3CE2-DE71-2D47-9E7E-747391A195BB}" srcOrd="0" destOrd="0" parTransId="{612F6401-D597-624F-9AF0-866436E65D36}" sibTransId="{E3F0E0B8-A918-7048-93AA-B8D21CA9B4AB}"/>
    <dgm:cxn modelId="{9DD71D1F-82BA-474C-BFAF-AD571915D677}" type="presOf" srcId="{6EDB3CE2-DE71-2D47-9E7E-747391A195BB}" destId="{1791D5A2-F492-A941-B8AB-D6FB95196DA1}" srcOrd="0" destOrd="0" presId="urn:microsoft.com/office/officeart/2005/8/layout/vList5"/>
    <dgm:cxn modelId="{98EDCB2E-ABB6-D74F-BB7A-1E6895C6EB37}" type="presOf" srcId="{599AEA00-E100-4547-AB05-1A6FAD276CD7}" destId="{8B578AEB-4203-1144-8A96-D980CE72F054}" srcOrd="0" destOrd="0" presId="urn:microsoft.com/office/officeart/2005/8/layout/vList5"/>
    <dgm:cxn modelId="{8A81FAA2-8E07-A449-A06F-B3F26F60D540}" type="presOf" srcId="{2FE4F442-3EC1-474A-9857-30370A0F5BB0}" destId="{C879E15B-CE87-0A49-946A-FB0D72F42972}" srcOrd="0" destOrd="0" presId="urn:microsoft.com/office/officeart/2005/8/layout/vList5"/>
    <dgm:cxn modelId="{A5F741B8-560B-1442-B3FB-2DF949A07F1F}" srcId="{599AEA00-E100-4547-AB05-1A6FAD276CD7}" destId="{E8067571-3712-B94F-8A8C-B3F57FC1CEBA}" srcOrd="0" destOrd="0" parTransId="{9789C28A-2CAA-AB41-A8E8-304278EA4A55}" sibTransId="{2FFB9CC6-4C02-DC4E-8A8D-66DBF775F6D7}"/>
    <dgm:cxn modelId="{57EE53F5-85FE-A946-B374-27C3EB5443C5}" srcId="{6EDB3CE2-DE71-2D47-9E7E-747391A195BB}" destId="{502BE0E7-7DFA-4349-90C1-6B1C80191320}" srcOrd="0" destOrd="0" parTransId="{A0AC3FC4-20C5-1742-AA64-0D1C2F36BA79}" sibTransId="{510A6F5A-E7B6-244D-8BA9-BD574A8ACBC5}"/>
    <dgm:cxn modelId="{AFA6544F-B514-FC48-98CD-40C3401F0F9B}" type="presOf" srcId="{E270FB1C-8D23-0049-A012-8CC5C57BBEB4}" destId="{4C5C97D5-3134-F54F-BA58-CD1CA574A0F4}" srcOrd="0" destOrd="0" presId="urn:microsoft.com/office/officeart/2005/8/layout/vList5"/>
    <dgm:cxn modelId="{4165D872-3A75-304D-9358-B22E311A2B5E}" srcId="{2FE4F442-3EC1-474A-9857-30370A0F5BB0}" destId="{3C4E82DE-844B-0843-BC76-1176DAF1BB1D}" srcOrd="0" destOrd="0" parTransId="{D84EDE05-0CC7-1846-901A-DB2C5EFD9572}" sibTransId="{56B4B473-7EB3-4B4F-970C-7713B723E9E3}"/>
    <dgm:cxn modelId="{583E6B6D-A4ED-994D-A78B-E3F13E361D07}" type="presOf" srcId="{E8067571-3712-B94F-8A8C-B3F57FC1CEBA}" destId="{E8BF9F73-EB5E-6340-9299-32A2BAFC2D4A}" srcOrd="0" destOrd="0" presId="urn:microsoft.com/office/officeart/2005/8/layout/vList5"/>
    <dgm:cxn modelId="{C9E38CA1-7E9F-B44C-AD8A-E8689F609F3C}" type="presOf" srcId="{502BE0E7-7DFA-4349-90C1-6B1C80191320}" destId="{458733CC-C7B1-0946-8C9C-34095596A348}" srcOrd="0" destOrd="0" presId="urn:microsoft.com/office/officeart/2005/8/layout/vList5"/>
    <dgm:cxn modelId="{D91A8E98-FACB-3247-87FD-0BE12C34BA9F}" srcId="{E270FB1C-8D23-0049-A012-8CC5C57BBEB4}" destId="{599AEA00-E100-4547-AB05-1A6FAD276CD7}" srcOrd="1" destOrd="0" parTransId="{8F1FB6A4-B127-FA4B-B446-8D894CC01192}" sibTransId="{CA9BD52C-EE22-CB46-8E98-BDCAAB0971BF}"/>
    <dgm:cxn modelId="{4F0A5E67-8CC4-9047-A370-7F3DB121840F}" type="presParOf" srcId="{4C5C97D5-3134-F54F-BA58-CD1CA574A0F4}" destId="{F092A143-9ABA-7D41-90FB-62E40E239F9C}" srcOrd="0" destOrd="0" presId="urn:microsoft.com/office/officeart/2005/8/layout/vList5"/>
    <dgm:cxn modelId="{A529F02E-9DF5-DA46-B0F1-51CADAA84EC6}" type="presParOf" srcId="{F092A143-9ABA-7D41-90FB-62E40E239F9C}" destId="{1791D5A2-F492-A941-B8AB-D6FB95196DA1}" srcOrd="0" destOrd="0" presId="urn:microsoft.com/office/officeart/2005/8/layout/vList5"/>
    <dgm:cxn modelId="{94BB61BF-6828-FB42-949E-53789C6AA8D8}" type="presParOf" srcId="{F092A143-9ABA-7D41-90FB-62E40E239F9C}" destId="{458733CC-C7B1-0946-8C9C-34095596A348}" srcOrd="1" destOrd="0" presId="urn:microsoft.com/office/officeart/2005/8/layout/vList5"/>
    <dgm:cxn modelId="{C1340055-CC7A-424D-B1A4-52DF37BC1E70}" type="presParOf" srcId="{4C5C97D5-3134-F54F-BA58-CD1CA574A0F4}" destId="{6D1B4AD0-99AB-2B42-A458-F6EF52BAB6FD}" srcOrd="1" destOrd="0" presId="urn:microsoft.com/office/officeart/2005/8/layout/vList5"/>
    <dgm:cxn modelId="{EAFDF21D-5624-A14E-8571-344A062833F6}" type="presParOf" srcId="{4C5C97D5-3134-F54F-BA58-CD1CA574A0F4}" destId="{3F216344-56CE-6F44-9660-2029582A1D98}" srcOrd="2" destOrd="0" presId="urn:microsoft.com/office/officeart/2005/8/layout/vList5"/>
    <dgm:cxn modelId="{6878BA29-5E25-6B41-9E1A-724F96D387FC}" type="presParOf" srcId="{3F216344-56CE-6F44-9660-2029582A1D98}" destId="{8B578AEB-4203-1144-8A96-D980CE72F054}" srcOrd="0" destOrd="0" presId="urn:microsoft.com/office/officeart/2005/8/layout/vList5"/>
    <dgm:cxn modelId="{89E62E12-B883-7B41-9931-652408A0A25F}" type="presParOf" srcId="{3F216344-56CE-6F44-9660-2029582A1D98}" destId="{E8BF9F73-EB5E-6340-9299-32A2BAFC2D4A}" srcOrd="1" destOrd="0" presId="urn:microsoft.com/office/officeart/2005/8/layout/vList5"/>
    <dgm:cxn modelId="{9F9C4805-7C87-5E48-B6FB-2156BBB80025}" type="presParOf" srcId="{4C5C97D5-3134-F54F-BA58-CD1CA574A0F4}" destId="{D92FCC6D-0030-8746-8C24-161ECFD06945}" srcOrd="3" destOrd="0" presId="urn:microsoft.com/office/officeart/2005/8/layout/vList5"/>
    <dgm:cxn modelId="{35011AC7-7A68-1540-A0C8-2073071B75BC}" type="presParOf" srcId="{4C5C97D5-3134-F54F-BA58-CD1CA574A0F4}" destId="{B56B0D8E-3354-A843-937F-E8022D654D54}" srcOrd="4" destOrd="0" presId="urn:microsoft.com/office/officeart/2005/8/layout/vList5"/>
    <dgm:cxn modelId="{BC80D1F1-4142-3342-BB32-FD9D346E235E}" type="presParOf" srcId="{B56B0D8E-3354-A843-937F-E8022D654D54}" destId="{C879E15B-CE87-0A49-946A-FB0D72F42972}" srcOrd="0" destOrd="0" presId="urn:microsoft.com/office/officeart/2005/8/layout/vList5"/>
    <dgm:cxn modelId="{F8152884-218A-9243-9F81-F258D521878B}" type="presParOf" srcId="{B56B0D8E-3354-A843-937F-E8022D654D54}" destId="{CBF419A0-8A17-1A4B-A6A2-07E16C28656E}" srcOrd="1"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CE9CD1-AD5D-8848-92C4-E580485B1B85}" type="doc">
      <dgm:prSet loTypeId="urn:microsoft.com/office/officeart/2005/8/layout/lProcess1" loCatId="" qsTypeId="urn:microsoft.com/office/officeart/2005/8/quickstyle/simple4" qsCatId="simple" csTypeId="urn:microsoft.com/office/officeart/2005/8/colors/accent1_2" csCatId="accent1" phldr="1"/>
      <dgm:spPr/>
      <dgm:t>
        <a:bodyPr/>
        <a:lstStyle/>
        <a:p>
          <a:endParaRPr lang="es-ES"/>
        </a:p>
      </dgm:t>
    </dgm:pt>
    <dgm:pt modelId="{EB379081-9682-0049-B6C8-8691AEBACB15}">
      <dgm:prSet phldrT="[Texto]" custT="1"/>
      <dgm:spPr>
        <a:solidFill>
          <a:schemeClr val="tx2">
            <a:lumMod val="60000"/>
            <a:lumOff val="40000"/>
            <a:alpha val="65000"/>
          </a:schemeClr>
        </a:solidFill>
      </dgm:spPr>
      <dgm:t>
        <a:bodyPr/>
        <a:lstStyle/>
        <a:p>
          <a:r>
            <a:rPr lang="es-ES" sz="2900" dirty="0" smtClean="0">
              <a:solidFill>
                <a:srgbClr val="FFFFFF"/>
              </a:solidFill>
            </a:rPr>
            <a:t>Vivir de acuerdo</a:t>
          </a:r>
        </a:p>
        <a:p>
          <a:r>
            <a:rPr lang="es-ES" sz="2900" dirty="0" smtClean="0">
              <a:solidFill>
                <a:srgbClr val="FFFFFF"/>
              </a:solidFill>
            </a:rPr>
            <a:t>con la Ley</a:t>
          </a:r>
          <a:endParaRPr lang="es-ES" sz="2900" dirty="0">
            <a:solidFill>
              <a:srgbClr val="FFFFFF"/>
            </a:solidFill>
          </a:endParaRPr>
        </a:p>
      </dgm:t>
    </dgm:pt>
    <dgm:pt modelId="{02D20B8B-BE2C-0B43-B834-3CA7DE41746C}" type="parTrans" cxnId="{D88D7E38-1DAF-8946-8DE7-FB392418AEAA}">
      <dgm:prSet/>
      <dgm:spPr/>
      <dgm:t>
        <a:bodyPr/>
        <a:lstStyle/>
        <a:p>
          <a:endParaRPr lang="es-ES"/>
        </a:p>
      </dgm:t>
    </dgm:pt>
    <dgm:pt modelId="{DC0013A1-C481-5049-A0DC-EFD980B27DBC}" type="sibTrans" cxnId="{D88D7E38-1DAF-8946-8DE7-FB392418AEAA}">
      <dgm:prSet/>
      <dgm:spPr/>
      <dgm:t>
        <a:bodyPr/>
        <a:lstStyle/>
        <a:p>
          <a:endParaRPr lang="es-ES"/>
        </a:p>
      </dgm:t>
    </dgm:pt>
    <dgm:pt modelId="{DA1C309E-4893-6047-A3A3-BCE36D98A9FE}">
      <dgm:prSet phldrT="[Texto]" custT="1"/>
      <dgm:spPr>
        <a:solidFill>
          <a:schemeClr val="bg1">
            <a:lumMod val="65000"/>
            <a:alpha val="65000"/>
          </a:schemeClr>
        </a:solidFill>
      </dgm:spPr>
      <dgm:t>
        <a:bodyPr/>
        <a:lstStyle/>
        <a:p>
          <a:pPr>
            <a:spcAft>
              <a:spcPts val="0"/>
            </a:spcAft>
          </a:pPr>
          <a:r>
            <a:rPr lang="es-ES" sz="2600" noProof="0" dirty="0" smtClean="0">
              <a:solidFill>
                <a:srgbClr val="FFFFFF"/>
              </a:solidFill>
            </a:rPr>
            <a:t>Andar en el camino</a:t>
          </a:r>
        </a:p>
        <a:p>
          <a:pPr>
            <a:spcAft>
              <a:spcPts val="0"/>
            </a:spcAft>
          </a:pPr>
          <a:r>
            <a:rPr lang="es-ES" sz="2600" noProof="0" dirty="0" smtClean="0">
              <a:solidFill>
                <a:srgbClr val="FFFFFF"/>
              </a:solidFill>
            </a:rPr>
            <a:t>de la Ley</a:t>
          </a:r>
          <a:endParaRPr lang="en-US" sz="2600" noProof="0" dirty="0">
            <a:solidFill>
              <a:srgbClr val="FFFFFF"/>
            </a:solidFill>
          </a:endParaRPr>
        </a:p>
      </dgm:t>
    </dgm:pt>
    <dgm:pt modelId="{2D3D9F1C-6976-2348-9D97-A41A3A5EC9E2}" type="parTrans" cxnId="{74D8F9FD-B19E-CB45-BB21-A557071A53EA}">
      <dgm:prSet/>
      <dgm:spPr/>
      <dgm:t>
        <a:bodyPr/>
        <a:lstStyle/>
        <a:p>
          <a:endParaRPr lang="es-ES">
            <a:solidFill>
              <a:srgbClr val="FFFFFF"/>
            </a:solidFill>
          </a:endParaRPr>
        </a:p>
      </dgm:t>
    </dgm:pt>
    <dgm:pt modelId="{6CCCC352-DC6A-2042-B3D9-95D56BDF0EF3}" type="sibTrans" cxnId="{74D8F9FD-B19E-CB45-BB21-A557071A53EA}">
      <dgm:prSet/>
      <dgm:spPr/>
      <dgm:t>
        <a:bodyPr/>
        <a:lstStyle/>
        <a:p>
          <a:endParaRPr lang="es-ES">
            <a:solidFill>
              <a:srgbClr val="FFFFFF"/>
            </a:solidFill>
          </a:endParaRPr>
        </a:p>
      </dgm:t>
    </dgm:pt>
    <dgm:pt modelId="{660169E4-E582-1F45-820C-40D203545859}">
      <dgm:prSet phldrT="[Texto]" custT="1"/>
      <dgm:spPr>
        <a:solidFill>
          <a:schemeClr val="bg1">
            <a:lumMod val="65000"/>
            <a:alpha val="65000"/>
          </a:schemeClr>
        </a:solidFill>
      </dgm:spPr>
      <dgm:t>
        <a:bodyPr/>
        <a:lstStyle/>
        <a:p>
          <a:r>
            <a:rPr lang="pt-PT" sz="2600" noProof="0" dirty="0" err="1" smtClean="0">
              <a:solidFill>
                <a:srgbClr val="FFFFFF"/>
              </a:solidFill>
            </a:rPr>
            <a:t>Consolidarse</a:t>
          </a:r>
          <a:r>
            <a:rPr lang="pt-PT" sz="2600" noProof="0" dirty="0" smtClean="0">
              <a:solidFill>
                <a:srgbClr val="FFFFFF"/>
              </a:solidFill>
            </a:rPr>
            <a:t> </a:t>
          </a:r>
          <a:r>
            <a:rPr lang="pt-PT" sz="2600" noProof="0" dirty="0" err="1" smtClean="0">
              <a:solidFill>
                <a:srgbClr val="FFFFFF"/>
              </a:solidFill>
            </a:rPr>
            <a:t>en</a:t>
          </a:r>
          <a:r>
            <a:rPr lang="pt-PT" sz="2600" noProof="0" dirty="0" smtClean="0">
              <a:solidFill>
                <a:srgbClr val="FFFFFF"/>
              </a:solidFill>
            </a:rPr>
            <a:t> la </a:t>
          </a:r>
          <a:r>
            <a:rPr lang="pt-PT" sz="2600" noProof="0" dirty="0" err="1" smtClean="0">
              <a:solidFill>
                <a:srgbClr val="FFFFFF"/>
              </a:solidFill>
            </a:rPr>
            <a:t>Ley</a:t>
          </a:r>
          <a:endParaRPr lang="en-US" sz="2600" noProof="0" dirty="0">
            <a:solidFill>
              <a:srgbClr val="FFFFFF"/>
            </a:solidFill>
          </a:endParaRPr>
        </a:p>
      </dgm:t>
    </dgm:pt>
    <dgm:pt modelId="{1C3E0B08-FB57-494E-B62D-6455A6F96A43}" type="parTrans" cxnId="{A7FE55BD-CDB7-A144-888E-9C0AA4B0C36A}">
      <dgm:prSet/>
      <dgm:spPr/>
      <dgm:t>
        <a:bodyPr/>
        <a:lstStyle/>
        <a:p>
          <a:endParaRPr lang="es-ES"/>
        </a:p>
      </dgm:t>
    </dgm:pt>
    <dgm:pt modelId="{CDB94322-2298-6A43-B270-ECF502B650A9}" type="sibTrans" cxnId="{A7FE55BD-CDB7-A144-888E-9C0AA4B0C36A}">
      <dgm:prSet/>
      <dgm:spPr/>
      <dgm:t>
        <a:bodyPr/>
        <a:lstStyle/>
        <a:p>
          <a:endParaRPr lang="es-ES"/>
        </a:p>
      </dgm:t>
    </dgm:pt>
    <dgm:pt modelId="{5D887178-7A58-D443-B0D7-D38363240707}">
      <dgm:prSet phldrT="[Texto]" custT="1"/>
      <dgm:spPr>
        <a:solidFill>
          <a:schemeClr val="tx2">
            <a:lumMod val="60000"/>
            <a:lumOff val="40000"/>
            <a:alpha val="65000"/>
          </a:schemeClr>
        </a:solidFill>
      </dgm:spPr>
      <dgm:t>
        <a:bodyPr/>
        <a:lstStyle/>
        <a:p>
          <a:r>
            <a:rPr lang="es-ES" sz="2900" noProof="0" dirty="0" smtClean="0">
              <a:solidFill>
                <a:srgbClr val="FFFFFF"/>
              </a:solidFill>
            </a:rPr>
            <a:t>Meditar en la Biblia</a:t>
          </a:r>
        </a:p>
        <a:p>
          <a:r>
            <a:rPr lang="es-ES" sz="2900" noProof="0" dirty="0" smtClean="0">
              <a:solidFill>
                <a:srgbClr val="FFFFFF"/>
              </a:solidFill>
            </a:rPr>
            <a:t>cada día</a:t>
          </a:r>
          <a:endParaRPr lang="en-US" sz="2900" noProof="0" dirty="0">
            <a:solidFill>
              <a:srgbClr val="FFFFFF"/>
            </a:solidFill>
          </a:endParaRPr>
        </a:p>
      </dgm:t>
    </dgm:pt>
    <dgm:pt modelId="{D98F8F69-0637-E444-851F-4DD5DFB2B01A}" type="parTrans" cxnId="{D44C7852-CCE0-B347-92D3-6DDC886C94F8}">
      <dgm:prSet/>
      <dgm:spPr/>
      <dgm:t>
        <a:bodyPr/>
        <a:lstStyle/>
        <a:p>
          <a:endParaRPr lang="es-ES"/>
        </a:p>
      </dgm:t>
    </dgm:pt>
    <dgm:pt modelId="{EF3D37D7-3A58-0F41-AFAD-A8CAF6A5A740}" type="sibTrans" cxnId="{D44C7852-CCE0-B347-92D3-6DDC886C94F8}">
      <dgm:prSet/>
      <dgm:spPr/>
      <dgm:t>
        <a:bodyPr/>
        <a:lstStyle/>
        <a:p>
          <a:endParaRPr lang="es-ES"/>
        </a:p>
      </dgm:t>
    </dgm:pt>
    <dgm:pt modelId="{552650F8-8BDD-AD47-B987-6AF42FC7D123}">
      <dgm:prSet phldrT="[Texto]" custT="1"/>
      <dgm:spPr>
        <a:solidFill>
          <a:schemeClr val="bg1">
            <a:lumMod val="65000"/>
            <a:alpha val="65000"/>
          </a:schemeClr>
        </a:solidFill>
      </dgm:spPr>
      <dgm:t>
        <a:bodyPr/>
        <a:lstStyle/>
        <a:p>
          <a:r>
            <a:rPr lang="es-ES" sz="2600" spc="-70" baseline="0" noProof="0" dirty="0" smtClean="0">
              <a:solidFill>
                <a:srgbClr val="FFFFFF"/>
              </a:solidFill>
            </a:rPr>
            <a:t>Deleitarse en la Biblia y vivir de acuerdo con sus principios</a:t>
          </a:r>
          <a:endParaRPr lang="en-US" sz="2600" spc="-70" baseline="0" noProof="0" dirty="0">
            <a:solidFill>
              <a:srgbClr val="FFFFFF"/>
            </a:solidFill>
          </a:endParaRPr>
        </a:p>
      </dgm:t>
    </dgm:pt>
    <dgm:pt modelId="{224F2841-6CA6-6B43-BAFD-9CE94AC96888}" type="parTrans" cxnId="{10BE37F3-CB8D-574B-B841-DBDB05E5A9F9}">
      <dgm:prSet/>
      <dgm:spPr/>
      <dgm:t>
        <a:bodyPr/>
        <a:lstStyle/>
        <a:p>
          <a:endParaRPr lang="es-ES">
            <a:solidFill>
              <a:srgbClr val="FFFFFF"/>
            </a:solidFill>
          </a:endParaRPr>
        </a:p>
      </dgm:t>
    </dgm:pt>
    <dgm:pt modelId="{4BDB4336-8E16-7E48-ABAB-21E544F57AA7}" type="sibTrans" cxnId="{10BE37F3-CB8D-574B-B841-DBDB05E5A9F9}">
      <dgm:prSet/>
      <dgm:spPr/>
      <dgm:t>
        <a:bodyPr/>
        <a:lstStyle/>
        <a:p>
          <a:endParaRPr lang="es-ES">
            <a:solidFill>
              <a:srgbClr val="FFFFFF"/>
            </a:solidFill>
          </a:endParaRPr>
        </a:p>
      </dgm:t>
    </dgm:pt>
    <dgm:pt modelId="{8476DAF9-5400-4746-B6B3-AAF0EBDCAF93}">
      <dgm:prSet phldrT="[Texto]" custT="1"/>
      <dgm:spPr>
        <a:solidFill>
          <a:schemeClr val="bg1">
            <a:lumMod val="65000"/>
            <a:alpha val="65000"/>
          </a:schemeClr>
        </a:solidFill>
      </dgm:spPr>
      <dgm:t>
        <a:bodyPr/>
        <a:lstStyle/>
        <a:p>
          <a:r>
            <a:rPr lang="es-ES" sz="2600" noProof="0" dirty="0" smtClean="0">
              <a:solidFill>
                <a:srgbClr val="FFFFFF"/>
              </a:solidFill>
            </a:rPr>
            <a:t>Vivir una vida de prosperidad</a:t>
          </a:r>
          <a:endParaRPr lang="en-US" sz="2600" noProof="0" dirty="0">
            <a:solidFill>
              <a:srgbClr val="FFFFFF"/>
            </a:solidFill>
          </a:endParaRPr>
        </a:p>
      </dgm:t>
    </dgm:pt>
    <dgm:pt modelId="{4A62EC29-6868-9D45-8ACD-5D0E47F94028}" type="parTrans" cxnId="{97A72AF7-C6D8-9B41-BBD5-4B80429B02EC}">
      <dgm:prSet/>
      <dgm:spPr/>
      <dgm:t>
        <a:bodyPr/>
        <a:lstStyle/>
        <a:p>
          <a:endParaRPr lang="es-ES"/>
        </a:p>
      </dgm:t>
    </dgm:pt>
    <dgm:pt modelId="{1E80A465-CCC6-D34A-A901-842C3445197E}" type="sibTrans" cxnId="{97A72AF7-C6D8-9B41-BBD5-4B80429B02EC}">
      <dgm:prSet/>
      <dgm:spPr/>
      <dgm:t>
        <a:bodyPr/>
        <a:lstStyle/>
        <a:p>
          <a:endParaRPr lang="es-ES"/>
        </a:p>
      </dgm:t>
    </dgm:pt>
    <dgm:pt modelId="{CCC8CB6A-61F5-6944-B861-47856F515CB9}" type="pres">
      <dgm:prSet presAssocID="{74CE9CD1-AD5D-8848-92C4-E580485B1B85}" presName="Name0" presStyleCnt="0">
        <dgm:presLayoutVars>
          <dgm:dir/>
          <dgm:animLvl val="lvl"/>
          <dgm:resizeHandles val="exact"/>
        </dgm:presLayoutVars>
      </dgm:prSet>
      <dgm:spPr/>
      <dgm:t>
        <a:bodyPr/>
        <a:lstStyle/>
        <a:p>
          <a:endParaRPr lang="es-ES_tradnl"/>
        </a:p>
      </dgm:t>
    </dgm:pt>
    <dgm:pt modelId="{0A0FF807-E57B-7D43-9F4E-99026562B16B}" type="pres">
      <dgm:prSet presAssocID="{EB379081-9682-0049-B6C8-8691AEBACB15}" presName="vertFlow" presStyleCnt="0"/>
      <dgm:spPr/>
    </dgm:pt>
    <dgm:pt modelId="{9434FE7D-88B5-414C-AADE-35529B6EAAE0}" type="pres">
      <dgm:prSet presAssocID="{EB379081-9682-0049-B6C8-8691AEBACB15}" presName="header" presStyleLbl="node1" presStyleIdx="0" presStyleCnt="2"/>
      <dgm:spPr/>
      <dgm:t>
        <a:bodyPr/>
        <a:lstStyle/>
        <a:p>
          <a:endParaRPr lang="es-ES"/>
        </a:p>
      </dgm:t>
    </dgm:pt>
    <dgm:pt modelId="{944EA55A-2A19-2F45-AA7C-8F4DDFFEE64F}" type="pres">
      <dgm:prSet presAssocID="{2D3D9F1C-6976-2348-9D97-A41A3A5EC9E2}" presName="parTrans" presStyleLbl="sibTrans2D1" presStyleIdx="0" presStyleCnt="4"/>
      <dgm:spPr/>
      <dgm:t>
        <a:bodyPr/>
        <a:lstStyle/>
        <a:p>
          <a:endParaRPr lang="es-ES_tradnl"/>
        </a:p>
      </dgm:t>
    </dgm:pt>
    <dgm:pt modelId="{0ECA9C18-F60C-5F47-A367-15E39CAE3206}" type="pres">
      <dgm:prSet presAssocID="{DA1C309E-4893-6047-A3A3-BCE36D98A9FE}" presName="child" presStyleLbl="alignAccFollowNode1" presStyleIdx="0" presStyleCnt="4">
        <dgm:presLayoutVars>
          <dgm:chMax val="0"/>
          <dgm:bulletEnabled val="1"/>
        </dgm:presLayoutVars>
      </dgm:prSet>
      <dgm:spPr/>
      <dgm:t>
        <a:bodyPr/>
        <a:lstStyle/>
        <a:p>
          <a:endParaRPr lang="es-ES"/>
        </a:p>
      </dgm:t>
    </dgm:pt>
    <dgm:pt modelId="{69A1041E-B98D-D24C-96FE-601530EC4E41}" type="pres">
      <dgm:prSet presAssocID="{6CCCC352-DC6A-2042-B3D9-95D56BDF0EF3}" presName="sibTrans" presStyleLbl="sibTrans2D1" presStyleIdx="1" presStyleCnt="4"/>
      <dgm:spPr/>
      <dgm:t>
        <a:bodyPr/>
        <a:lstStyle/>
        <a:p>
          <a:endParaRPr lang="es-ES_tradnl"/>
        </a:p>
      </dgm:t>
    </dgm:pt>
    <dgm:pt modelId="{0AB5F6DA-0464-7044-AF27-D170F967BBB9}" type="pres">
      <dgm:prSet presAssocID="{660169E4-E582-1F45-820C-40D203545859}" presName="child" presStyleLbl="alignAccFollowNode1" presStyleIdx="1" presStyleCnt="4">
        <dgm:presLayoutVars>
          <dgm:chMax val="0"/>
          <dgm:bulletEnabled val="1"/>
        </dgm:presLayoutVars>
      </dgm:prSet>
      <dgm:spPr/>
      <dgm:t>
        <a:bodyPr/>
        <a:lstStyle/>
        <a:p>
          <a:endParaRPr lang="es-ES"/>
        </a:p>
      </dgm:t>
    </dgm:pt>
    <dgm:pt modelId="{B609D1F1-5777-D34C-AF0B-36900185D656}" type="pres">
      <dgm:prSet presAssocID="{EB379081-9682-0049-B6C8-8691AEBACB15}" presName="hSp" presStyleCnt="0"/>
      <dgm:spPr/>
    </dgm:pt>
    <dgm:pt modelId="{35955629-C2A4-0F4A-BA49-65EB3BF8FC20}" type="pres">
      <dgm:prSet presAssocID="{5D887178-7A58-D443-B0D7-D38363240707}" presName="vertFlow" presStyleCnt="0"/>
      <dgm:spPr/>
    </dgm:pt>
    <dgm:pt modelId="{37BE392C-EC53-8143-88B9-2597F4729AFF}" type="pres">
      <dgm:prSet presAssocID="{5D887178-7A58-D443-B0D7-D38363240707}" presName="header" presStyleLbl="node1" presStyleIdx="1" presStyleCnt="2"/>
      <dgm:spPr/>
      <dgm:t>
        <a:bodyPr/>
        <a:lstStyle/>
        <a:p>
          <a:endParaRPr lang="es-ES_tradnl"/>
        </a:p>
      </dgm:t>
    </dgm:pt>
    <dgm:pt modelId="{F1F66CF8-6286-1848-98A4-A5A567233A39}" type="pres">
      <dgm:prSet presAssocID="{224F2841-6CA6-6B43-BAFD-9CE94AC96888}" presName="parTrans" presStyleLbl="sibTrans2D1" presStyleIdx="2" presStyleCnt="4"/>
      <dgm:spPr/>
      <dgm:t>
        <a:bodyPr/>
        <a:lstStyle/>
        <a:p>
          <a:endParaRPr lang="es-ES_tradnl"/>
        </a:p>
      </dgm:t>
    </dgm:pt>
    <dgm:pt modelId="{914ACC46-87A9-E14C-9154-36515A34002F}" type="pres">
      <dgm:prSet presAssocID="{552650F8-8BDD-AD47-B987-6AF42FC7D123}" presName="child" presStyleLbl="alignAccFollowNode1" presStyleIdx="2" presStyleCnt="4">
        <dgm:presLayoutVars>
          <dgm:chMax val="0"/>
          <dgm:bulletEnabled val="1"/>
        </dgm:presLayoutVars>
      </dgm:prSet>
      <dgm:spPr/>
      <dgm:t>
        <a:bodyPr/>
        <a:lstStyle/>
        <a:p>
          <a:endParaRPr lang="es-ES"/>
        </a:p>
      </dgm:t>
    </dgm:pt>
    <dgm:pt modelId="{B73BF62C-76BD-3142-9E6C-3177B18A01D0}" type="pres">
      <dgm:prSet presAssocID="{4BDB4336-8E16-7E48-ABAB-21E544F57AA7}" presName="sibTrans" presStyleLbl="sibTrans2D1" presStyleIdx="3" presStyleCnt="4"/>
      <dgm:spPr/>
      <dgm:t>
        <a:bodyPr/>
        <a:lstStyle/>
        <a:p>
          <a:endParaRPr lang="es-ES_tradnl"/>
        </a:p>
      </dgm:t>
    </dgm:pt>
    <dgm:pt modelId="{9D0D6EE2-7F00-014B-8877-8768FB166F95}" type="pres">
      <dgm:prSet presAssocID="{8476DAF9-5400-4746-B6B3-AAF0EBDCAF93}" presName="child" presStyleLbl="alignAccFollowNode1" presStyleIdx="3" presStyleCnt="4">
        <dgm:presLayoutVars>
          <dgm:chMax val="0"/>
          <dgm:bulletEnabled val="1"/>
        </dgm:presLayoutVars>
      </dgm:prSet>
      <dgm:spPr/>
      <dgm:t>
        <a:bodyPr/>
        <a:lstStyle/>
        <a:p>
          <a:endParaRPr lang="es-ES_tradnl"/>
        </a:p>
      </dgm:t>
    </dgm:pt>
  </dgm:ptLst>
  <dgm:cxnLst>
    <dgm:cxn modelId="{74D8F9FD-B19E-CB45-BB21-A557071A53EA}" srcId="{EB379081-9682-0049-B6C8-8691AEBACB15}" destId="{DA1C309E-4893-6047-A3A3-BCE36D98A9FE}" srcOrd="0" destOrd="0" parTransId="{2D3D9F1C-6976-2348-9D97-A41A3A5EC9E2}" sibTransId="{6CCCC352-DC6A-2042-B3D9-95D56BDF0EF3}"/>
    <dgm:cxn modelId="{D88D7E38-1DAF-8946-8DE7-FB392418AEAA}" srcId="{74CE9CD1-AD5D-8848-92C4-E580485B1B85}" destId="{EB379081-9682-0049-B6C8-8691AEBACB15}" srcOrd="0" destOrd="0" parTransId="{02D20B8B-BE2C-0B43-B834-3CA7DE41746C}" sibTransId="{DC0013A1-C481-5049-A0DC-EFD980B27DBC}"/>
    <dgm:cxn modelId="{A7FE55BD-CDB7-A144-888E-9C0AA4B0C36A}" srcId="{EB379081-9682-0049-B6C8-8691AEBACB15}" destId="{660169E4-E582-1F45-820C-40D203545859}" srcOrd="1" destOrd="0" parTransId="{1C3E0B08-FB57-494E-B62D-6455A6F96A43}" sibTransId="{CDB94322-2298-6A43-B270-ECF502B650A9}"/>
    <dgm:cxn modelId="{D44C7852-CCE0-B347-92D3-6DDC886C94F8}" srcId="{74CE9CD1-AD5D-8848-92C4-E580485B1B85}" destId="{5D887178-7A58-D443-B0D7-D38363240707}" srcOrd="1" destOrd="0" parTransId="{D98F8F69-0637-E444-851F-4DD5DFB2B01A}" sibTransId="{EF3D37D7-3A58-0F41-AFAD-A8CAF6A5A740}"/>
    <dgm:cxn modelId="{D111DCB7-66C4-0149-9AFF-8947EDA99B99}" type="presOf" srcId="{4BDB4336-8E16-7E48-ABAB-21E544F57AA7}" destId="{B73BF62C-76BD-3142-9E6C-3177B18A01D0}" srcOrd="0" destOrd="0" presId="urn:microsoft.com/office/officeart/2005/8/layout/lProcess1"/>
    <dgm:cxn modelId="{25A7C5BE-5C7C-5741-B0EE-F46F85156859}" type="presOf" srcId="{6CCCC352-DC6A-2042-B3D9-95D56BDF0EF3}" destId="{69A1041E-B98D-D24C-96FE-601530EC4E41}" srcOrd="0" destOrd="0" presId="urn:microsoft.com/office/officeart/2005/8/layout/lProcess1"/>
    <dgm:cxn modelId="{09290866-4A54-814F-8AA3-0C36CFE3D32E}" type="presOf" srcId="{2D3D9F1C-6976-2348-9D97-A41A3A5EC9E2}" destId="{944EA55A-2A19-2F45-AA7C-8F4DDFFEE64F}" srcOrd="0" destOrd="0" presId="urn:microsoft.com/office/officeart/2005/8/layout/lProcess1"/>
    <dgm:cxn modelId="{153EC1B3-EDC3-C144-998B-3DEFE3EC490E}" type="presOf" srcId="{660169E4-E582-1F45-820C-40D203545859}" destId="{0AB5F6DA-0464-7044-AF27-D170F967BBB9}" srcOrd="0" destOrd="0" presId="urn:microsoft.com/office/officeart/2005/8/layout/lProcess1"/>
    <dgm:cxn modelId="{10BE37F3-CB8D-574B-B841-DBDB05E5A9F9}" srcId="{5D887178-7A58-D443-B0D7-D38363240707}" destId="{552650F8-8BDD-AD47-B987-6AF42FC7D123}" srcOrd="0" destOrd="0" parTransId="{224F2841-6CA6-6B43-BAFD-9CE94AC96888}" sibTransId="{4BDB4336-8E16-7E48-ABAB-21E544F57AA7}"/>
    <dgm:cxn modelId="{FEF1207D-BE67-F24D-8163-A27413C58757}" type="presOf" srcId="{224F2841-6CA6-6B43-BAFD-9CE94AC96888}" destId="{F1F66CF8-6286-1848-98A4-A5A567233A39}" srcOrd="0" destOrd="0" presId="urn:microsoft.com/office/officeart/2005/8/layout/lProcess1"/>
    <dgm:cxn modelId="{37C325B5-3FAE-6241-93F6-11261CABD478}" type="presOf" srcId="{8476DAF9-5400-4746-B6B3-AAF0EBDCAF93}" destId="{9D0D6EE2-7F00-014B-8877-8768FB166F95}" srcOrd="0" destOrd="0" presId="urn:microsoft.com/office/officeart/2005/8/layout/lProcess1"/>
    <dgm:cxn modelId="{E1144097-109D-8D43-9234-290629E5A7AB}" type="presOf" srcId="{DA1C309E-4893-6047-A3A3-BCE36D98A9FE}" destId="{0ECA9C18-F60C-5F47-A367-15E39CAE3206}" srcOrd="0" destOrd="0" presId="urn:microsoft.com/office/officeart/2005/8/layout/lProcess1"/>
    <dgm:cxn modelId="{97A72AF7-C6D8-9B41-BBD5-4B80429B02EC}" srcId="{5D887178-7A58-D443-B0D7-D38363240707}" destId="{8476DAF9-5400-4746-B6B3-AAF0EBDCAF93}" srcOrd="1" destOrd="0" parTransId="{4A62EC29-6868-9D45-8ACD-5D0E47F94028}" sibTransId="{1E80A465-CCC6-D34A-A901-842C3445197E}"/>
    <dgm:cxn modelId="{116BF69C-E3F7-C146-85DC-ACC6C7797B26}" type="presOf" srcId="{5D887178-7A58-D443-B0D7-D38363240707}" destId="{37BE392C-EC53-8143-88B9-2597F4729AFF}" srcOrd="0" destOrd="0" presId="urn:microsoft.com/office/officeart/2005/8/layout/lProcess1"/>
    <dgm:cxn modelId="{E4D9A96B-5D2C-7B46-B75E-DA99EB322B7A}" type="presOf" srcId="{EB379081-9682-0049-B6C8-8691AEBACB15}" destId="{9434FE7D-88B5-414C-AADE-35529B6EAAE0}" srcOrd="0" destOrd="0" presId="urn:microsoft.com/office/officeart/2005/8/layout/lProcess1"/>
    <dgm:cxn modelId="{2A6C8EC2-C42F-0E41-86C8-53D686E3C399}" type="presOf" srcId="{74CE9CD1-AD5D-8848-92C4-E580485B1B85}" destId="{CCC8CB6A-61F5-6944-B861-47856F515CB9}" srcOrd="0" destOrd="0" presId="urn:microsoft.com/office/officeart/2005/8/layout/lProcess1"/>
    <dgm:cxn modelId="{945F9B29-EAB7-144D-9FFB-DAF9575D1AB9}" type="presOf" srcId="{552650F8-8BDD-AD47-B987-6AF42FC7D123}" destId="{914ACC46-87A9-E14C-9154-36515A34002F}" srcOrd="0" destOrd="0" presId="urn:microsoft.com/office/officeart/2005/8/layout/lProcess1"/>
    <dgm:cxn modelId="{1CE593D6-8851-C04F-913C-14797D15B4AB}" type="presParOf" srcId="{CCC8CB6A-61F5-6944-B861-47856F515CB9}" destId="{0A0FF807-E57B-7D43-9F4E-99026562B16B}" srcOrd="0" destOrd="0" presId="urn:microsoft.com/office/officeart/2005/8/layout/lProcess1"/>
    <dgm:cxn modelId="{71E8F199-12AF-5B49-B46F-E7FAC50DC76C}" type="presParOf" srcId="{0A0FF807-E57B-7D43-9F4E-99026562B16B}" destId="{9434FE7D-88B5-414C-AADE-35529B6EAAE0}" srcOrd="0" destOrd="0" presId="urn:microsoft.com/office/officeart/2005/8/layout/lProcess1"/>
    <dgm:cxn modelId="{26652F78-752E-BC44-97E5-ECB2C8BB366C}" type="presParOf" srcId="{0A0FF807-E57B-7D43-9F4E-99026562B16B}" destId="{944EA55A-2A19-2F45-AA7C-8F4DDFFEE64F}" srcOrd="1" destOrd="0" presId="urn:microsoft.com/office/officeart/2005/8/layout/lProcess1"/>
    <dgm:cxn modelId="{34FB6C7F-74C0-A843-847F-5B56D6A666F9}" type="presParOf" srcId="{0A0FF807-E57B-7D43-9F4E-99026562B16B}" destId="{0ECA9C18-F60C-5F47-A367-15E39CAE3206}" srcOrd="2" destOrd="0" presId="urn:microsoft.com/office/officeart/2005/8/layout/lProcess1"/>
    <dgm:cxn modelId="{29E79B08-7988-CE45-91C4-5048DE273954}" type="presParOf" srcId="{0A0FF807-E57B-7D43-9F4E-99026562B16B}" destId="{69A1041E-B98D-D24C-96FE-601530EC4E41}" srcOrd="3" destOrd="0" presId="urn:microsoft.com/office/officeart/2005/8/layout/lProcess1"/>
    <dgm:cxn modelId="{820011B7-633C-484E-B39E-2AF962562E20}" type="presParOf" srcId="{0A0FF807-E57B-7D43-9F4E-99026562B16B}" destId="{0AB5F6DA-0464-7044-AF27-D170F967BBB9}" srcOrd="4" destOrd="0" presId="urn:microsoft.com/office/officeart/2005/8/layout/lProcess1"/>
    <dgm:cxn modelId="{3F4E03C9-D955-D843-87C4-44612715F8CD}" type="presParOf" srcId="{CCC8CB6A-61F5-6944-B861-47856F515CB9}" destId="{B609D1F1-5777-D34C-AF0B-36900185D656}" srcOrd="1" destOrd="0" presId="urn:microsoft.com/office/officeart/2005/8/layout/lProcess1"/>
    <dgm:cxn modelId="{F72D90F0-56DB-F640-8BDC-4F527AC730D7}" type="presParOf" srcId="{CCC8CB6A-61F5-6944-B861-47856F515CB9}" destId="{35955629-C2A4-0F4A-BA49-65EB3BF8FC20}" srcOrd="2" destOrd="0" presId="urn:microsoft.com/office/officeart/2005/8/layout/lProcess1"/>
    <dgm:cxn modelId="{76FAD9FD-058E-624F-BB6E-BB26E3D93C85}" type="presParOf" srcId="{35955629-C2A4-0F4A-BA49-65EB3BF8FC20}" destId="{37BE392C-EC53-8143-88B9-2597F4729AFF}" srcOrd="0" destOrd="0" presId="urn:microsoft.com/office/officeart/2005/8/layout/lProcess1"/>
    <dgm:cxn modelId="{4131125D-4AC0-514A-BCB5-38292474AE27}" type="presParOf" srcId="{35955629-C2A4-0F4A-BA49-65EB3BF8FC20}" destId="{F1F66CF8-6286-1848-98A4-A5A567233A39}" srcOrd="1" destOrd="0" presId="urn:microsoft.com/office/officeart/2005/8/layout/lProcess1"/>
    <dgm:cxn modelId="{792E9AD0-3F9C-2A4A-A23C-24C94C35B602}" type="presParOf" srcId="{35955629-C2A4-0F4A-BA49-65EB3BF8FC20}" destId="{914ACC46-87A9-E14C-9154-36515A34002F}" srcOrd="2" destOrd="0" presId="urn:microsoft.com/office/officeart/2005/8/layout/lProcess1"/>
    <dgm:cxn modelId="{7E485C6B-8617-FD4A-9F99-972D81953806}" type="presParOf" srcId="{35955629-C2A4-0F4A-BA49-65EB3BF8FC20}" destId="{B73BF62C-76BD-3142-9E6C-3177B18A01D0}" srcOrd="3" destOrd="0" presId="urn:microsoft.com/office/officeart/2005/8/layout/lProcess1"/>
    <dgm:cxn modelId="{5D37C311-D87A-084B-9529-A9014E14A4D6}" type="presParOf" srcId="{35955629-C2A4-0F4A-BA49-65EB3BF8FC20}" destId="{9D0D6EE2-7F00-014B-8877-8768FB166F95}"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733CC-C7B1-0946-8C9C-34095596A348}">
      <dsp:nvSpPr>
        <dsp:cNvPr id="0" name=""/>
        <dsp:cNvSpPr/>
      </dsp:nvSpPr>
      <dsp:spPr>
        <a:xfrm rot="5400000">
          <a:off x="4256228" y="-1609746"/>
          <a:ext cx="1004046" cy="4478354"/>
        </a:xfrm>
        <a:prstGeom prst="round2SameRect">
          <a:avLst/>
        </a:prstGeom>
        <a:solidFill>
          <a:schemeClr val="bg1">
            <a:lumMod val="65000"/>
            <a:alpha val="65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pt-PT" sz="3100" kern="1200" noProof="0" dirty="0" smtClean="0">
              <a:solidFill>
                <a:schemeClr val="bg1"/>
              </a:solidFill>
            </a:rPr>
            <a:t>Influencias </a:t>
          </a:r>
          <a:r>
            <a:rPr lang="pt-PT" sz="3100" kern="1200" noProof="0" dirty="0" err="1" smtClean="0">
              <a:solidFill>
                <a:schemeClr val="bg1"/>
              </a:solidFill>
            </a:rPr>
            <a:t>inapropiadas</a:t>
          </a:r>
          <a:endParaRPr lang="en-US" sz="3100" kern="1200" noProof="0" dirty="0">
            <a:solidFill>
              <a:schemeClr val="bg1"/>
            </a:solidFill>
          </a:endParaRPr>
        </a:p>
      </dsp:txBody>
      <dsp:txXfrm rot="-5400000">
        <a:off x="2519075" y="176420"/>
        <a:ext cx="4429341" cy="906020"/>
      </dsp:txXfrm>
    </dsp:sp>
    <dsp:sp modelId="{1791D5A2-F492-A941-B8AB-D6FB95196DA1}">
      <dsp:nvSpPr>
        <dsp:cNvPr id="0" name=""/>
        <dsp:cNvSpPr/>
      </dsp:nvSpPr>
      <dsp:spPr>
        <a:xfrm>
          <a:off x="0" y="1901"/>
          <a:ext cx="2519074" cy="1255057"/>
        </a:xfrm>
        <a:prstGeom prst="roundRect">
          <a:avLst/>
        </a:prstGeom>
        <a:solidFill>
          <a:schemeClr val="bg1">
            <a:lumMod val="65000"/>
            <a:alpha val="6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s-ES" sz="2400" kern="1200" dirty="0" smtClean="0">
              <a:solidFill>
                <a:schemeClr val="bg1"/>
              </a:solidFill>
            </a:rPr>
            <a:t>sigue el consejo de los malvados</a:t>
          </a:r>
          <a:endParaRPr lang="en-US" sz="2400" kern="1200" noProof="0" dirty="0">
            <a:solidFill>
              <a:schemeClr val="bg1"/>
            </a:solidFill>
          </a:endParaRPr>
        </a:p>
      </dsp:txBody>
      <dsp:txXfrm>
        <a:off x="61267" y="63168"/>
        <a:ext cx="2396540" cy="1132523"/>
      </dsp:txXfrm>
    </dsp:sp>
    <dsp:sp modelId="{E8BF9F73-EB5E-6340-9299-32A2BAFC2D4A}">
      <dsp:nvSpPr>
        <dsp:cNvPr id="0" name=""/>
        <dsp:cNvSpPr/>
      </dsp:nvSpPr>
      <dsp:spPr>
        <a:xfrm rot="5400000">
          <a:off x="4256228" y="-291935"/>
          <a:ext cx="1004046" cy="4478354"/>
        </a:xfrm>
        <a:prstGeom prst="round2SameRect">
          <a:avLst/>
        </a:prstGeom>
        <a:solidFill>
          <a:schemeClr val="bg1">
            <a:lumMod val="65000"/>
            <a:alpha val="65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pt-PT" sz="3100" kern="1200" noProof="0" dirty="0" err="1" smtClean="0">
              <a:solidFill>
                <a:schemeClr val="bg1"/>
              </a:solidFill>
            </a:rPr>
            <a:t>Decisiones</a:t>
          </a:r>
          <a:r>
            <a:rPr lang="pt-PT" sz="3100" kern="1200" noProof="0" dirty="0" smtClean="0">
              <a:solidFill>
                <a:schemeClr val="bg1"/>
              </a:solidFill>
            </a:rPr>
            <a:t> </a:t>
          </a:r>
          <a:r>
            <a:rPr lang="pt-PT" sz="3100" kern="1200" noProof="0" dirty="0" err="1" smtClean="0">
              <a:solidFill>
                <a:schemeClr val="bg1"/>
              </a:solidFill>
            </a:rPr>
            <a:t>inapropiadas</a:t>
          </a:r>
          <a:endParaRPr lang="en-US" sz="3100" kern="1200" noProof="0" dirty="0">
            <a:solidFill>
              <a:schemeClr val="bg1"/>
            </a:solidFill>
          </a:endParaRPr>
        </a:p>
      </dsp:txBody>
      <dsp:txXfrm rot="-5400000">
        <a:off x="2519075" y="1494231"/>
        <a:ext cx="4429341" cy="906020"/>
      </dsp:txXfrm>
    </dsp:sp>
    <dsp:sp modelId="{8B578AEB-4203-1144-8A96-D980CE72F054}">
      <dsp:nvSpPr>
        <dsp:cNvPr id="0" name=""/>
        <dsp:cNvSpPr/>
      </dsp:nvSpPr>
      <dsp:spPr>
        <a:xfrm>
          <a:off x="0" y="1319712"/>
          <a:ext cx="2519074" cy="1255057"/>
        </a:xfrm>
        <a:prstGeom prst="roundRect">
          <a:avLst/>
        </a:prstGeom>
        <a:solidFill>
          <a:schemeClr val="bg1">
            <a:lumMod val="65000"/>
            <a:alpha val="6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s-ES" sz="2400" kern="1200" dirty="0" smtClean="0">
              <a:solidFill>
                <a:schemeClr val="bg1"/>
              </a:solidFill>
            </a:rPr>
            <a:t>ni se detiene en la senda de los pecadores</a:t>
          </a:r>
          <a:endParaRPr lang="en-US" sz="2400" kern="1200" noProof="0" dirty="0">
            <a:solidFill>
              <a:schemeClr val="bg1"/>
            </a:solidFill>
          </a:endParaRPr>
        </a:p>
      </dsp:txBody>
      <dsp:txXfrm>
        <a:off x="61267" y="1380979"/>
        <a:ext cx="2396540" cy="1132523"/>
      </dsp:txXfrm>
    </dsp:sp>
    <dsp:sp modelId="{CBF419A0-8A17-1A4B-A6A2-07E16C28656E}">
      <dsp:nvSpPr>
        <dsp:cNvPr id="0" name=""/>
        <dsp:cNvSpPr/>
      </dsp:nvSpPr>
      <dsp:spPr>
        <a:xfrm rot="5400000">
          <a:off x="4256228" y="1025875"/>
          <a:ext cx="1004046" cy="4478354"/>
        </a:xfrm>
        <a:prstGeom prst="round2SameRect">
          <a:avLst/>
        </a:prstGeom>
        <a:solidFill>
          <a:schemeClr val="bg1">
            <a:lumMod val="65000"/>
            <a:alpha val="65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pt-PT" sz="3100" kern="1200" noProof="0" dirty="0" err="1" smtClean="0">
              <a:solidFill>
                <a:schemeClr val="bg1"/>
              </a:solidFill>
            </a:rPr>
            <a:t>Acciones</a:t>
          </a:r>
          <a:r>
            <a:rPr lang="pt-PT" sz="3100" kern="1200" noProof="0" dirty="0" smtClean="0">
              <a:solidFill>
                <a:schemeClr val="bg1"/>
              </a:solidFill>
            </a:rPr>
            <a:t> </a:t>
          </a:r>
          <a:r>
            <a:rPr lang="pt-PT" sz="3100" kern="1200" noProof="0" dirty="0" err="1" smtClean="0">
              <a:solidFill>
                <a:schemeClr val="bg1"/>
              </a:solidFill>
            </a:rPr>
            <a:t>inapropiadas</a:t>
          </a:r>
          <a:endParaRPr lang="en-US" sz="3100" kern="1200" noProof="0" dirty="0">
            <a:solidFill>
              <a:schemeClr val="bg1"/>
            </a:solidFill>
          </a:endParaRPr>
        </a:p>
      </dsp:txBody>
      <dsp:txXfrm rot="-5400000">
        <a:off x="2519075" y="2812042"/>
        <a:ext cx="4429341" cy="906020"/>
      </dsp:txXfrm>
    </dsp:sp>
    <dsp:sp modelId="{C879E15B-CE87-0A49-946A-FB0D72F42972}">
      <dsp:nvSpPr>
        <dsp:cNvPr id="0" name=""/>
        <dsp:cNvSpPr/>
      </dsp:nvSpPr>
      <dsp:spPr>
        <a:xfrm>
          <a:off x="0" y="2637523"/>
          <a:ext cx="2519074" cy="1255057"/>
        </a:xfrm>
        <a:prstGeom prst="roundRect">
          <a:avLst/>
        </a:prstGeom>
        <a:solidFill>
          <a:schemeClr val="bg1">
            <a:lumMod val="65000"/>
            <a:alpha val="6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s-ES" sz="2400" kern="1200" dirty="0" smtClean="0">
              <a:solidFill>
                <a:schemeClr val="bg1"/>
              </a:solidFill>
            </a:rPr>
            <a:t>ni cultiva la amistad de los blasfemos</a:t>
          </a:r>
          <a:endParaRPr lang="en-US" sz="2400" kern="1200" noProof="0" dirty="0">
            <a:solidFill>
              <a:schemeClr val="bg1"/>
            </a:solidFill>
          </a:endParaRPr>
        </a:p>
      </dsp:txBody>
      <dsp:txXfrm>
        <a:off x="61267" y="2698790"/>
        <a:ext cx="2396540" cy="1132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4FE7D-88B5-414C-AADE-35529B6EAAE0}">
      <dsp:nvSpPr>
        <dsp:cNvPr id="0" name=""/>
        <dsp:cNvSpPr/>
      </dsp:nvSpPr>
      <dsp:spPr>
        <a:xfrm>
          <a:off x="328" y="484529"/>
          <a:ext cx="3845300" cy="961325"/>
        </a:xfrm>
        <a:prstGeom prst="roundRect">
          <a:avLst>
            <a:gd name="adj" fmla="val 10000"/>
          </a:avLst>
        </a:prstGeom>
        <a:solidFill>
          <a:schemeClr val="tx2">
            <a:lumMod val="60000"/>
            <a:lumOff val="40000"/>
            <a:alpha val="6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s-ES" sz="2900" kern="1200" dirty="0" smtClean="0">
              <a:solidFill>
                <a:srgbClr val="FFFFFF"/>
              </a:solidFill>
            </a:rPr>
            <a:t>Vivir de acuerdo</a:t>
          </a:r>
        </a:p>
        <a:p>
          <a:pPr lvl="0" algn="ctr" defTabSz="1289050">
            <a:lnSpc>
              <a:spcPct val="90000"/>
            </a:lnSpc>
            <a:spcBef>
              <a:spcPct val="0"/>
            </a:spcBef>
            <a:spcAft>
              <a:spcPct val="35000"/>
            </a:spcAft>
          </a:pPr>
          <a:r>
            <a:rPr lang="es-ES" sz="2900" kern="1200" dirty="0" smtClean="0">
              <a:solidFill>
                <a:srgbClr val="FFFFFF"/>
              </a:solidFill>
            </a:rPr>
            <a:t>con la Ley</a:t>
          </a:r>
          <a:endParaRPr lang="es-ES" sz="2900" kern="1200" dirty="0">
            <a:solidFill>
              <a:srgbClr val="FFFFFF"/>
            </a:solidFill>
          </a:endParaRPr>
        </a:p>
      </dsp:txBody>
      <dsp:txXfrm>
        <a:off x="28484" y="512685"/>
        <a:ext cx="3788988" cy="905013"/>
      </dsp:txXfrm>
    </dsp:sp>
    <dsp:sp modelId="{944EA55A-2A19-2F45-AA7C-8F4DDFFEE64F}">
      <dsp:nvSpPr>
        <dsp:cNvPr id="0" name=""/>
        <dsp:cNvSpPr/>
      </dsp:nvSpPr>
      <dsp:spPr>
        <a:xfrm rot="5400000">
          <a:off x="1838862" y="1529971"/>
          <a:ext cx="168231" cy="168231"/>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ECA9C18-F60C-5F47-A367-15E39CAE3206}">
      <dsp:nvSpPr>
        <dsp:cNvPr id="0" name=""/>
        <dsp:cNvSpPr/>
      </dsp:nvSpPr>
      <dsp:spPr>
        <a:xfrm>
          <a:off x="328" y="1782318"/>
          <a:ext cx="3845300" cy="961325"/>
        </a:xfrm>
        <a:prstGeom prst="roundRect">
          <a:avLst>
            <a:gd name="adj" fmla="val 10000"/>
          </a:avLst>
        </a:prstGeom>
        <a:solidFill>
          <a:schemeClr val="bg1">
            <a:lumMod val="65000"/>
            <a:alpha val="65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ts val="0"/>
            </a:spcAft>
          </a:pPr>
          <a:r>
            <a:rPr lang="es-ES" sz="2600" kern="1200" noProof="0" dirty="0" smtClean="0">
              <a:solidFill>
                <a:srgbClr val="FFFFFF"/>
              </a:solidFill>
            </a:rPr>
            <a:t>Andar en el camino</a:t>
          </a:r>
        </a:p>
        <a:p>
          <a:pPr lvl="0" algn="ctr" defTabSz="1155700">
            <a:lnSpc>
              <a:spcPct val="90000"/>
            </a:lnSpc>
            <a:spcBef>
              <a:spcPct val="0"/>
            </a:spcBef>
            <a:spcAft>
              <a:spcPts val="0"/>
            </a:spcAft>
          </a:pPr>
          <a:r>
            <a:rPr lang="es-ES" sz="2600" kern="1200" noProof="0" dirty="0" smtClean="0">
              <a:solidFill>
                <a:srgbClr val="FFFFFF"/>
              </a:solidFill>
            </a:rPr>
            <a:t>de la Ley</a:t>
          </a:r>
          <a:endParaRPr lang="en-US" sz="2600" kern="1200" noProof="0" dirty="0">
            <a:solidFill>
              <a:srgbClr val="FFFFFF"/>
            </a:solidFill>
          </a:endParaRPr>
        </a:p>
      </dsp:txBody>
      <dsp:txXfrm>
        <a:off x="28484" y="1810474"/>
        <a:ext cx="3788988" cy="905013"/>
      </dsp:txXfrm>
    </dsp:sp>
    <dsp:sp modelId="{69A1041E-B98D-D24C-96FE-601530EC4E41}">
      <dsp:nvSpPr>
        <dsp:cNvPr id="0" name=""/>
        <dsp:cNvSpPr/>
      </dsp:nvSpPr>
      <dsp:spPr>
        <a:xfrm rot="5400000">
          <a:off x="1838862" y="2827760"/>
          <a:ext cx="168231" cy="168231"/>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AB5F6DA-0464-7044-AF27-D170F967BBB9}">
      <dsp:nvSpPr>
        <dsp:cNvPr id="0" name=""/>
        <dsp:cNvSpPr/>
      </dsp:nvSpPr>
      <dsp:spPr>
        <a:xfrm>
          <a:off x="328" y="3080107"/>
          <a:ext cx="3845300" cy="961325"/>
        </a:xfrm>
        <a:prstGeom prst="roundRect">
          <a:avLst>
            <a:gd name="adj" fmla="val 10000"/>
          </a:avLst>
        </a:prstGeom>
        <a:solidFill>
          <a:schemeClr val="bg1">
            <a:lumMod val="65000"/>
            <a:alpha val="65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pt-PT" sz="2600" kern="1200" noProof="0" dirty="0" err="1" smtClean="0">
              <a:solidFill>
                <a:srgbClr val="FFFFFF"/>
              </a:solidFill>
            </a:rPr>
            <a:t>Consolidarse</a:t>
          </a:r>
          <a:r>
            <a:rPr lang="pt-PT" sz="2600" kern="1200" noProof="0" dirty="0" smtClean="0">
              <a:solidFill>
                <a:srgbClr val="FFFFFF"/>
              </a:solidFill>
            </a:rPr>
            <a:t> </a:t>
          </a:r>
          <a:r>
            <a:rPr lang="pt-PT" sz="2600" kern="1200" noProof="0" dirty="0" err="1" smtClean="0">
              <a:solidFill>
                <a:srgbClr val="FFFFFF"/>
              </a:solidFill>
            </a:rPr>
            <a:t>en</a:t>
          </a:r>
          <a:r>
            <a:rPr lang="pt-PT" sz="2600" kern="1200" noProof="0" dirty="0" smtClean="0">
              <a:solidFill>
                <a:srgbClr val="FFFFFF"/>
              </a:solidFill>
            </a:rPr>
            <a:t> la </a:t>
          </a:r>
          <a:r>
            <a:rPr lang="pt-PT" sz="2600" kern="1200" noProof="0" dirty="0" err="1" smtClean="0">
              <a:solidFill>
                <a:srgbClr val="FFFFFF"/>
              </a:solidFill>
            </a:rPr>
            <a:t>Ley</a:t>
          </a:r>
          <a:endParaRPr lang="en-US" sz="2600" kern="1200" noProof="0" dirty="0">
            <a:solidFill>
              <a:srgbClr val="FFFFFF"/>
            </a:solidFill>
          </a:endParaRPr>
        </a:p>
      </dsp:txBody>
      <dsp:txXfrm>
        <a:off x="28484" y="3108263"/>
        <a:ext cx="3788988" cy="905013"/>
      </dsp:txXfrm>
    </dsp:sp>
    <dsp:sp modelId="{37BE392C-EC53-8143-88B9-2597F4729AFF}">
      <dsp:nvSpPr>
        <dsp:cNvPr id="0" name=""/>
        <dsp:cNvSpPr/>
      </dsp:nvSpPr>
      <dsp:spPr>
        <a:xfrm>
          <a:off x="4383971" y="484529"/>
          <a:ext cx="3845300" cy="961325"/>
        </a:xfrm>
        <a:prstGeom prst="roundRect">
          <a:avLst>
            <a:gd name="adj" fmla="val 10000"/>
          </a:avLst>
        </a:prstGeom>
        <a:solidFill>
          <a:schemeClr val="tx2">
            <a:lumMod val="60000"/>
            <a:lumOff val="40000"/>
            <a:alpha val="6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s-ES" sz="2900" kern="1200" noProof="0" dirty="0" smtClean="0">
              <a:solidFill>
                <a:srgbClr val="FFFFFF"/>
              </a:solidFill>
            </a:rPr>
            <a:t>Meditar en la Biblia</a:t>
          </a:r>
        </a:p>
        <a:p>
          <a:pPr lvl="0" algn="ctr" defTabSz="1289050">
            <a:lnSpc>
              <a:spcPct val="90000"/>
            </a:lnSpc>
            <a:spcBef>
              <a:spcPct val="0"/>
            </a:spcBef>
            <a:spcAft>
              <a:spcPct val="35000"/>
            </a:spcAft>
          </a:pPr>
          <a:r>
            <a:rPr lang="es-ES" sz="2900" kern="1200" noProof="0" dirty="0" smtClean="0">
              <a:solidFill>
                <a:srgbClr val="FFFFFF"/>
              </a:solidFill>
            </a:rPr>
            <a:t>cada día</a:t>
          </a:r>
          <a:endParaRPr lang="en-US" sz="2900" kern="1200" noProof="0" dirty="0">
            <a:solidFill>
              <a:srgbClr val="FFFFFF"/>
            </a:solidFill>
          </a:endParaRPr>
        </a:p>
      </dsp:txBody>
      <dsp:txXfrm>
        <a:off x="4412127" y="512685"/>
        <a:ext cx="3788988" cy="905013"/>
      </dsp:txXfrm>
    </dsp:sp>
    <dsp:sp modelId="{F1F66CF8-6286-1848-98A4-A5A567233A39}">
      <dsp:nvSpPr>
        <dsp:cNvPr id="0" name=""/>
        <dsp:cNvSpPr/>
      </dsp:nvSpPr>
      <dsp:spPr>
        <a:xfrm rot="5400000">
          <a:off x="6222505" y="1529971"/>
          <a:ext cx="168231" cy="168231"/>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14ACC46-87A9-E14C-9154-36515A34002F}">
      <dsp:nvSpPr>
        <dsp:cNvPr id="0" name=""/>
        <dsp:cNvSpPr/>
      </dsp:nvSpPr>
      <dsp:spPr>
        <a:xfrm>
          <a:off x="4383971" y="1782318"/>
          <a:ext cx="3845300" cy="961325"/>
        </a:xfrm>
        <a:prstGeom prst="roundRect">
          <a:avLst>
            <a:gd name="adj" fmla="val 10000"/>
          </a:avLst>
        </a:prstGeom>
        <a:solidFill>
          <a:schemeClr val="bg1">
            <a:lumMod val="65000"/>
            <a:alpha val="65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ES" sz="2600" kern="1200" spc="-70" baseline="0" noProof="0" dirty="0" smtClean="0">
              <a:solidFill>
                <a:srgbClr val="FFFFFF"/>
              </a:solidFill>
            </a:rPr>
            <a:t>Deleitarse en la Biblia y vivir de acuerdo con sus principios</a:t>
          </a:r>
          <a:endParaRPr lang="en-US" sz="2600" kern="1200" spc="-70" baseline="0" noProof="0" dirty="0">
            <a:solidFill>
              <a:srgbClr val="FFFFFF"/>
            </a:solidFill>
          </a:endParaRPr>
        </a:p>
      </dsp:txBody>
      <dsp:txXfrm>
        <a:off x="4412127" y="1810474"/>
        <a:ext cx="3788988" cy="905013"/>
      </dsp:txXfrm>
    </dsp:sp>
    <dsp:sp modelId="{B73BF62C-76BD-3142-9E6C-3177B18A01D0}">
      <dsp:nvSpPr>
        <dsp:cNvPr id="0" name=""/>
        <dsp:cNvSpPr/>
      </dsp:nvSpPr>
      <dsp:spPr>
        <a:xfrm rot="5400000">
          <a:off x="6222505" y="2827760"/>
          <a:ext cx="168231" cy="168231"/>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D0D6EE2-7F00-014B-8877-8768FB166F95}">
      <dsp:nvSpPr>
        <dsp:cNvPr id="0" name=""/>
        <dsp:cNvSpPr/>
      </dsp:nvSpPr>
      <dsp:spPr>
        <a:xfrm>
          <a:off x="4383971" y="3080107"/>
          <a:ext cx="3845300" cy="961325"/>
        </a:xfrm>
        <a:prstGeom prst="roundRect">
          <a:avLst>
            <a:gd name="adj" fmla="val 10000"/>
          </a:avLst>
        </a:prstGeom>
        <a:solidFill>
          <a:schemeClr val="bg1">
            <a:lumMod val="65000"/>
            <a:alpha val="65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ES" sz="2600" kern="1200" noProof="0" dirty="0" smtClean="0">
              <a:solidFill>
                <a:srgbClr val="FFFFFF"/>
              </a:solidFill>
            </a:rPr>
            <a:t>Vivir una vida de prosperidad</a:t>
          </a:r>
          <a:endParaRPr lang="en-US" sz="2600" kern="1200" noProof="0" dirty="0">
            <a:solidFill>
              <a:srgbClr val="FFFFFF"/>
            </a:solidFill>
          </a:endParaRPr>
        </a:p>
      </dsp:txBody>
      <dsp:txXfrm>
        <a:off x="4412127" y="3108263"/>
        <a:ext cx="3788988" cy="90501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pPr/>
              <a:t>26/1/17</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pPr/>
              <a:t>‹#›</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pPr/>
              <a:t>26/1/17</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pPr/>
              <a:t>‹#›</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6073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07413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730666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87405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662542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643476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pPr/>
              <a:t>jueves, 26 de enero de 2017</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04473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pPr/>
              <a:t>jueves, 26 de enero de 2017</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644687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pPr/>
              <a:t>jueves, 26 de enero de 2017</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51702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611159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8755662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pPr/>
              <a:t>jueves, 26 de enero de 2017</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221274328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 Id="rId3"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5144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665869" y="4237568"/>
            <a:ext cx="8153576" cy="1362075"/>
          </a:xfrm>
        </p:spPr>
        <p:txBody>
          <a:bodyPr>
            <a:noAutofit/>
          </a:bodyPr>
          <a:lstStyle/>
          <a:p>
            <a:r>
              <a:rPr lang="en-US" sz="4800" dirty="0" smtClean="0">
                <a:solidFill>
                  <a:srgbClr val="FFFFFF"/>
                </a:solidFill>
              </a:rPr>
              <a:t>OCHO SECRETOS DE</a:t>
            </a:r>
            <a:br>
              <a:rPr lang="en-US" sz="4800" dirty="0" smtClean="0">
                <a:solidFill>
                  <a:srgbClr val="FFFFFF"/>
                </a:solidFill>
              </a:rPr>
            </a:br>
            <a:r>
              <a:rPr lang="en-US" sz="4800" dirty="0" smtClean="0">
                <a:solidFill>
                  <a:srgbClr val="FFFFFF"/>
                </a:solidFill>
              </a:rPr>
              <a:t>UNA VIDA REALIZADA</a:t>
            </a:r>
            <a:endParaRPr lang="en-US" sz="480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10759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5471" y="274638"/>
            <a:ext cx="8598310" cy="1143000"/>
          </a:xfrm>
        </p:spPr>
        <p:txBody>
          <a:bodyPr>
            <a:normAutofit/>
          </a:bodyPr>
          <a:lstStyle/>
          <a:p>
            <a:r>
              <a:rPr lang="es-ES" dirty="0" smtClean="0">
                <a:solidFill>
                  <a:srgbClr val="FFFFFF"/>
                </a:solidFill>
              </a:rPr>
              <a:t>La felicidad es una decisión personal</a:t>
            </a:r>
            <a:endParaRPr lang="en-US" dirty="0">
              <a:solidFill>
                <a:srgbClr val="FFFFFF"/>
              </a:solidFill>
            </a:endParaRPr>
          </a:p>
        </p:txBody>
      </p:sp>
      <p:sp>
        <p:nvSpPr>
          <p:cNvPr id="5" name="Marcador de contenido 4"/>
          <p:cNvSpPr>
            <a:spLocks noGrp="1"/>
          </p:cNvSpPr>
          <p:nvPr>
            <p:ph sz="half" idx="1"/>
          </p:nvPr>
        </p:nvSpPr>
        <p:spPr>
          <a:xfrm>
            <a:off x="498615" y="1586394"/>
            <a:ext cx="7908551" cy="2054101"/>
          </a:xfrm>
        </p:spPr>
        <p:txBody>
          <a:bodyPr>
            <a:normAutofit/>
          </a:bodyPr>
          <a:lstStyle/>
          <a:p>
            <a:pPr algn="just"/>
            <a:r>
              <a:rPr lang="es-ES" sz="2400" dirty="0" smtClean="0">
                <a:solidFill>
                  <a:srgbClr val="FFFFFF"/>
                </a:solidFill>
              </a:rPr>
              <a:t>En los últimos años, psicólogos y terapeutas de autoayuda y superación personal han escrito mucho sobre la felicidad. </a:t>
            </a:r>
          </a:p>
          <a:p>
            <a:pPr algn="just"/>
            <a:r>
              <a:rPr lang="es-ES" sz="2400" dirty="0" smtClean="0">
                <a:solidFill>
                  <a:srgbClr val="FFFFFF"/>
                </a:solidFill>
              </a:rPr>
              <a:t>Casi todos concuerdan en que la felicidad no es algo que se encuentre fuera de nosotros.</a:t>
            </a:r>
            <a:endParaRPr lang="en-US" sz="2400" dirty="0">
              <a:solidFill>
                <a:srgbClr val="FFFFFF"/>
              </a:solidFill>
            </a:endParaRPr>
          </a:p>
        </p:txBody>
      </p:sp>
      <p:pic>
        <p:nvPicPr>
          <p:cNvPr id="3" name="Imagen 2" descr="ThinkstockPhotos-512885404.jpg"/>
          <p:cNvPicPr>
            <a:picLocks noChangeAspect="1"/>
          </p:cNvPicPr>
          <p:nvPr/>
        </p:nvPicPr>
        <p:blipFill rotWithShape="1">
          <a:blip r:embed="rId2" cstate="print">
            <a:extLst>
              <a:ext uri="{28A0092B-C50C-407E-A947-70E740481C1C}">
                <a14:useLocalDpi xmlns:a14="http://schemas.microsoft.com/office/drawing/2010/main" val="0"/>
              </a:ext>
            </a:extLst>
          </a:blip>
          <a:srcRect l="14423"/>
          <a:stretch/>
        </p:blipFill>
        <p:spPr>
          <a:xfrm>
            <a:off x="3131117" y="3742523"/>
            <a:ext cx="3498772" cy="2723948"/>
          </a:xfrm>
          <a:prstGeom prst="rect">
            <a:avLst/>
          </a:prstGeom>
          <a:ln>
            <a:solidFill>
              <a:schemeClr val="bg1">
                <a:lumMod val="85000"/>
              </a:schemeClr>
            </a:solidFill>
          </a:ln>
        </p:spPr>
      </p:pic>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622455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98614" y="414156"/>
            <a:ext cx="8005186" cy="1475026"/>
          </a:xfrm>
        </p:spPr>
        <p:txBody>
          <a:bodyPr>
            <a:noAutofit/>
          </a:bodyPr>
          <a:lstStyle/>
          <a:p>
            <a:pPr algn="ctr"/>
            <a:r>
              <a:rPr lang="es-ES" sz="4000" b="0" dirty="0" smtClean="0">
                <a:solidFill>
                  <a:srgbClr val="FFFFFF"/>
                </a:solidFill>
              </a:rPr>
              <a:t>1. Sé fuerte y no dejes</a:t>
            </a:r>
            <a:br>
              <a:rPr lang="es-ES" sz="4000" b="0" dirty="0" smtClean="0">
                <a:solidFill>
                  <a:srgbClr val="FFFFFF"/>
                </a:solidFill>
              </a:rPr>
            </a:br>
            <a:r>
              <a:rPr lang="es-ES" sz="4000" b="0" dirty="0" smtClean="0">
                <a:solidFill>
                  <a:srgbClr val="FFFFFF"/>
                </a:solidFill>
              </a:rPr>
              <a:t>que nada te destruya.</a:t>
            </a:r>
            <a:endParaRPr lang="en-US" sz="4000" b="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686406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195830"/>
            <a:ext cx="8387821" cy="2430115"/>
          </a:xfrm>
        </p:spPr>
        <p:txBody>
          <a:bodyPr>
            <a:noAutofit/>
          </a:bodyPr>
          <a:lstStyle/>
          <a:p>
            <a:pPr algn="ctr"/>
            <a:r>
              <a:rPr lang="es-ES" sz="3600" b="0" dirty="0" smtClean="0">
                <a:solidFill>
                  <a:srgbClr val="FFFFFF"/>
                </a:solidFill>
              </a:rPr>
              <a:t>2. Acepta que eres más que las posesiones</a:t>
            </a:r>
            <a:br>
              <a:rPr lang="es-ES" sz="3600" b="0" dirty="0" smtClean="0">
                <a:solidFill>
                  <a:srgbClr val="FFFFFF"/>
                </a:solidFill>
              </a:rPr>
            </a:br>
            <a:r>
              <a:rPr lang="es-ES" sz="3600" b="0" dirty="0" smtClean="0">
                <a:solidFill>
                  <a:srgbClr val="FFFFFF"/>
                </a:solidFill>
              </a:rPr>
              <a:t>que te rodean y el cargo en el que</a:t>
            </a:r>
            <a:br>
              <a:rPr lang="es-ES" sz="3600" b="0" dirty="0" smtClean="0">
                <a:solidFill>
                  <a:srgbClr val="FFFFFF"/>
                </a:solidFill>
              </a:rPr>
            </a:br>
            <a:r>
              <a:rPr lang="es-ES" sz="3600" b="0" dirty="0" smtClean="0">
                <a:solidFill>
                  <a:srgbClr val="FFFFFF"/>
                </a:solidFill>
              </a:rPr>
              <a:t>estás o quieres estar.</a:t>
            </a:r>
            <a:endParaRPr lang="en-US" sz="3600" b="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305575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40030" y="416731"/>
            <a:ext cx="7963770" cy="1005256"/>
          </a:xfrm>
        </p:spPr>
        <p:txBody>
          <a:bodyPr>
            <a:noAutofit/>
          </a:bodyPr>
          <a:lstStyle/>
          <a:p>
            <a:pPr algn="ctr"/>
            <a:r>
              <a:rPr lang="es-ES" sz="4000" b="0" dirty="0" smtClean="0">
                <a:solidFill>
                  <a:srgbClr val="FFFFFF"/>
                </a:solidFill>
              </a:rPr>
              <a:t>3. Aprende de los golpes de la vida.</a:t>
            </a:r>
            <a:endParaRPr lang="en-US" sz="4000" b="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084399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98615" y="400346"/>
            <a:ext cx="8088014" cy="980595"/>
          </a:xfrm>
        </p:spPr>
        <p:txBody>
          <a:bodyPr>
            <a:noAutofit/>
          </a:bodyPr>
          <a:lstStyle/>
          <a:p>
            <a:pPr algn="ctr"/>
            <a:r>
              <a:rPr lang="es-ES" sz="4000" b="0" dirty="0" smtClean="0">
                <a:solidFill>
                  <a:srgbClr val="FFFFFF"/>
                </a:solidFill>
              </a:rPr>
              <a:t>4. Sé un poco mejor cada día.</a:t>
            </a:r>
            <a:endParaRPr lang="en-US" sz="4000" b="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839512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1050808" y="2331112"/>
            <a:ext cx="6376211" cy="1652569"/>
          </a:xfrm>
        </p:spPr>
        <p:txBody>
          <a:bodyPr>
            <a:noAutofit/>
          </a:bodyPr>
          <a:lstStyle/>
          <a:p>
            <a:r>
              <a:rPr lang="es-ES" sz="4000" b="0" dirty="0" smtClean="0">
                <a:solidFill>
                  <a:srgbClr val="FFFFFF"/>
                </a:solidFill>
              </a:rPr>
              <a:t>5. Disfruta de cada instante como si fuera el último.</a:t>
            </a:r>
            <a:endParaRPr lang="en-US" sz="4000" b="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667624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1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12419" y="400368"/>
            <a:ext cx="6348601" cy="1459288"/>
          </a:xfrm>
        </p:spPr>
        <p:txBody>
          <a:bodyPr>
            <a:noAutofit/>
          </a:bodyPr>
          <a:lstStyle/>
          <a:p>
            <a:r>
              <a:rPr lang="es-ES" sz="4000" b="0" dirty="0" smtClean="0">
                <a:solidFill>
                  <a:srgbClr val="FFFFFF"/>
                </a:solidFill>
              </a:rPr>
              <a:t>6. Toma cada decisión con calma y razón.</a:t>
            </a:r>
            <a:endParaRPr lang="en-US" sz="4000" b="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028408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1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71003" y="496968"/>
            <a:ext cx="8184649" cy="1318589"/>
          </a:xfrm>
        </p:spPr>
        <p:txBody>
          <a:bodyPr>
            <a:noAutofit/>
          </a:bodyPr>
          <a:lstStyle/>
          <a:p>
            <a:r>
              <a:rPr lang="es-ES" sz="3800" b="0" spc="-20" dirty="0" smtClean="0">
                <a:solidFill>
                  <a:srgbClr val="FFFFFF"/>
                </a:solidFill>
              </a:rPr>
              <a:t>7. Piensa cada acto antes de realizarlo, sé</a:t>
            </a:r>
            <a:br>
              <a:rPr lang="es-ES" sz="3800" b="0" spc="-20" dirty="0" smtClean="0">
                <a:solidFill>
                  <a:srgbClr val="FFFFFF"/>
                </a:solidFill>
              </a:rPr>
            </a:br>
            <a:r>
              <a:rPr lang="es-ES" sz="3800" b="0" spc="-20" dirty="0" smtClean="0">
                <a:solidFill>
                  <a:srgbClr val="FFFFFF"/>
                </a:solidFill>
              </a:rPr>
              <a:t>dueño de todo aquello que hagas.</a:t>
            </a:r>
            <a:endParaRPr lang="en-US" sz="3800" b="0" spc="-2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205199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199" y="2913020"/>
            <a:ext cx="5279924" cy="1484259"/>
          </a:xfrm>
        </p:spPr>
        <p:txBody>
          <a:bodyPr>
            <a:noAutofit/>
          </a:bodyPr>
          <a:lstStyle/>
          <a:p>
            <a:r>
              <a:rPr lang="es-ES" sz="4000" b="0" dirty="0" smtClean="0">
                <a:solidFill>
                  <a:srgbClr val="FFFFFF"/>
                </a:solidFill>
              </a:rPr>
              <a:t>8. Disfruta de tu vida y</a:t>
            </a:r>
            <a:br>
              <a:rPr lang="es-ES" sz="4000" b="0" dirty="0" smtClean="0">
                <a:solidFill>
                  <a:srgbClr val="FFFFFF"/>
                </a:solidFill>
              </a:rPr>
            </a:br>
            <a:r>
              <a:rPr lang="es-ES" sz="4000" b="0" dirty="0" smtClean="0">
                <a:solidFill>
                  <a:srgbClr val="FFFFFF"/>
                </a:solidFill>
              </a:rPr>
              <a:t>responsabilízate de ella.</a:t>
            </a:r>
            <a:endParaRPr lang="en-US" sz="4000" b="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740376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n-US" sz="4800" dirty="0" smtClean="0">
                <a:solidFill>
                  <a:schemeClr val="bg1"/>
                </a:solidFill>
              </a:rPr>
              <a:t>¿Es </a:t>
            </a:r>
            <a:r>
              <a:rPr lang="en-US" sz="4800" dirty="0" err="1" smtClean="0">
                <a:solidFill>
                  <a:schemeClr val="bg1"/>
                </a:solidFill>
              </a:rPr>
              <a:t>posible</a:t>
            </a:r>
            <a:r>
              <a:rPr lang="en-US" sz="4800" dirty="0" smtClean="0">
                <a:solidFill>
                  <a:schemeClr val="bg1"/>
                </a:solidFill>
              </a:rPr>
              <a:t> ser </a:t>
            </a:r>
            <a:r>
              <a:rPr lang="en-US" sz="4800" dirty="0" err="1" smtClean="0">
                <a:solidFill>
                  <a:schemeClr val="bg1"/>
                </a:solidFill>
              </a:rPr>
              <a:t>feliz</a:t>
            </a:r>
            <a:r>
              <a:rPr lang="en-US" sz="4800" dirty="0" smtClean="0">
                <a:solidFill>
                  <a:schemeClr val="bg1"/>
                </a:solidFill>
              </a:rPr>
              <a:t>?</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err="1" smtClean="0">
                <a:solidFill>
                  <a:srgbClr val="FFFFFF"/>
                </a:solidFill>
              </a:rPr>
              <a:t>Tema</a:t>
            </a:r>
            <a:r>
              <a:rPr lang="en-US" dirty="0" smtClean="0">
                <a:solidFill>
                  <a:srgbClr val="FFFFFF"/>
                </a:solidFill>
              </a:rPr>
              <a:t> 6</a:t>
            </a:r>
            <a:endParaRPr lang="en-US" dirty="0">
              <a:solidFill>
                <a:srgbClr val="FFFFFF"/>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1528" y="1383010"/>
            <a:ext cx="2330113" cy="2330113"/>
          </a:xfrm>
          <a:prstGeom prst="rect">
            <a:avLst/>
          </a:prstGeom>
        </p:spPr>
      </p:pic>
    </p:spTree>
    <p:extLst>
      <p:ext uri="{BB962C8B-B14F-4D97-AF65-F5344CB8AC3E}">
        <p14:creationId xmlns:p14="http://schemas.microsoft.com/office/powerpoint/2010/main" val="15043087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ítulo 4"/>
          <p:cNvSpPr>
            <a:spLocks noGrp="1"/>
          </p:cNvSpPr>
          <p:nvPr>
            <p:ph type="title"/>
          </p:nvPr>
        </p:nvSpPr>
        <p:spPr>
          <a:xfrm>
            <a:off x="529045" y="845003"/>
            <a:ext cx="7772400" cy="825474"/>
          </a:xfrm>
        </p:spPr>
        <p:txBody>
          <a:bodyPr>
            <a:normAutofit/>
          </a:bodyPr>
          <a:lstStyle/>
          <a:p>
            <a:r>
              <a:rPr lang="es-ES" dirty="0" smtClean="0">
                <a:solidFill>
                  <a:srgbClr val="FFFFFF"/>
                </a:solidFill>
              </a:rPr>
              <a:t>El camino a la felicidad</a:t>
            </a:r>
            <a:endParaRPr lang="en-US" dirty="0">
              <a:solidFill>
                <a:srgbClr val="FFFFFF"/>
              </a:solidFill>
            </a:endParaRPr>
          </a:p>
        </p:txBody>
      </p:sp>
      <p:sp>
        <p:nvSpPr>
          <p:cNvPr id="6" name="Marcador de texto 5"/>
          <p:cNvSpPr>
            <a:spLocks noGrp="1"/>
          </p:cNvSpPr>
          <p:nvPr>
            <p:ph type="body" idx="1"/>
          </p:nvPr>
        </p:nvSpPr>
        <p:spPr>
          <a:xfrm>
            <a:off x="529045" y="1560053"/>
            <a:ext cx="7772400" cy="472265"/>
          </a:xfrm>
        </p:spPr>
        <p:txBody>
          <a:bodyPr/>
          <a:lstStyle/>
          <a:p>
            <a:r>
              <a:rPr lang="en-US" dirty="0" err="1" smtClean="0">
                <a:solidFill>
                  <a:srgbClr val="FFFFFF"/>
                </a:solidFill>
              </a:rPr>
              <a:t>Salmo</a:t>
            </a:r>
            <a:r>
              <a:rPr lang="en-US" dirty="0" smtClean="0">
                <a:solidFill>
                  <a:srgbClr val="FFFFFF"/>
                </a:solidFill>
              </a:rPr>
              <a:t> 1</a:t>
            </a:r>
            <a:endParaRPr lang="en-US" dirty="0">
              <a:solidFill>
                <a:srgbClr val="FFFFFF"/>
              </a:solidFill>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31336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FFFFFF"/>
                </a:solidFill>
              </a:rPr>
              <a:t>Secretos para alcanzar la felicidad</a:t>
            </a:r>
            <a:endParaRPr lang="en-US" dirty="0">
              <a:solidFill>
                <a:srgbClr val="FFFFFF"/>
              </a:solidFill>
            </a:endParaRPr>
          </a:p>
        </p:txBody>
      </p:sp>
      <p:sp>
        <p:nvSpPr>
          <p:cNvPr id="3" name="Marcador de contenido 2"/>
          <p:cNvSpPr>
            <a:spLocks noGrp="1"/>
          </p:cNvSpPr>
          <p:nvPr>
            <p:ph idx="1"/>
          </p:nvPr>
        </p:nvSpPr>
        <p:spPr>
          <a:xfrm>
            <a:off x="581445" y="1600200"/>
            <a:ext cx="8018989" cy="4525963"/>
          </a:xfrm>
        </p:spPr>
        <p:txBody>
          <a:bodyPr>
            <a:normAutofit/>
          </a:bodyPr>
          <a:lstStyle/>
          <a:p>
            <a:pPr marL="0" indent="0" algn="just">
              <a:spcBef>
                <a:spcPts val="672"/>
              </a:spcBef>
              <a:buNone/>
            </a:pPr>
            <a:r>
              <a:rPr lang="es-ES" sz="2500" spc="-40" dirty="0" smtClean="0">
                <a:solidFill>
                  <a:srgbClr val="FFFFFF"/>
                </a:solidFill>
              </a:rPr>
              <a:t>«Dichoso el hombre que no sigue el consejo de los malvados, ni se detiene en la senda de los pecadores ni cultiva la amistad de los blasfemos, sino que en la ley del Señor se deleita, y día y noche medita en ella. Es como el árbol plantado a la orilla de un río que, cuando llega su tiempo, da fruto y sus hojas jamás se marchitan. ¡Todo cuanto hace prospera!»  (Salmo 1: 1-3).</a:t>
            </a:r>
            <a:endParaRPr lang="en-US" sz="2500" spc="-4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839480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smtClean="0">
                <a:solidFill>
                  <a:srgbClr val="FFFFFF"/>
                </a:solidFill>
              </a:rPr>
              <a:t>Dichoso el hombre que no…</a:t>
            </a:r>
            <a:endParaRPr lang="en-US" dirty="0">
              <a:solidFill>
                <a:srgbClr val="FFFFFF"/>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948600606"/>
              </p:ext>
            </p:extLst>
          </p:nvPr>
        </p:nvGraphicFramePr>
        <p:xfrm>
          <a:off x="1078421" y="1819825"/>
          <a:ext cx="6997429" cy="38944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823454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ítulo 3"/>
          <p:cNvSpPr>
            <a:spLocks noGrp="1"/>
          </p:cNvSpPr>
          <p:nvPr>
            <p:ph type="title"/>
          </p:nvPr>
        </p:nvSpPr>
        <p:spPr>
          <a:xfrm>
            <a:off x="457200" y="712986"/>
            <a:ext cx="8229600" cy="1143000"/>
          </a:xfrm>
        </p:spPr>
        <p:txBody>
          <a:bodyPr>
            <a:noAutofit/>
          </a:bodyPr>
          <a:lstStyle/>
          <a:p>
            <a:r>
              <a:rPr lang="es-ES" dirty="0" smtClean="0">
                <a:solidFill>
                  <a:srgbClr val="FFFFFF"/>
                </a:solidFill>
              </a:rPr>
              <a:t>La Palabra de Dios como</a:t>
            </a:r>
            <a:br>
              <a:rPr lang="es-ES" dirty="0" smtClean="0">
                <a:solidFill>
                  <a:srgbClr val="FFFFFF"/>
                </a:solidFill>
              </a:rPr>
            </a:br>
            <a:r>
              <a:rPr lang="es-ES" dirty="0" smtClean="0">
                <a:solidFill>
                  <a:srgbClr val="FFFFFF"/>
                </a:solidFill>
              </a:rPr>
              <a:t>centro de la vida</a:t>
            </a:r>
            <a:endParaRPr lang="en-US" dirty="0">
              <a:solidFill>
                <a:srgbClr val="FFFFFF"/>
              </a:solidFill>
            </a:endParaRPr>
          </a:p>
        </p:txBody>
      </p:sp>
      <p:sp>
        <p:nvSpPr>
          <p:cNvPr id="5" name="Marcador de contenido 4"/>
          <p:cNvSpPr>
            <a:spLocks noGrp="1"/>
          </p:cNvSpPr>
          <p:nvPr>
            <p:ph sz="half" idx="1"/>
          </p:nvPr>
        </p:nvSpPr>
        <p:spPr>
          <a:xfrm>
            <a:off x="457200" y="2438721"/>
            <a:ext cx="8229600" cy="1067934"/>
          </a:xfrm>
        </p:spPr>
        <p:txBody>
          <a:bodyPr>
            <a:normAutofit/>
          </a:bodyPr>
          <a:lstStyle/>
          <a:p>
            <a:r>
              <a:rPr lang="es-ES" sz="2600" dirty="0" smtClean="0">
                <a:solidFill>
                  <a:srgbClr val="FFFFFF"/>
                </a:solidFill>
              </a:rPr>
              <a:t>«Sino que en la ley del Señor se deleita, y día y noche medita en ella» (Salmo 1: 2).</a:t>
            </a:r>
            <a:endParaRPr lang="en-US" sz="26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938641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FFFFFF"/>
                </a:solidFill>
              </a:rPr>
              <a:t>Beneficios de leer la Biblia</a:t>
            </a:r>
            <a:endParaRPr lang="en-US" dirty="0">
              <a:solidFill>
                <a:srgbClr val="FFFFFF"/>
              </a:solidFill>
            </a:endParaRPr>
          </a:p>
        </p:txBody>
      </p:sp>
      <p:sp>
        <p:nvSpPr>
          <p:cNvPr id="3" name="Marcador de contenido 2"/>
          <p:cNvSpPr>
            <a:spLocks noGrp="1"/>
          </p:cNvSpPr>
          <p:nvPr>
            <p:ph idx="1"/>
          </p:nvPr>
        </p:nvSpPr>
        <p:spPr>
          <a:xfrm>
            <a:off x="457199" y="1600200"/>
            <a:ext cx="8515965" cy="4916108"/>
          </a:xfrm>
        </p:spPr>
        <p:txBody>
          <a:bodyPr>
            <a:normAutofit/>
          </a:bodyPr>
          <a:lstStyle/>
          <a:p>
            <a:pPr marL="457200" indent="-457200">
              <a:buFont typeface="+mj-lt"/>
              <a:buAutoNum type="arabicPeriod"/>
            </a:pPr>
            <a:r>
              <a:rPr lang="es-ES" sz="2200" dirty="0" smtClean="0">
                <a:solidFill>
                  <a:srgbClr val="FFFFFF"/>
                </a:solidFill>
              </a:rPr>
              <a:t>La Palabra de Dios despierta y fortalece la fe (Romanos 10: 17).</a:t>
            </a:r>
          </a:p>
          <a:p>
            <a:pPr marL="457200" indent="-457200">
              <a:buFont typeface="+mj-lt"/>
              <a:buAutoNum type="arabicPeriod"/>
            </a:pPr>
            <a:r>
              <a:rPr lang="es-ES" sz="2200" dirty="0" smtClean="0">
                <a:solidFill>
                  <a:srgbClr val="FFFFFF"/>
                </a:solidFill>
              </a:rPr>
              <a:t>Dios provee al Espíritu Santo para que podamos escuchar su Palabra (Juan 3: 6-8; 6: 36, 44, 65).</a:t>
            </a:r>
          </a:p>
          <a:p>
            <a:pPr marL="457200" indent="-457200">
              <a:buFont typeface="+mj-lt"/>
              <a:buAutoNum type="arabicPeriod"/>
            </a:pPr>
            <a:r>
              <a:rPr lang="es-ES" sz="2200" dirty="0" smtClean="0">
                <a:solidFill>
                  <a:srgbClr val="FFFFFF"/>
                </a:solidFill>
              </a:rPr>
              <a:t>La Biblia conduce a la vida (Juan 6: 63; 20: 31).</a:t>
            </a:r>
          </a:p>
          <a:p>
            <a:pPr marL="457200" indent="-457200">
              <a:buFont typeface="+mj-lt"/>
              <a:buAutoNum type="arabicPeriod"/>
            </a:pPr>
            <a:r>
              <a:rPr lang="es-ES" sz="2200" dirty="0" smtClean="0">
                <a:solidFill>
                  <a:srgbClr val="FFFFFF"/>
                </a:solidFill>
              </a:rPr>
              <a:t>Da esperanza a nuestra vida (Romanos 15: 4).</a:t>
            </a:r>
          </a:p>
          <a:p>
            <a:pPr marL="457200" indent="-457200">
              <a:buFont typeface="+mj-lt"/>
              <a:buAutoNum type="arabicPeriod"/>
            </a:pPr>
            <a:r>
              <a:rPr lang="es-ES" sz="2200" dirty="0" smtClean="0">
                <a:solidFill>
                  <a:srgbClr val="FFFFFF"/>
                </a:solidFill>
              </a:rPr>
              <a:t>Nos conduce a la libertad (Romanos 8: 32).</a:t>
            </a:r>
          </a:p>
          <a:p>
            <a:pPr marL="457200" indent="-457200">
              <a:buFont typeface="+mj-lt"/>
              <a:buAutoNum type="arabicPeriod"/>
            </a:pPr>
            <a:r>
              <a:rPr lang="es-ES" sz="2200" dirty="0" smtClean="0">
                <a:solidFill>
                  <a:srgbClr val="FFFFFF"/>
                </a:solidFill>
              </a:rPr>
              <a:t>La Palabra de Dios es la clave para la oración respondida (Juan 15: 7).</a:t>
            </a:r>
          </a:p>
          <a:p>
            <a:pPr marL="457200" indent="-457200">
              <a:buFont typeface="+mj-lt"/>
              <a:buAutoNum type="arabicPeriod"/>
            </a:pPr>
            <a:r>
              <a:rPr lang="es-ES" sz="2200" dirty="0" smtClean="0">
                <a:solidFill>
                  <a:srgbClr val="FFFFFF"/>
                </a:solidFill>
              </a:rPr>
              <a:t>La Biblia es la fuente de sabiduría (2 Timoteo 3: 15-17).</a:t>
            </a:r>
          </a:p>
          <a:p>
            <a:pPr marL="457200" indent="-457200">
              <a:buFont typeface="+mj-lt"/>
              <a:buAutoNum type="arabicPeriod"/>
            </a:pPr>
            <a:r>
              <a:rPr lang="es-ES" sz="2200" dirty="0" smtClean="0">
                <a:solidFill>
                  <a:srgbClr val="FFFFFF"/>
                </a:solidFill>
              </a:rPr>
              <a:t>Las Escrituras nos dan advertencias cruciales (</a:t>
            </a:r>
            <a:r>
              <a:rPr lang="es-ES" sz="2200" dirty="0" err="1" smtClean="0">
                <a:solidFill>
                  <a:srgbClr val="FFFFFF"/>
                </a:solidFill>
              </a:rPr>
              <a:t>Deut</a:t>
            </a:r>
            <a:r>
              <a:rPr lang="es-ES" sz="2200" dirty="0" smtClean="0">
                <a:solidFill>
                  <a:srgbClr val="FFFFFF"/>
                </a:solidFill>
              </a:rPr>
              <a:t>. 30:15-20).</a:t>
            </a:r>
          </a:p>
          <a:p>
            <a:pPr marL="457200" indent="-457200">
              <a:buFont typeface="+mj-lt"/>
              <a:buAutoNum type="arabicPeriod"/>
            </a:pPr>
            <a:r>
              <a:rPr lang="es-ES" sz="2200" spc="-40" dirty="0" smtClean="0">
                <a:solidFill>
                  <a:srgbClr val="FFFFFF"/>
                </a:solidFill>
              </a:rPr>
              <a:t>Las Sagradas Escrituras nos capacitan para derrotar al diablo (James 4:7).</a:t>
            </a:r>
          </a:p>
          <a:p>
            <a:pPr marL="457200" indent="-457200">
              <a:buFont typeface="+mj-lt"/>
              <a:buAutoNum type="arabicPeriod"/>
            </a:pPr>
            <a:r>
              <a:rPr lang="es-ES" sz="2200" dirty="0" smtClean="0">
                <a:solidFill>
                  <a:srgbClr val="FFFFFF"/>
                </a:solidFill>
              </a:rPr>
              <a:t>La Palabra de Dios es la fuente de gran gozo perdurable (Juan 15: 11).</a:t>
            </a:r>
            <a:endParaRPr lang="en-US" sz="2200" dirty="0" smtClean="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266753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2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ítulo 3"/>
          <p:cNvSpPr>
            <a:spLocks noGrp="1"/>
          </p:cNvSpPr>
          <p:nvPr>
            <p:ph type="title"/>
          </p:nvPr>
        </p:nvSpPr>
        <p:spPr>
          <a:xfrm>
            <a:off x="512420" y="274638"/>
            <a:ext cx="5851625" cy="1143000"/>
          </a:xfrm>
        </p:spPr>
        <p:txBody>
          <a:bodyPr>
            <a:normAutofit/>
          </a:bodyPr>
          <a:lstStyle/>
          <a:p>
            <a:pPr algn="l"/>
            <a:r>
              <a:rPr lang="en-US" sz="4000" dirty="0" err="1" smtClean="0">
                <a:solidFill>
                  <a:srgbClr val="FFFFFF"/>
                </a:solidFill>
              </a:rPr>
              <a:t>Una</a:t>
            </a:r>
            <a:r>
              <a:rPr lang="en-US" sz="4000" dirty="0" smtClean="0">
                <a:solidFill>
                  <a:srgbClr val="FFFFFF"/>
                </a:solidFill>
              </a:rPr>
              <a:t> persona </a:t>
            </a:r>
            <a:r>
              <a:rPr lang="en-US" sz="4000" dirty="0" err="1" smtClean="0">
                <a:solidFill>
                  <a:srgbClr val="FFFFFF"/>
                </a:solidFill>
              </a:rPr>
              <a:t>productiva</a:t>
            </a:r>
            <a:endParaRPr lang="en-US" sz="4000" dirty="0">
              <a:solidFill>
                <a:srgbClr val="FFFFFF"/>
              </a:solidFill>
            </a:endParaRPr>
          </a:p>
        </p:txBody>
      </p:sp>
      <p:sp>
        <p:nvSpPr>
          <p:cNvPr id="6" name="Marcador de contenido 5"/>
          <p:cNvSpPr>
            <a:spLocks noGrp="1"/>
          </p:cNvSpPr>
          <p:nvPr>
            <p:ph sz="half" idx="1"/>
          </p:nvPr>
        </p:nvSpPr>
        <p:spPr>
          <a:xfrm>
            <a:off x="457200" y="1600200"/>
            <a:ext cx="5078552" cy="4525963"/>
          </a:xfrm>
        </p:spPr>
        <p:txBody>
          <a:bodyPr>
            <a:normAutofit/>
          </a:bodyPr>
          <a:lstStyle/>
          <a:p>
            <a:pPr marL="0" indent="0" algn="just">
              <a:buNone/>
            </a:pPr>
            <a:r>
              <a:rPr lang="es-ES" sz="2500" dirty="0" smtClean="0">
                <a:solidFill>
                  <a:srgbClr val="FFFFFF"/>
                </a:solidFill>
              </a:rPr>
              <a:t>«Es como el árbol plantado a la orilla de un río que, cuando llega su tiempo, da fruto y sus hojas jamás se </a:t>
            </a:r>
            <a:r>
              <a:rPr lang="es-ES" sz="2500" smtClean="0">
                <a:solidFill>
                  <a:srgbClr val="FFFFFF"/>
                </a:solidFill>
              </a:rPr>
              <a:t>marchitan. ¡</a:t>
            </a:r>
            <a:r>
              <a:rPr lang="es-ES" sz="2500" dirty="0" smtClean="0">
                <a:solidFill>
                  <a:srgbClr val="FFFFFF"/>
                </a:solidFill>
              </a:rPr>
              <a:t>Todo cuanto hace prospera!» (Salmo 1: 3).</a:t>
            </a:r>
            <a:endParaRPr lang="en-US" sz="25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512474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solidFill>
                  <a:srgbClr val="FFFFFF"/>
                </a:solidFill>
              </a:rPr>
              <a:t>Tres formas de disfrutar la vida de acuerdo don el Salmo 1</a:t>
            </a:r>
            <a:endParaRPr lang="en-US" dirty="0">
              <a:solidFill>
                <a:srgbClr val="FFFFFF"/>
              </a:solidFill>
            </a:endParaRPr>
          </a:p>
        </p:txBody>
      </p:sp>
      <p:graphicFrame>
        <p:nvGraphicFramePr>
          <p:cNvPr id="10" name="Marcador de contenido 9"/>
          <p:cNvGraphicFramePr>
            <a:graphicFrameLocks noGrp="1"/>
          </p:cNvGraphicFramePr>
          <p:nvPr>
            <p:ph idx="1"/>
            <p:extLst>
              <p:ext uri="{D42A27DB-BD31-4B8C-83A1-F6EECF244321}">
                <p14:modId xmlns:p14="http://schemas.microsoft.com/office/powerpoint/2010/main" val="5930966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63333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solidFill>
                  <a:srgbClr val="FFFFFF"/>
                </a:solidFill>
              </a:rPr>
              <a:t>Resumen</a:t>
            </a:r>
            <a:endParaRPr lang="en-US" dirty="0">
              <a:solidFill>
                <a:srgbClr val="FFFFFF"/>
              </a:solidFill>
            </a:endParaRPr>
          </a:p>
        </p:txBody>
      </p:sp>
      <p:sp>
        <p:nvSpPr>
          <p:cNvPr id="3" name="Marcador de contenido 2"/>
          <p:cNvSpPr>
            <a:spLocks noGrp="1"/>
          </p:cNvSpPr>
          <p:nvPr>
            <p:ph idx="1"/>
          </p:nvPr>
        </p:nvSpPr>
        <p:spPr>
          <a:xfrm>
            <a:off x="782449" y="1600200"/>
            <a:ext cx="7537986" cy="4525963"/>
          </a:xfrm>
        </p:spPr>
        <p:txBody>
          <a:bodyPr>
            <a:noAutofit/>
          </a:bodyPr>
          <a:lstStyle/>
          <a:p>
            <a:pPr algn="just"/>
            <a:r>
              <a:rPr lang="es-ES" sz="2400" dirty="0" smtClean="0">
                <a:solidFill>
                  <a:srgbClr val="FFFFFF"/>
                </a:solidFill>
              </a:rPr>
              <a:t>A lo largo de la historia muchas personas han tratado de definir la felicidad.</a:t>
            </a:r>
          </a:p>
          <a:p>
            <a:pPr algn="just"/>
            <a:r>
              <a:rPr lang="es-ES" sz="2400" dirty="0" smtClean="0">
                <a:solidFill>
                  <a:srgbClr val="FFFFFF"/>
                </a:solidFill>
              </a:rPr>
              <a:t>En los últimos años, psicólogos y terapeutas de autoayuda y superación personal concuerdan en que la felicidad no es algo que se encuentre fuera de nosotros.</a:t>
            </a:r>
          </a:p>
          <a:p>
            <a:pPr algn="just"/>
            <a:r>
              <a:rPr lang="es-ES" sz="2400" dirty="0" smtClean="0">
                <a:solidFill>
                  <a:srgbClr val="FFFFFF"/>
                </a:solidFill>
              </a:rPr>
              <a:t>La felicidad es una decisión personal.</a:t>
            </a:r>
          </a:p>
          <a:p>
            <a:pPr algn="just"/>
            <a:r>
              <a:rPr lang="es-ES" sz="2400" dirty="0" smtClean="0">
                <a:solidFill>
                  <a:srgbClr val="FFFFFF"/>
                </a:solidFill>
              </a:rPr>
              <a:t>El Salmo 1 nos recuerda que debemos evitar influencias, decisiones y actitudes inapropiadas para ser felices.</a:t>
            </a:r>
          </a:p>
          <a:p>
            <a:pPr algn="just"/>
            <a:r>
              <a:rPr lang="es-ES" sz="2400" dirty="0" smtClean="0">
                <a:solidFill>
                  <a:srgbClr val="FFFFFF"/>
                </a:solidFill>
              </a:rPr>
              <a:t>La lectura de la Biblia nos da grandes beneficios para disfrutar la vida y prosperar.</a:t>
            </a:r>
            <a:endParaRPr lang="es-ES" sz="240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61060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0384"/>
            <a:ext cx="8229600" cy="1143000"/>
          </a:xfrm>
        </p:spPr>
        <p:txBody>
          <a:bodyPr/>
          <a:lstStyle/>
          <a:p>
            <a:r>
              <a:rPr lang="en-US" dirty="0" smtClean="0">
                <a:solidFill>
                  <a:srgbClr val="FFFFFF"/>
                </a:solidFill>
              </a:rPr>
              <a:t>Un </a:t>
            </a:r>
            <a:r>
              <a:rPr lang="en-US" dirty="0" err="1" smtClean="0">
                <a:solidFill>
                  <a:srgbClr val="FFFFFF"/>
                </a:solidFill>
              </a:rPr>
              <a:t>símbolo</a:t>
            </a:r>
            <a:r>
              <a:rPr lang="en-US" dirty="0" smtClean="0">
                <a:solidFill>
                  <a:srgbClr val="FFFFFF"/>
                </a:solidFill>
              </a:rPr>
              <a:t> de </a:t>
            </a:r>
            <a:r>
              <a:rPr lang="en-US" dirty="0" err="1" smtClean="0">
                <a:solidFill>
                  <a:srgbClr val="FFFFFF"/>
                </a:solidFill>
              </a:rPr>
              <a:t>felicidad</a:t>
            </a:r>
            <a:endParaRPr lang="en-US" dirty="0">
              <a:solidFill>
                <a:srgbClr val="FFFFFF"/>
              </a:solidFill>
            </a:endParaRPr>
          </a:p>
        </p:txBody>
      </p:sp>
      <p:sp>
        <p:nvSpPr>
          <p:cNvPr id="3" name="Marcador de contenido 2"/>
          <p:cNvSpPr>
            <a:spLocks noGrp="1"/>
          </p:cNvSpPr>
          <p:nvPr>
            <p:ph sz="half" idx="1"/>
          </p:nvPr>
        </p:nvSpPr>
        <p:spPr>
          <a:xfrm>
            <a:off x="457199" y="3250492"/>
            <a:ext cx="8229601" cy="3115156"/>
          </a:xfrm>
        </p:spPr>
        <p:txBody>
          <a:bodyPr>
            <a:noAutofit/>
          </a:bodyPr>
          <a:lstStyle/>
          <a:p>
            <a:pPr algn="just"/>
            <a:r>
              <a:rPr lang="es-ES" sz="2200" dirty="0" smtClean="0">
                <a:solidFill>
                  <a:srgbClr val="FFFFFF"/>
                </a:solidFill>
              </a:rPr>
              <a:t>Un famoso símbolo histórico para expresar moderación es la figura de un delfín alrededor de un ancla.</a:t>
            </a:r>
          </a:p>
          <a:p>
            <a:pPr algn="just"/>
            <a:r>
              <a:rPr lang="es-ES" sz="2200" dirty="0" smtClean="0">
                <a:solidFill>
                  <a:srgbClr val="FFFFFF"/>
                </a:solidFill>
              </a:rPr>
              <a:t>Tito, el emperador de Roma, insertó el símbolo en sus monedas y pretendía expresar ese punto medio entre la urgencia y la demora, el fracaso que viene de apresurarse en algo y el que resulta de la vacilación o la excesiva cautela.</a:t>
            </a:r>
          </a:p>
          <a:p>
            <a:pPr algn="just"/>
            <a:r>
              <a:rPr lang="es-ES" sz="2200" dirty="0" smtClean="0">
                <a:solidFill>
                  <a:srgbClr val="FFFFFF"/>
                </a:solidFill>
              </a:rPr>
              <a:t>Por lo tanto, el ancla es el símbolo de la demora, como lo es también de la firmeza y la seguridad, mientras que el delfín es considerado como el más rápido y voluble de los peces.</a:t>
            </a:r>
            <a:endParaRPr lang="en-US" sz="2200" dirty="0">
              <a:solidFill>
                <a:srgbClr val="FFFFFF"/>
              </a:solidFill>
            </a:endParaRPr>
          </a:p>
        </p:txBody>
      </p:sp>
      <p:pic>
        <p:nvPicPr>
          <p:cNvPr id="6" name="Imagen 5" descr="coin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0786" y="1016007"/>
            <a:ext cx="4344733" cy="2284088"/>
          </a:xfrm>
          <a:prstGeom prst="rect">
            <a:avLst/>
          </a:prstGeom>
        </p:spPr>
      </p:pic>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982775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Un </a:t>
            </a:r>
            <a:r>
              <a:rPr lang="en-US" dirty="0" err="1" smtClean="0">
                <a:solidFill>
                  <a:srgbClr val="FFFFFF"/>
                </a:solidFill>
              </a:rPr>
              <a:t>símbolo</a:t>
            </a:r>
            <a:r>
              <a:rPr lang="en-US" dirty="0" smtClean="0">
                <a:solidFill>
                  <a:srgbClr val="FFFFFF"/>
                </a:solidFill>
              </a:rPr>
              <a:t> de </a:t>
            </a:r>
            <a:r>
              <a:rPr lang="en-US" dirty="0" err="1" smtClean="0">
                <a:solidFill>
                  <a:srgbClr val="FFFFFF"/>
                </a:solidFill>
              </a:rPr>
              <a:t>felicidad</a:t>
            </a:r>
            <a:endParaRPr lang="en-US" dirty="0">
              <a:solidFill>
                <a:srgbClr val="FFFFFF"/>
              </a:solidFill>
            </a:endParaRPr>
          </a:p>
        </p:txBody>
      </p:sp>
      <p:sp>
        <p:nvSpPr>
          <p:cNvPr id="3" name="Marcador de contenido 2"/>
          <p:cNvSpPr>
            <a:spLocks noGrp="1"/>
          </p:cNvSpPr>
          <p:nvPr>
            <p:ph idx="1"/>
          </p:nvPr>
        </p:nvSpPr>
        <p:spPr>
          <a:xfrm>
            <a:off x="332955" y="1683036"/>
            <a:ext cx="5506505" cy="4221392"/>
          </a:xfrm>
        </p:spPr>
        <p:txBody>
          <a:bodyPr>
            <a:noAutofit/>
          </a:bodyPr>
          <a:lstStyle/>
          <a:p>
            <a:pPr algn="just"/>
            <a:r>
              <a:rPr lang="es-ES" sz="2400" dirty="0" smtClean="0">
                <a:solidFill>
                  <a:srgbClr val="FFFFFF"/>
                </a:solidFill>
              </a:rPr>
              <a:t>A menudo se usan el delfín y el ancla como un escudo de armas familiar, con el lema explicativo: Festina lente, «apresúrate despacio».</a:t>
            </a:r>
          </a:p>
          <a:p>
            <a:pPr algn="just"/>
            <a:r>
              <a:rPr lang="es-ES" sz="2400" dirty="0" smtClean="0">
                <a:solidFill>
                  <a:srgbClr val="FFFFFF"/>
                </a:solidFill>
              </a:rPr>
              <a:t>Por lo tanto, el símbolo expresa la idea de moderación, de ese justo balance entre dos fuerzas opuestas.</a:t>
            </a:r>
          </a:p>
          <a:p>
            <a:pPr algn="just"/>
            <a:r>
              <a:rPr lang="es-ES" sz="2400" dirty="0" smtClean="0">
                <a:solidFill>
                  <a:srgbClr val="FFFFFF"/>
                </a:solidFill>
              </a:rPr>
              <a:t>También representa la madurez en los negocios, que es el punto medio entre un apuro desmedido y una exagerada vacilación.</a:t>
            </a:r>
            <a:endParaRPr lang="en-US" sz="2400" dirty="0">
              <a:solidFill>
                <a:srgbClr val="FFFFFF"/>
              </a:solidFill>
            </a:endParaRPr>
          </a:p>
        </p:txBody>
      </p:sp>
      <p:pic>
        <p:nvPicPr>
          <p:cNvPr id="6" name="Imagen 5"/>
          <p:cNvPicPr>
            <a:picLocks noChangeAspect="1"/>
          </p:cNvPicPr>
          <p:nvPr/>
        </p:nvPicPr>
        <p:blipFill>
          <a:blip r:embed="rId2" cstate="print"/>
          <a:stretch>
            <a:fillRect/>
          </a:stretch>
        </p:blipFill>
        <p:spPr>
          <a:xfrm>
            <a:off x="6267409" y="1848704"/>
            <a:ext cx="2612659" cy="3690527"/>
          </a:xfrm>
          <a:prstGeom prst="rect">
            <a:avLst/>
          </a:prstGeom>
          <a:ln>
            <a:solidFill>
              <a:schemeClr val="bg1">
                <a:lumMod val="85000"/>
              </a:schemeClr>
            </a:solidFill>
          </a:ln>
        </p:spPr>
      </p:pic>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565413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s-ES" dirty="0" smtClean="0">
                <a:solidFill>
                  <a:schemeClr val="bg1"/>
                </a:solidFill>
              </a:rPr>
              <a:t>Tenía todo para ser feliz</a:t>
            </a:r>
            <a:endParaRPr lang="en-US" dirty="0">
              <a:solidFill>
                <a:schemeClr val="bg1"/>
              </a:solidFill>
            </a:endParaRPr>
          </a:p>
        </p:txBody>
      </p:sp>
      <p:sp>
        <p:nvSpPr>
          <p:cNvPr id="4" name="Marcador de texto 3"/>
          <p:cNvSpPr>
            <a:spLocks noGrp="1"/>
          </p:cNvSpPr>
          <p:nvPr>
            <p:ph sz="half" idx="2"/>
          </p:nvPr>
        </p:nvSpPr>
        <p:spPr>
          <a:xfrm>
            <a:off x="3344333" y="1571978"/>
            <a:ext cx="5342467" cy="4525963"/>
          </a:xfrm>
        </p:spPr>
        <p:txBody>
          <a:bodyPr>
            <a:noAutofit/>
          </a:bodyPr>
          <a:lstStyle/>
          <a:p>
            <a:pPr algn="just"/>
            <a:r>
              <a:rPr lang="es-ES" sz="2200" spc="-50" dirty="0" smtClean="0">
                <a:solidFill>
                  <a:schemeClr val="bg1"/>
                </a:solidFill>
              </a:rPr>
              <a:t>Michael </a:t>
            </a:r>
            <a:r>
              <a:rPr lang="es-ES" sz="2200" spc="-50" dirty="0" err="1" smtClean="0">
                <a:solidFill>
                  <a:schemeClr val="bg1"/>
                </a:solidFill>
              </a:rPr>
              <a:t>Hutchence</a:t>
            </a:r>
            <a:r>
              <a:rPr lang="es-ES" sz="2200" spc="-50" dirty="0" smtClean="0">
                <a:solidFill>
                  <a:schemeClr val="bg1"/>
                </a:solidFill>
              </a:rPr>
              <a:t>, líder de la banda INXS, se hallaba satisfecho en la cúspide de su carrera profesional cuando, repentinamente, el 22 de noviembre de 1997, el mundo se vio sorprendido con la noticia del suicidio de la estrella australiana. </a:t>
            </a:r>
          </a:p>
          <a:p>
            <a:pPr algn="just"/>
            <a:r>
              <a:rPr lang="es-ES" sz="2200" dirty="0" smtClean="0">
                <a:solidFill>
                  <a:schemeClr val="bg1"/>
                </a:solidFill>
              </a:rPr>
              <a:t>En la autopsia se descubrió que </a:t>
            </a:r>
            <a:r>
              <a:rPr lang="es-ES" sz="2200" dirty="0" err="1" smtClean="0">
                <a:solidFill>
                  <a:schemeClr val="bg1"/>
                </a:solidFill>
              </a:rPr>
              <a:t>Hutchence</a:t>
            </a:r>
            <a:r>
              <a:rPr lang="es-ES" sz="2200" dirty="0" smtClean="0">
                <a:solidFill>
                  <a:schemeClr val="bg1"/>
                </a:solidFill>
              </a:rPr>
              <a:t>, antes de ahorcarse, había ingerido alcohol, cocaína y antidepresivos en grandes cantidades. La policía encontró el cuerpo desnudo, sin vida, en una habitación de hotel, con un cinturón al cuello atado al dispositivo automático del cierre de la puerta.</a:t>
            </a:r>
            <a:endParaRPr lang="en-US" sz="2200" dirty="0" smtClean="0">
              <a:solidFill>
                <a:schemeClr val="bg1"/>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95654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12" name="Título 1"/>
          <p:cNvSpPr>
            <a:spLocks noGrp="1"/>
          </p:cNvSpPr>
          <p:nvPr>
            <p:ph type="title"/>
          </p:nvPr>
        </p:nvSpPr>
        <p:spPr>
          <a:xfrm>
            <a:off x="457200" y="274638"/>
            <a:ext cx="8229600" cy="1143000"/>
          </a:xfrm>
        </p:spPr>
        <p:txBody>
          <a:bodyPr/>
          <a:lstStyle/>
          <a:p>
            <a:r>
              <a:rPr lang="en-US" dirty="0" smtClean="0">
                <a:solidFill>
                  <a:srgbClr val="FFFFFF"/>
                </a:solidFill>
              </a:rPr>
              <a:t>Mi </a:t>
            </a:r>
            <a:r>
              <a:rPr lang="en-US" dirty="0" err="1" smtClean="0">
                <a:solidFill>
                  <a:srgbClr val="FFFFFF"/>
                </a:solidFill>
              </a:rPr>
              <a:t>decisión</a:t>
            </a:r>
            <a:endParaRPr lang="en-US" dirty="0">
              <a:solidFill>
                <a:srgbClr val="FFFFFF"/>
              </a:solidFill>
            </a:endParaRPr>
          </a:p>
        </p:txBody>
      </p:sp>
      <p:sp>
        <p:nvSpPr>
          <p:cNvPr id="4" name="Marcador de contenido 3"/>
          <p:cNvSpPr>
            <a:spLocks noGrp="1"/>
          </p:cNvSpPr>
          <p:nvPr>
            <p:ph sz="half" idx="2"/>
          </p:nvPr>
        </p:nvSpPr>
        <p:spPr>
          <a:xfrm>
            <a:off x="1701501" y="1835784"/>
            <a:ext cx="5671648" cy="4525963"/>
          </a:xfrm>
        </p:spPr>
        <p:txBody>
          <a:bodyPr>
            <a:normAutofit/>
          </a:bodyPr>
          <a:lstStyle/>
          <a:p>
            <a:pPr algn="just"/>
            <a:r>
              <a:rPr lang="es-ES" sz="2200" dirty="0" smtClean="0">
                <a:solidFill>
                  <a:srgbClr val="FFFFFF"/>
                </a:solidFill>
              </a:rPr>
              <a:t>La Biblia dice: «La paz os dejo; mi paz os doy. Yo no os la doy como la da el mundo. No os angustiéis ni os acobardéis» (Juan 14: 27)</a:t>
            </a:r>
            <a:r>
              <a:rPr lang="en-US" sz="2200" dirty="0" smtClean="0">
                <a:solidFill>
                  <a:srgbClr val="FFFFFF"/>
                </a:solidFill>
              </a:rPr>
              <a:t>.</a:t>
            </a:r>
          </a:p>
          <a:p>
            <a:pPr algn="just"/>
            <a:endParaRPr lang="en-US" sz="2200" dirty="0" smtClean="0">
              <a:solidFill>
                <a:srgbClr val="FFFFFF"/>
              </a:solidFill>
            </a:endParaRPr>
          </a:p>
          <a:p>
            <a:pPr algn="just"/>
            <a:r>
              <a:rPr lang="es-ES" sz="2200" dirty="0" smtClean="0">
                <a:solidFill>
                  <a:srgbClr val="FFFFFF"/>
                </a:solidFill>
              </a:rPr>
              <a:t>¿Deseas aceptar la paz que Jesús quiere darte hoy?</a:t>
            </a:r>
            <a:endParaRPr lang="en-US" sz="2200" dirty="0" smtClean="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0529817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57200" y="3505200"/>
            <a:ext cx="8229600" cy="2886456"/>
          </a:xfrm>
        </p:spPr>
        <p:txBody>
          <a:bodyPr>
            <a:normAutofit/>
          </a:bodyPr>
          <a:lstStyle/>
          <a:p>
            <a:r>
              <a:rPr lang="es-ES" dirty="0" smtClean="0">
                <a:solidFill>
                  <a:srgbClr val="FFFFFF"/>
                </a:solidFill>
              </a:rPr>
              <a:t>Secretos para la longevidad</a:t>
            </a:r>
          </a:p>
          <a:p>
            <a:r>
              <a:rPr lang="es-ES" smtClean="0">
                <a:solidFill>
                  <a:srgbClr val="FFFFFF"/>
                </a:solidFill>
              </a:rPr>
              <a:t>Consejos bíblicos sobre salud</a:t>
            </a:r>
            <a:endParaRPr lang="en-US" dirty="0" smtClean="0">
              <a:solidFill>
                <a:srgbClr val="FFFFFF"/>
              </a:solidFill>
            </a:endParaRPr>
          </a:p>
        </p:txBody>
      </p:sp>
      <p:pic>
        <p:nvPicPr>
          <p:cNvPr id="7" name="Imagen 6" descr="titl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7356"/>
            <a:ext cx="9144000" cy="2525939"/>
          </a:xfrm>
          <a:prstGeom prst="rect">
            <a:avLst/>
          </a:prstGeom>
        </p:spPr>
      </p:pic>
      <p:sp>
        <p:nvSpPr>
          <p:cNvPr id="8" name="Título 1"/>
          <p:cNvSpPr>
            <a:spLocks noGrp="1"/>
          </p:cNvSpPr>
          <p:nvPr>
            <p:ph type="title"/>
          </p:nvPr>
        </p:nvSpPr>
        <p:spPr>
          <a:xfrm>
            <a:off x="457200" y="340116"/>
            <a:ext cx="8229600" cy="1295400"/>
          </a:xfrm>
        </p:spPr>
        <p:txBody>
          <a:bodyPr>
            <a:normAutofit/>
          </a:bodyPr>
          <a:lstStyle/>
          <a:p>
            <a:r>
              <a:rPr lang="en-US" dirty="0" smtClean="0">
                <a:solidFill>
                  <a:srgbClr val="FFFFFF"/>
                </a:solidFill>
              </a:rPr>
              <a:t>El </a:t>
            </a:r>
            <a:r>
              <a:rPr lang="en-US" dirty="0" err="1" smtClean="0">
                <a:solidFill>
                  <a:srgbClr val="FFFFFF"/>
                </a:solidFill>
              </a:rPr>
              <a:t>próximo</a:t>
            </a:r>
            <a:r>
              <a:rPr lang="en-US" dirty="0" smtClean="0">
                <a:solidFill>
                  <a:srgbClr val="FFFFFF"/>
                </a:solidFill>
              </a:rPr>
              <a:t> </a:t>
            </a:r>
            <a:r>
              <a:rPr lang="en-US" dirty="0" err="1" smtClean="0">
                <a:solidFill>
                  <a:srgbClr val="FFFFFF"/>
                </a:solidFill>
              </a:rPr>
              <a:t>tema</a:t>
            </a:r>
            <a:r>
              <a:rPr lang="en-US" dirty="0" smtClean="0">
                <a:solidFill>
                  <a:srgbClr val="FFFFFF"/>
                </a:solidFill>
              </a:rPr>
              <a:t>:</a:t>
            </a:r>
            <a:endParaRPr lang="en-US" sz="2200" dirty="0">
              <a:solidFill>
                <a:srgbClr val="FFFFFF"/>
              </a:solidFill>
            </a:endParaRPr>
          </a:p>
        </p:txBody>
      </p:sp>
      <p:sp>
        <p:nvSpPr>
          <p:cNvPr id="9" name="Título 1"/>
          <p:cNvSpPr txBox="1">
            <a:spLocks/>
          </p:cNvSpPr>
          <p:nvPr/>
        </p:nvSpPr>
        <p:spPr>
          <a:xfrm>
            <a:off x="685800" y="1664768"/>
            <a:ext cx="7848600" cy="13303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s-ES" dirty="0" smtClean="0">
                <a:solidFill>
                  <a:srgbClr val="FFFFFF"/>
                </a:solidFill>
              </a:rPr>
              <a:t>¿ES POSIBLE VIVIR MÁS Y MEJOR?</a:t>
            </a:r>
            <a:endParaRPr lang="en-US" dirty="0">
              <a:solidFill>
                <a:srgbClr val="FFFFFF"/>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573" y="3147232"/>
            <a:ext cx="3203396" cy="3203396"/>
          </a:xfrm>
          <a:prstGeom prst="rect">
            <a:avLst/>
          </a:prstGeom>
        </p:spPr>
      </p:pic>
      <p:sp>
        <p:nvSpPr>
          <p:cNvPr id="10"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861206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smtClean="0">
                <a:solidFill>
                  <a:srgbClr val="FFFFFF"/>
                </a:solidFill>
              </a:rPr>
              <a:t>Tenía todo para ser feliz</a:t>
            </a:r>
            <a:endParaRPr lang="en-US" dirty="0">
              <a:solidFill>
                <a:srgbClr val="FFFFFF"/>
              </a:solidFill>
            </a:endParaRPr>
          </a:p>
        </p:txBody>
      </p:sp>
      <p:sp>
        <p:nvSpPr>
          <p:cNvPr id="3" name="Marcador de contenido 2"/>
          <p:cNvSpPr>
            <a:spLocks noGrp="1"/>
          </p:cNvSpPr>
          <p:nvPr>
            <p:ph idx="1"/>
          </p:nvPr>
        </p:nvSpPr>
        <p:spPr/>
        <p:txBody>
          <a:bodyPr>
            <a:normAutofit/>
          </a:bodyPr>
          <a:lstStyle/>
          <a:p>
            <a:pPr algn="just"/>
            <a:r>
              <a:rPr lang="es-ES" sz="2400" dirty="0" smtClean="0">
                <a:solidFill>
                  <a:srgbClr val="FFFFFF"/>
                </a:solidFill>
              </a:rPr>
              <a:t>El asesor de prensa de la banda, </a:t>
            </a:r>
            <a:r>
              <a:rPr lang="es-ES" sz="2400" dirty="0" err="1" smtClean="0">
                <a:solidFill>
                  <a:srgbClr val="FFFFFF"/>
                </a:solidFill>
              </a:rPr>
              <a:t>Shawn</a:t>
            </a:r>
            <a:r>
              <a:rPr lang="es-ES" sz="2400" dirty="0" smtClean="0">
                <a:solidFill>
                  <a:srgbClr val="FFFFFF"/>
                </a:solidFill>
              </a:rPr>
              <a:t> </a:t>
            </a:r>
            <a:r>
              <a:rPr lang="es-ES" sz="2400" dirty="0" err="1" smtClean="0">
                <a:solidFill>
                  <a:srgbClr val="FFFFFF"/>
                </a:solidFill>
              </a:rPr>
              <a:t>Deacon</a:t>
            </a:r>
            <a:r>
              <a:rPr lang="es-ES" sz="2400" dirty="0" smtClean="0">
                <a:solidFill>
                  <a:srgbClr val="FFFFFF"/>
                </a:solidFill>
              </a:rPr>
              <a:t>, comentó que los grandes artistas, por lo general, tienen un lado oscuro. </a:t>
            </a:r>
          </a:p>
          <a:p>
            <a:pPr algn="just"/>
            <a:r>
              <a:rPr lang="es-ES" sz="2400" dirty="0" smtClean="0">
                <a:solidFill>
                  <a:srgbClr val="FFFFFF"/>
                </a:solidFill>
              </a:rPr>
              <a:t>Su representante, Martha </a:t>
            </a:r>
            <a:r>
              <a:rPr lang="es-ES" sz="2400" dirty="0" err="1" smtClean="0">
                <a:solidFill>
                  <a:srgbClr val="FFFFFF"/>
                </a:solidFill>
              </a:rPr>
              <a:t>Troup</a:t>
            </a:r>
            <a:r>
              <a:rPr lang="es-ES" sz="2400" dirty="0" smtClean="0">
                <a:solidFill>
                  <a:srgbClr val="FFFFFF"/>
                </a:solidFill>
              </a:rPr>
              <a:t>, aseguró que «Michael era un hombre feliz o, por lo menos, tenía todo para ser feliz». </a:t>
            </a:r>
          </a:p>
          <a:p>
            <a:pPr algn="just"/>
            <a:r>
              <a:rPr lang="es-ES" sz="2400" dirty="0" smtClean="0">
                <a:solidFill>
                  <a:srgbClr val="FFFFFF"/>
                </a:solidFill>
              </a:rPr>
              <a:t>Las declaraciones de </a:t>
            </a:r>
            <a:r>
              <a:rPr lang="es-ES" sz="2400" dirty="0" err="1" smtClean="0">
                <a:solidFill>
                  <a:srgbClr val="FFFFFF"/>
                </a:solidFill>
              </a:rPr>
              <a:t>Deacon</a:t>
            </a:r>
            <a:r>
              <a:rPr lang="es-ES" sz="2400" dirty="0" smtClean="0">
                <a:solidFill>
                  <a:srgbClr val="FFFFFF"/>
                </a:solidFill>
              </a:rPr>
              <a:t> y </a:t>
            </a:r>
            <a:r>
              <a:rPr lang="es-ES" sz="2400" dirty="0" err="1" smtClean="0">
                <a:solidFill>
                  <a:srgbClr val="FFFFFF"/>
                </a:solidFill>
              </a:rPr>
              <a:t>Troup</a:t>
            </a:r>
            <a:r>
              <a:rPr lang="es-ES" sz="2400" dirty="0" smtClean="0">
                <a:solidFill>
                  <a:srgbClr val="FFFFFF"/>
                </a:solidFill>
              </a:rPr>
              <a:t> impresionan. El primero habla de «un lado oscuro» en la vida del artista. La segunda dice que «tenía todo para ser feliz».</a:t>
            </a:r>
          </a:p>
          <a:p>
            <a:pPr algn="just"/>
            <a:r>
              <a:rPr lang="es-ES" sz="2400" dirty="0" smtClean="0">
                <a:solidFill>
                  <a:srgbClr val="FFFFFF"/>
                </a:solidFill>
              </a:rPr>
              <a:t>Tal vez era un hombre que «tenía todo para ser feliz», pero que cargaba dentro de sí un «lado oscuro» que lo condujo al suicidio.</a:t>
            </a:r>
            <a:endParaRPr lang="en-US" sz="2400" dirty="0" smtClean="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27895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22313" y="1979790"/>
            <a:ext cx="7772400" cy="1872544"/>
          </a:xfrm>
        </p:spPr>
        <p:txBody>
          <a:bodyPr>
            <a:normAutofit/>
          </a:bodyPr>
          <a:lstStyle/>
          <a:p>
            <a:r>
              <a:rPr lang="es-ES" sz="4800" dirty="0" smtClean="0">
                <a:solidFill>
                  <a:srgbClr val="FFFFFF"/>
                </a:solidFill>
              </a:rPr>
              <a:t>La búsqueda</a:t>
            </a:r>
            <a:br>
              <a:rPr lang="es-ES" sz="4800" dirty="0" smtClean="0">
                <a:solidFill>
                  <a:srgbClr val="FFFFFF"/>
                </a:solidFill>
              </a:rPr>
            </a:br>
            <a:r>
              <a:rPr lang="es-ES" sz="4800" dirty="0" smtClean="0">
                <a:solidFill>
                  <a:srgbClr val="FFFFFF"/>
                </a:solidFill>
              </a:rPr>
              <a:t>de la felicidad</a:t>
            </a:r>
            <a:endParaRPr lang="en-US" sz="48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a:t>
            </a:r>
            <a:r>
              <a:rPr lang="en-US" dirty="0" err="1" smtClean="0">
                <a:solidFill>
                  <a:srgbClr val="FFFFFF"/>
                </a:solidFill>
              </a:rPr>
              <a:t>Qué</a:t>
            </a:r>
            <a:r>
              <a:rPr lang="en-US" dirty="0" smtClean="0">
                <a:solidFill>
                  <a:srgbClr val="FFFFFF"/>
                </a:solidFill>
              </a:rPr>
              <a:t> </a:t>
            </a:r>
            <a:r>
              <a:rPr lang="en-US" dirty="0" err="1" smtClean="0">
                <a:solidFill>
                  <a:srgbClr val="FFFFFF"/>
                </a:solidFill>
              </a:rPr>
              <a:t>es</a:t>
            </a:r>
            <a:r>
              <a:rPr lang="en-US" dirty="0" smtClean="0">
                <a:solidFill>
                  <a:srgbClr val="FFFFFF"/>
                </a:solidFill>
              </a:rPr>
              <a:t> la </a:t>
            </a:r>
            <a:r>
              <a:rPr lang="en-US" dirty="0" err="1" smtClean="0">
                <a:solidFill>
                  <a:srgbClr val="FFFFFF"/>
                </a:solidFill>
              </a:rPr>
              <a:t>felicidad</a:t>
            </a:r>
            <a:r>
              <a:rPr lang="en-US" dirty="0" smtClean="0">
                <a:solidFill>
                  <a:srgbClr val="FFFFFF"/>
                </a:solidFill>
              </a:rPr>
              <a:t>?</a:t>
            </a:r>
            <a:endParaRPr lang="en-US" dirty="0">
              <a:solidFill>
                <a:srgbClr val="FFFFFF"/>
              </a:solidFill>
            </a:endParaRPr>
          </a:p>
        </p:txBody>
      </p:sp>
      <p:sp>
        <p:nvSpPr>
          <p:cNvPr id="3" name="Marcador de contenido 2"/>
          <p:cNvSpPr>
            <a:spLocks noGrp="1"/>
          </p:cNvSpPr>
          <p:nvPr>
            <p:ph sz="half" idx="1"/>
          </p:nvPr>
        </p:nvSpPr>
        <p:spPr>
          <a:xfrm>
            <a:off x="344311" y="1741310"/>
            <a:ext cx="5398912" cy="4525963"/>
          </a:xfrm>
        </p:spPr>
        <p:txBody>
          <a:bodyPr>
            <a:noAutofit/>
          </a:bodyPr>
          <a:lstStyle/>
          <a:p>
            <a:pPr algn="just"/>
            <a:r>
              <a:rPr lang="es-ES" sz="2300" dirty="0" smtClean="0">
                <a:solidFill>
                  <a:srgbClr val="FFFFFF"/>
                </a:solidFill>
              </a:rPr>
              <a:t>A lo largo de la historia, filósofos, escritores, psicólogos y teólogos han tratado de definir la felicidad. </a:t>
            </a:r>
          </a:p>
          <a:p>
            <a:pPr algn="just"/>
            <a:r>
              <a:rPr lang="es-ES" sz="2300" dirty="0" smtClean="0">
                <a:solidFill>
                  <a:srgbClr val="FFFFFF"/>
                </a:solidFill>
              </a:rPr>
              <a:t>Demócrito, que vivió en el siglo IV a. C., decía que la felicidad y la infelicidad están en el alma.</a:t>
            </a:r>
          </a:p>
          <a:p>
            <a:pPr algn="just"/>
            <a:r>
              <a:rPr lang="es-ES" sz="2300" dirty="0" err="1" smtClean="0">
                <a:solidFill>
                  <a:srgbClr val="FFFFFF"/>
                </a:solidFill>
              </a:rPr>
              <a:t>Epicteto</a:t>
            </a:r>
            <a:r>
              <a:rPr lang="es-ES" sz="2300" dirty="0" smtClean="0">
                <a:solidFill>
                  <a:srgbClr val="FFFFFF"/>
                </a:solidFill>
              </a:rPr>
              <a:t> enseñaba que la felicidad y el deseo no pueden vivir juntos.</a:t>
            </a:r>
          </a:p>
          <a:p>
            <a:pPr algn="just"/>
            <a:r>
              <a:rPr lang="es-ES" sz="2300" dirty="0" smtClean="0">
                <a:solidFill>
                  <a:srgbClr val="FFFFFF"/>
                </a:solidFill>
              </a:rPr>
              <a:t>Se refería a la felicidad como algo imposible de ser alcanzado.</a:t>
            </a:r>
            <a:endParaRPr lang="en-US" sz="2300" dirty="0" smtClean="0">
              <a:solidFill>
                <a:srgbClr val="FFFFFF"/>
              </a:solidFill>
            </a:endParaRPr>
          </a:p>
        </p:txBody>
      </p:sp>
      <p:pic>
        <p:nvPicPr>
          <p:cNvPr id="5" name="Imagen 4" descr="Democritus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4224" y="1846487"/>
            <a:ext cx="2668728" cy="3702005"/>
          </a:xfrm>
          <a:prstGeom prst="rect">
            <a:avLst/>
          </a:prstGeom>
          <a:ln>
            <a:solidFill>
              <a:schemeClr val="bg1">
                <a:lumMod val="95000"/>
              </a:schemeClr>
            </a:solidFill>
          </a:ln>
        </p:spPr>
      </p:pic>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24239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a:t>
            </a:r>
            <a:r>
              <a:rPr lang="en-US" dirty="0" err="1" smtClean="0">
                <a:solidFill>
                  <a:srgbClr val="FFFFFF"/>
                </a:solidFill>
              </a:rPr>
              <a:t>Podemos</a:t>
            </a:r>
            <a:r>
              <a:rPr lang="en-US" dirty="0" smtClean="0">
                <a:solidFill>
                  <a:srgbClr val="FFFFFF"/>
                </a:solidFill>
              </a:rPr>
              <a:t> </a:t>
            </a:r>
            <a:r>
              <a:rPr lang="en-US" dirty="0" err="1" smtClean="0">
                <a:solidFill>
                  <a:srgbClr val="FFFFFF"/>
                </a:solidFill>
              </a:rPr>
              <a:t>alcanzar</a:t>
            </a:r>
            <a:r>
              <a:rPr lang="en-US" dirty="0" smtClean="0">
                <a:solidFill>
                  <a:srgbClr val="FFFFFF"/>
                </a:solidFill>
              </a:rPr>
              <a:t> la </a:t>
            </a:r>
            <a:r>
              <a:rPr lang="en-US" dirty="0" err="1" smtClean="0">
                <a:solidFill>
                  <a:srgbClr val="FFFFFF"/>
                </a:solidFill>
              </a:rPr>
              <a:t>felicidad</a:t>
            </a:r>
            <a:r>
              <a:rPr lang="en-US" dirty="0" smtClean="0">
                <a:solidFill>
                  <a:srgbClr val="FFFFFF"/>
                </a:solidFill>
              </a:rPr>
              <a:t>? </a:t>
            </a:r>
            <a:endParaRPr lang="en-US" dirty="0">
              <a:solidFill>
                <a:srgbClr val="FFFFFF"/>
              </a:solidFill>
            </a:endParaRPr>
          </a:p>
        </p:txBody>
      </p:sp>
      <p:sp>
        <p:nvSpPr>
          <p:cNvPr id="4" name="Marcador de contenido 3"/>
          <p:cNvSpPr>
            <a:spLocks noGrp="1"/>
          </p:cNvSpPr>
          <p:nvPr>
            <p:ph sz="half" idx="2"/>
          </p:nvPr>
        </p:nvSpPr>
        <p:spPr>
          <a:xfrm>
            <a:off x="400755" y="1797756"/>
            <a:ext cx="5046133" cy="4525963"/>
          </a:xfrm>
        </p:spPr>
        <p:txBody>
          <a:bodyPr>
            <a:normAutofit/>
          </a:bodyPr>
          <a:lstStyle/>
          <a:p>
            <a:pPr algn="just"/>
            <a:r>
              <a:rPr lang="es-ES" sz="2400" dirty="0" smtClean="0">
                <a:solidFill>
                  <a:srgbClr val="FFFFFF"/>
                </a:solidFill>
              </a:rPr>
              <a:t>William Shakespeare decía que es muy amargo mirar la felicidad a través de los ojos de otra persona. </a:t>
            </a:r>
            <a:endParaRPr lang="en-US" sz="2400" dirty="0" smtClean="0">
              <a:solidFill>
                <a:srgbClr val="FFFFFF"/>
              </a:solidFill>
            </a:endParaRPr>
          </a:p>
          <a:p>
            <a:pPr algn="just"/>
            <a:endParaRPr lang="en-US" sz="2400" dirty="0" smtClean="0">
              <a:solidFill>
                <a:srgbClr val="FFFFFF"/>
              </a:solidFill>
            </a:endParaRPr>
          </a:p>
          <a:p>
            <a:pPr algn="just"/>
            <a:r>
              <a:rPr lang="es-ES" sz="2400" dirty="0" smtClean="0">
                <a:solidFill>
                  <a:srgbClr val="FFFFFF"/>
                </a:solidFill>
              </a:rPr>
              <a:t>Como </a:t>
            </a:r>
            <a:r>
              <a:rPr lang="es-ES" sz="2400" dirty="0" err="1" smtClean="0">
                <a:solidFill>
                  <a:srgbClr val="FFFFFF"/>
                </a:solidFill>
              </a:rPr>
              <a:t>Epicteto</a:t>
            </a:r>
            <a:r>
              <a:rPr lang="es-ES" sz="2400" dirty="0" smtClean="0">
                <a:solidFill>
                  <a:srgbClr val="FFFFFF"/>
                </a:solidFill>
              </a:rPr>
              <a:t>, él creía que la felicidad está en uno mismo.</a:t>
            </a:r>
            <a:r>
              <a:rPr lang="en-US" sz="2400" dirty="0" smtClean="0">
                <a:solidFill>
                  <a:srgbClr val="FFFFFF"/>
                </a:solidFill>
              </a:rPr>
              <a:t> </a:t>
            </a: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620503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s-ES" dirty="0" smtClean="0">
                <a:solidFill>
                  <a:srgbClr val="FFFFFF"/>
                </a:solidFill>
              </a:rPr>
              <a:t>¿Es la felicidad una simple utopía?</a:t>
            </a:r>
            <a:endParaRPr lang="en-US" dirty="0">
              <a:solidFill>
                <a:srgbClr val="FFFFFF"/>
              </a:solidFill>
            </a:endParaRPr>
          </a:p>
        </p:txBody>
      </p:sp>
      <p:sp>
        <p:nvSpPr>
          <p:cNvPr id="4" name="Marcador de contenido 3"/>
          <p:cNvSpPr>
            <a:spLocks noGrp="1"/>
          </p:cNvSpPr>
          <p:nvPr>
            <p:ph sz="half" idx="2"/>
          </p:nvPr>
        </p:nvSpPr>
        <p:spPr>
          <a:xfrm>
            <a:off x="457200" y="2094085"/>
            <a:ext cx="4975578" cy="4525963"/>
          </a:xfrm>
        </p:spPr>
        <p:txBody>
          <a:bodyPr>
            <a:normAutofit/>
          </a:bodyPr>
          <a:lstStyle/>
          <a:p>
            <a:pPr algn="just"/>
            <a:r>
              <a:rPr lang="es-ES" sz="2400" dirty="0" smtClean="0">
                <a:solidFill>
                  <a:srgbClr val="FFFFFF"/>
                </a:solidFill>
              </a:rPr>
              <a:t>George Bernard Shaw argumentaba que nadie podría soportar una vida de plena felicidad porque sería un infierno en la tierra. </a:t>
            </a:r>
            <a:r>
              <a:rPr lang="en-US" sz="2400" dirty="0" smtClean="0">
                <a:solidFill>
                  <a:srgbClr val="FFFFFF"/>
                </a:solidFill>
              </a:rPr>
              <a:t> </a:t>
            </a:r>
          </a:p>
          <a:p>
            <a:pPr algn="just"/>
            <a:endParaRPr lang="en-US" sz="2400" dirty="0" smtClean="0">
              <a:solidFill>
                <a:srgbClr val="FFFFFF"/>
              </a:solidFill>
            </a:endParaRPr>
          </a:p>
          <a:p>
            <a:pPr algn="just"/>
            <a:r>
              <a:rPr lang="es-ES" sz="2400" dirty="0" smtClean="0">
                <a:solidFill>
                  <a:srgbClr val="FFFFFF"/>
                </a:solidFill>
              </a:rPr>
              <a:t>También pensaba en la felicidad como una simple utopía.</a:t>
            </a:r>
            <a:endParaRPr lang="en-US" sz="2400" dirty="0" smtClean="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717837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solidFill>
                  <a:srgbClr val="FFFFFF"/>
                </a:solidFill>
              </a:rPr>
              <a:t>Todos</a:t>
            </a:r>
            <a:r>
              <a:rPr lang="en-US" dirty="0" smtClean="0">
                <a:solidFill>
                  <a:srgbClr val="FFFFFF"/>
                </a:solidFill>
              </a:rPr>
              <a:t> </a:t>
            </a:r>
            <a:r>
              <a:rPr lang="en-US" dirty="0" err="1" smtClean="0">
                <a:solidFill>
                  <a:srgbClr val="FFFFFF"/>
                </a:solidFill>
              </a:rPr>
              <a:t>anhelamos</a:t>
            </a:r>
            <a:r>
              <a:rPr lang="en-US" dirty="0" smtClean="0">
                <a:solidFill>
                  <a:srgbClr val="FFFFFF"/>
                </a:solidFill>
              </a:rPr>
              <a:t> la </a:t>
            </a:r>
            <a:r>
              <a:rPr lang="en-US" dirty="0" err="1" smtClean="0">
                <a:solidFill>
                  <a:srgbClr val="FFFFFF"/>
                </a:solidFill>
              </a:rPr>
              <a:t>felicidad</a:t>
            </a:r>
            <a:endParaRPr lang="en-US" dirty="0">
              <a:solidFill>
                <a:srgbClr val="FFFFFF"/>
              </a:solidFill>
            </a:endParaRPr>
          </a:p>
        </p:txBody>
      </p:sp>
      <p:sp>
        <p:nvSpPr>
          <p:cNvPr id="4" name="Marcador de contenido 3"/>
          <p:cNvSpPr>
            <a:spLocks noGrp="1"/>
          </p:cNvSpPr>
          <p:nvPr>
            <p:ph idx="1"/>
          </p:nvPr>
        </p:nvSpPr>
        <p:spPr/>
        <p:txBody>
          <a:bodyPr>
            <a:normAutofit/>
          </a:bodyPr>
          <a:lstStyle/>
          <a:p>
            <a:pPr algn="just"/>
            <a:r>
              <a:rPr lang="es-ES" sz="2500" dirty="0" smtClean="0">
                <a:solidFill>
                  <a:srgbClr val="FFFFFF"/>
                </a:solidFill>
              </a:rPr>
              <a:t>A fin de cuentas, ¿qué es la felicidad? ¿Cómo reconocerla cuando pase a nuestro lado? ¿Cómo alcanzarla? ¿Podemos proporcionar felicidad a nuestros seres amados?</a:t>
            </a:r>
          </a:p>
          <a:p>
            <a:pPr algn="just"/>
            <a:r>
              <a:rPr lang="es-ES" sz="2500" dirty="0" smtClean="0">
                <a:solidFill>
                  <a:srgbClr val="FFFFFF"/>
                </a:solidFill>
              </a:rPr>
              <a:t>Pero, de una manera u otra, la verdad es que todos anhelamos felicidad. Todo lo que el ser humano hace, lo concibe instintivamente con el deseo de ser feliz. </a:t>
            </a:r>
          </a:p>
          <a:p>
            <a:pPr algn="just"/>
            <a:r>
              <a:rPr lang="es-ES" sz="2500" dirty="0" smtClean="0">
                <a:solidFill>
                  <a:srgbClr val="FFFFFF"/>
                </a:solidFill>
              </a:rPr>
              <a:t>Nadie se une en matrimonio para ser infeliz. ¿Conoces a alguien que busque un empleo porque desea la infelicidad? Nadie va a la universidad porque ansía la desgracia.</a:t>
            </a:r>
            <a:endParaRPr lang="en-US" sz="25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523858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4837</TotalTime>
  <Words>1480</Words>
  <Application>Microsoft Macintosh PowerPoint</Application>
  <PresentationFormat>On-screen Show (4:3)</PresentationFormat>
  <Paragraphs>127</Paragraphs>
  <Slides>31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Calibri</vt:lpstr>
      <vt:lpstr>Arial</vt:lpstr>
      <vt:lpstr>Tema de Office</vt:lpstr>
      <vt:lpstr>PowerPoint Presentation</vt:lpstr>
      <vt:lpstr>¿Es posible ser feliz?</vt:lpstr>
      <vt:lpstr>Tenía todo para ser feliz</vt:lpstr>
      <vt:lpstr>Tenía todo para ser feliz</vt:lpstr>
      <vt:lpstr>La búsqueda de la felicidad</vt:lpstr>
      <vt:lpstr>¿Qué es la felicidad?</vt:lpstr>
      <vt:lpstr>¿Podemos alcanzar la felicidad? </vt:lpstr>
      <vt:lpstr>¿Es la felicidad una simple utopía?</vt:lpstr>
      <vt:lpstr>Todos anhelamos la felicidad</vt:lpstr>
      <vt:lpstr>OCHO SECRETOS DE UNA VIDA REALIZADA</vt:lpstr>
      <vt:lpstr>La felicidad es una decisión personal</vt:lpstr>
      <vt:lpstr>1. Sé fuerte y no dejes que nada te destruya.</vt:lpstr>
      <vt:lpstr>2. Acepta que eres más que las posesiones que te rodean y el cargo en el que estás o quieres estar.</vt:lpstr>
      <vt:lpstr>3. Aprende de los golpes de la vida.</vt:lpstr>
      <vt:lpstr>4. Sé un poco mejor cada día.</vt:lpstr>
      <vt:lpstr>5. Disfruta de cada instante como si fuera el último.</vt:lpstr>
      <vt:lpstr>6. Toma cada decisión con calma y razón.</vt:lpstr>
      <vt:lpstr>7. Piensa cada acto antes de realizarlo, sé dueño de todo aquello que hagas.</vt:lpstr>
      <vt:lpstr>8. Disfruta de tu vida y responsabilízate de ella.</vt:lpstr>
      <vt:lpstr>El camino a la felicidad</vt:lpstr>
      <vt:lpstr>Secretos para alcanzar la felicidad</vt:lpstr>
      <vt:lpstr>Dichoso el hombre que no…</vt:lpstr>
      <vt:lpstr>La Palabra de Dios como centro de la vida</vt:lpstr>
      <vt:lpstr>Beneficios de leer la Biblia</vt:lpstr>
      <vt:lpstr>Una persona productiva</vt:lpstr>
      <vt:lpstr>Tres formas de disfrutar la vida de acuerdo don el Salmo 1</vt:lpstr>
      <vt:lpstr>Resumen</vt:lpstr>
      <vt:lpstr>Un símbolo de felicidad</vt:lpstr>
      <vt:lpstr>Un símbolo de felicidad</vt:lpstr>
      <vt:lpstr>Mi decisión</vt:lpstr>
      <vt:lpstr>El próximo tema:</vt:lpstr>
    </vt:vector>
  </TitlesOfParts>
  <Company>Editorial Safeliz</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Sergio Roberto Mato Riner</cp:lastModifiedBy>
  <cp:revision>343</cp:revision>
  <dcterms:created xsi:type="dcterms:W3CDTF">2016-10-26T07:26:55Z</dcterms:created>
  <dcterms:modified xsi:type="dcterms:W3CDTF">2017-01-26T15:46:05Z</dcterms:modified>
</cp:coreProperties>
</file>