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3" r:id="rId1"/>
  </p:sldMasterIdLst>
  <p:notesMasterIdLst>
    <p:notesMasterId r:id="rId33"/>
  </p:notesMasterIdLst>
  <p:handoutMasterIdLst>
    <p:handoutMasterId r:id="rId34"/>
  </p:handoutMasterIdLst>
  <p:sldIdLst>
    <p:sldId id="334" r:id="rId2"/>
    <p:sldId id="335" r:id="rId3"/>
    <p:sldId id="297" r:id="rId4"/>
    <p:sldId id="258" r:id="rId5"/>
    <p:sldId id="263" r:id="rId6"/>
    <p:sldId id="306" r:id="rId7"/>
    <p:sldId id="271" r:id="rId8"/>
    <p:sldId id="326" r:id="rId9"/>
    <p:sldId id="307" r:id="rId10"/>
    <p:sldId id="281" r:id="rId11"/>
    <p:sldId id="305" r:id="rId12"/>
    <p:sldId id="312" r:id="rId13"/>
    <p:sldId id="313" r:id="rId14"/>
    <p:sldId id="314" r:id="rId15"/>
    <p:sldId id="327" r:id="rId16"/>
    <p:sldId id="328" r:id="rId17"/>
    <p:sldId id="329" r:id="rId18"/>
    <p:sldId id="330" r:id="rId19"/>
    <p:sldId id="331" r:id="rId20"/>
    <p:sldId id="275" r:id="rId21"/>
    <p:sldId id="302" r:id="rId22"/>
    <p:sldId id="322" r:id="rId23"/>
    <p:sldId id="324" r:id="rId24"/>
    <p:sldId id="332" r:id="rId25"/>
    <p:sldId id="323" r:id="rId26"/>
    <p:sldId id="325" r:id="rId27"/>
    <p:sldId id="295" r:id="rId28"/>
    <p:sldId id="333" r:id="rId29"/>
    <p:sldId id="291" r:id="rId30"/>
    <p:sldId id="336" r:id="rId31"/>
    <p:sldId id="33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ldstein, Clifford" initials="GC" lastIdx="1" clrIdx="0">
    <p:extLst/>
  </p:cmAuthor>
  <p:cmAuthor id="2" name="Goldstein, Clifford" initials="GC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66"/>
    <p:restoredTop sz="94751"/>
  </p:normalViewPr>
  <p:slideViewPr>
    <p:cSldViewPr snapToGrid="0" snapToObjects="1">
      <p:cViewPr varScale="1">
        <p:scale>
          <a:sx n="119" d="100"/>
          <a:sy n="119" d="100"/>
        </p:scale>
        <p:origin x="63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commentAuthors" Target="commentAuthors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70FB1C-8D23-0049-A012-8CC5C57BBEB4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EDB3CE2-DE71-2D47-9E7E-747391A195BB}">
      <dgm:prSet phldrT="[Texto]"/>
      <dgm:spPr>
        <a:solidFill>
          <a:schemeClr val="bg1">
            <a:lumMod val="65000"/>
            <a:alpha val="65000"/>
          </a:schemeClr>
        </a:solidFill>
      </dgm:spPr>
      <dgm:t>
        <a:bodyPr/>
        <a:lstStyle/>
        <a:p>
          <a:pPr algn="l"/>
          <a:endParaRPr lang="en-US" noProof="0" dirty="0">
            <a:solidFill>
              <a:schemeClr val="bg1"/>
            </a:solidFill>
          </a:endParaRPr>
        </a:p>
      </dgm:t>
    </dgm:pt>
    <dgm:pt modelId="{612F6401-D597-624F-9AF0-866436E65D36}" type="parTrans" cxnId="{17526F28-E1BE-6844-85E2-65617AAE2F68}">
      <dgm:prSet/>
      <dgm:spPr/>
      <dgm:t>
        <a:bodyPr/>
        <a:lstStyle/>
        <a:p>
          <a:pPr algn="l"/>
          <a:endParaRPr lang="es-ES">
            <a:solidFill>
              <a:schemeClr val="bg1"/>
            </a:solidFill>
          </a:endParaRPr>
        </a:p>
      </dgm:t>
    </dgm:pt>
    <dgm:pt modelId="{E3F0E0B8-A918-7048-93AA-B8D21CA9B4AB}" type="sibTrans" cxnId="{17526F28-E1BE-6844-85E2-65617AAE2F68}">
      <dgm:prSet/>
      <dgm:spPr/>
      <dgm:t>
        <a:bodyPr/>
        <a:lstStyle/>
        <a:p>
          <a:pPr algn="l"/>
          <a:endParaRPr lang="es-ES">
            <a:solidFill>
              <a:schemeClr val="bg1"/>
            </a:solidFill>
          </a:endParaRPr>
        </a:p>
      </dgm:t>
    </dgm:pt>
    <dgm:pt modelId="{502BE0E7-7DFA-4349-90C1-6B1C80191320}">
      <dgm:prSet phldrT="[Texto]"/>
      <dgm:spPr>
        <a:solidFill>
          <a:schemeClr val="bg1">
            <a:lumMod val="65000"/>
            <a:alpha val="65000"/>
          </a:schemeClr>
        </a:solidFill>
      </dgm:spPr>
      <dgm:t>
        <a:bodyPr/>
        <a:lstStyle/>
        <a:p>
          <a:pPr algn="l"/>
          <a:endParaRPr lang="en-US" noProof="0" dirty="0">
            <a:solidFill>
              <a:schemeClr val="bg1"/>
            </a:solidFill>
          </a:endParaRPr>
        </a:p>
      </dgm:t>
    </dgm:pt>
    <dgm:pt modelId="{A0AC3FC4-20C5-1742-AA64-0D1C2F36BA79}" type="parTrans" cxnId="{57EE53F5-85FE-A946-B374-27C3EB5443C5}">
      <dgm:prSet/>
      <dgm:spPr/>
      <dgm:t>
        <a:bodyPr/>
        <a:lstStyle/>
        <a:p>
          <a:pPr algn="l"/>
          <a:endParaRPr lang="es-ES">
            <a:solidFill>
              <a:schemeClr val="bg1"/>
            </a:solidFill>
          </a:endParaRPr>
        </a:p>
      </dgm:t>
    </dgm:pt>
    <dgm:pt modelId="{510A6F5A-E7B6-244D-8BA9-BD574A8ACBC5}" type="sibTrans" cxnId="{57EE53F5-85FE-A946-B374-27C3EB5443C5}">
      <dgm:prSet/>
      <dgm:spPr/>
      <dgm:t>
        <a:bodyPr/>
        <a:lstStyle/>
        <a:p>
          <a:pPr algn="l"/>
          <a:endParaRPr lang="es-ES">
            <a:solidFill>
              <a:schemeClr val="bg1"/>
            </a:solidFill>
          </a:endParaRPr>
        </a:p>
      </dgm:t>
    </dgm:pt>
    <dgm:pt modelId="{599AEA00-E100-4547-AB05-1A6FAD276CD7}">
      <dgm:prSet phldrT="[Texto]"/>
      <dgm:spPr>
        <a:solidFill>
          <a:schemeClr val="bg1">
            <a:lumMod val="65000"/>
            <a:alpha val="65000"/>
          </a:schemeClr>
        </a:solidFill>
      </dgm:spPr>
      <dgm:t>
        <a:bodyPr/>
        <a:lstStyle/>
        <a:p>
          <a:pPr algn="l"/>
          <a:endParaRPr lang="en-US" noProof="0" dirty="0">
            <a:solidFill>
              <a:schemeClr val="bg1"/>
            </a:solidFill>
          </a:endParaRPr>
        </a:p>
      </dgm:t>
    </dgm:pt>
    <dgm:pt modelId="{8F1FB6A4-B127-FA4B-B446-8D894CC01192}" type="parTrans" cxnId="{D91A8E98-FACB-3247-87FD-0BE12C34BA9F}">
      <dgm:prSet/>
      <dgm:spPr/>
      <dgm:t>
        <a:bodyPr/>
        <a:lstStyle/>
        <a:p>
          <a:pPr algn="l"/>
          <a:endParaRPr lang="es-ES">
            <a:solidFill>
              <a:schemeClr val="bg1"/>
            </a:solidFill>
          </a:endParaRPr>
        </a:p>
      </dgm:t>
    </dgm:pt>
    <dgm:pt modelId="{CA9BD52C-EE22-CB46-8E98-BDCAAB0971BF}" type="sibTrans" cxnId="{D91A8E98-FACB-3247-87FD-0BE12C34BA9F}">
      <dgm:prSet/>
      <dgm:spPr/>
      <dgm:t>
        <a:bodyPr/>
        <a:lstStyle/>
        <a:p>
          <a:pPr algn="l"/>
          <a:endParaRPr lang="es-ES">
            <a:solidFill>
              <a:schemeClr val="bg1"/>
            </a:solidFill>
          </a:endParaRPr>
        </a:p>
      </dgm:t>
    </dgm:pt>
    <dgm:pt modelId="{E8067571-3712-B94F-8A8C-B3F57FC1CEBA}">
      <dgm:prSet phldrT="[Texto]"/>
      <dgm:spPr>
        <a:solidFill>
          <a:schemeClr val="bg1">
            <a:lumMod val="65000"/>
            <a:alpha val="65000"/>
          </a:schemeClr>
        </a:solidFill>
      </dgm:spPr>
      <dgm:t>
        <a:bodyPr/>
        <a:lstStyle/>
        <a:p>
          <a:pPr algn="l"/>
          <a:endParaRPr lang="en-US" noProof="0" dirty="0">
            <a:solidFill>
              <a:schemeClr val="bg1"/>
            </a:solidFill>
          </a:endParaRPr>
        </a:p>
      </dgm:t>
    </dgm:pt>
    <dgm:pt modelId="{9789C28A-2CAA-AB41-A8E8-304278EA4A55}" type="parTrans" cxnId="{A5F741B8-560B-1442-B3FB-2DF949A07F1F}">
      <dgm:prSet/>
      <dgm:spPr/>
      <dgm:t>
        <a:bodyPr/>
        <a:lstStyle/>
        <a:p>
          <a:pPr algn="l"/>
          <a:endParaRPr lang="es-ES">
            <a:solidFill>
              <a:schemeClr val="bg1"/>
            </a:solidFill>
          </a:endParaRPr>
        </a:p>
      </dgm:t>
    </dgm:pt>
    <dgm:pt modelId="{2FFB9CC6-4C02-DC4E-8A8D-66DBF775F6D7}" type="sibTrans" cxnId="{A5F741B8-560B-1442-B3FB-2DF949A07F1F}">
      <dgm:prSet/>
      <dgm:spPr/>
      <dgm:t>
        <a:bodyPr/>
        <a:lstStyle/>
        <a:p>
          <a:pPr algn="l"/>
          <a:endParaRPr lang="es-ES">
            <a:solidFill>
              <a:schemeClr val="bg1"/>
            </a:solidFill>
          </a:endParaRPr>
        </a:p>
      </dgm:t>
    </dgm:pt>
    <dgm:pt modelId="{2FE4F442-3EC1-474A-9857-30370A0F5BB0}">
      <dgm:prSet phldrT="[Texto]"/>
      <dgm:spPr>
        <a:solidFill>
          <a:schemeClr val="bg1">
            <a:lumMod val="65000"/>
            <a:alpha val="65000"/>
          </a:schemeClr>
        </a:solidFill>
      </dgm:spPr>
      <dgm:t>
        <a:bodyPr/>
        <a:lstStyle/>
        <a:p>
          <a:pPr algn="l"/>
          <a:endParaRPr lang="en-US" noProof="0" dirty="0">
            <a:solidFill>
              <a:schemeClr val="bg1"/>
            </a:solidFill>
          </a:endParaRPr>
        </a:p>
      </dgm:t>
    </dgm:pt>
    <dgm:pt modelId="{B547160D-225C-E345-B8ED-5736A6948158}" type="parTrans" cxnId="{9781336C-500A-EC4D-9B12-5EC84CAFD916}">
      <dgm:prSet/>
      <dgm:spPr/>
      <dgm:t>
        <a:bodyPr/>
        <a:lstStyle/>
        <a:p>
          <a:pPr algn="l"/>
          <a:endParaRPr lang="es-ES">
            <a:solidFill>
              <a:schemeClr val="bg1"/>
            </a:solidFill>
          </a:endParaRPr>
        </a:p>
      </dgm:t>
    </dgm:pt>
    <dgm:pt modelId="{76BF8BAC-C0BF-8943-A68D-4A037825F14C}" type="sibTrans" cxnId="{9781336C-500A-EC4D-9B12-5EC84CAFD916}">
      <dgm:prSet/>
      <dgm:spPr/>
      <dgm:t>
        <a:bodyPr/>
        <a:lstStyle/>
        <a:p>
          <a:pPr algn="l"/>
          <a:endParaRPr lang="es-ES">
            <a:solidFill>
              <a:schemeClr val="bg1"/>
            </a:solidFill>
          </a:endParaRPr>
        </a:p>
      </dgm:t>
    </dgm:pt>
    <dgm:pt modelId="{3C4E82DE-844B-0843-BC76-1176DAF1BB1D}">
      <dgm:prSet phldrT="[Texto]"/>
      <dgm:spPr>
        <a:solidFill>
          <a:schemeClr val="bg1">
            <a:lumMod val="65000"/>
            <a:alpha val="65000"/>
          </a:schemeClr>
        </a:solidFill>
      </dgm:spPr>
      <dgm:t>
        <a:bodyPr/>
        <a:lstStyle/>
        <a:p>
          <a:pPr algn="l"/>
          <a:endParaRPr lang="en-US" noProof="0" dirty="0">
            <a:solidFill>
              <a:schemeClr val="bg1"/>
            </a:solidFill>
          </a:endParaRPr>
        </a:p>
      </dgm:t>
    </dgm:pt>
    <dgm:pt modelId="{D84EDE05-0CC7-1846-901A-DB2C5EFD9572}" type="parTrans" cxnId="{4165D872-3A75-304D-9358-B22E311A2B5E}">
      <dgm:prSet/>
      <dgm:spPr/>
      <dgm:t>
        <a:bodyPr/>
        <a:lstStyle/>
        <a:p>
          <a:pPr algn="l"/>
          <a:endParaRPr lang="es-ES">
            <a:solidFill>
              <a:schemeClr val="bg1"/>
            </a:solidFill>
          </a:endParaRPr>
        </a:p>
      </dgm:t>
    </dgm:pt>
    <dgm:pt modelId="{56B4B473-7EB3-4B4F-970C-7713B723E9E3}" type="sibTrans" cxnId="{4165D872-3A75-304D-9358-B22E311A2B5E}">
      <dgm:prSet/>
      <dgm:spPr/>
      <dgm:t>
        <a:bodyPr/>
        <a:lstStyle/>
        <a:p>
          <a:pPr algn="l"/>
          <a:endParaRPr lang="es-ES">
            <a:solidFill>
              <a:schemeClr val="bg1"/>
            </a:solidFill>
          </a:endParaRPr>
        </a:p>
      </dgm:t>
    </dgm:pt>
    <dgm:pt modelId="{4C5C97D5-3134-F54F-BA58-CD1CA574A0F4}" type="pres">
      <dgm:prSet presAssocID="{E270FB1C-8D23-0049-A012-8CC5C57BBEB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092A143-9ABA-7D41-90FB-62E40E239F9C}" type="pres">
      <dgm:prSet presAssocID="{6EDB3CE2-DE71-2D47-9E7E-747391A195BB}" presName="linNode" presStyleCnt="0"/>
      <dgm:spPr/>
    </dgm:pt>
    <dgm:pt modelId="{1791D5A2-F492-A941-B8AB-D6FB95196DA1}" type="pres">
      <dgm:prSet presAssocID="{6EDB3CE2-DE71-2D47-9E7E-747391A195BB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8733CC-C7B1-0946-8C9C-34095596A348}" type="pres">
      <dgm:prSet presAssocID="{6EDB3CE2-DE71-2D47-9E7E-747391A195BB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1B4AD0-99AB-2B42-A458-F6EF52BAB6FD}" type="pres">
      <dgm:prSet presAssocID="{E3F0E0B8-A918-7048-93AA-B8D21CA9B4AB}" presName="sp" presStyleCnt="0"/>
      <dgm:spPr/>
    </dgm:pt>
    <dgm:pt modelId="{3F216344-56CE-6F44-9660-2029582A1D98}" type="pres">
      <dgm:prSet presAssocID="{599AEA00-E100-4547-AB05-1A6FAD276CD7}" presName="linNode" presStyleCnt="0"/>
      <dgm:spPr/>
    </dgm:pt>
    <dgm:pt modelId="{8B578AEB-4203-1144-8A96-D980CE72F054}" type="pres">
      <dgm:prSet presAssocID="{599AEA00-E100-4547-AB05-1A6FAD276CD7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BF9F73-EB5E-6340-9299-32A2BAFC2D4A}" type="pres">
      <dgm:prSet presAssocID="{599AEA00-E100-4547-AB05-1A6FAD276CD7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2FCC6D-0030-8746-8C24-161ECFD06945}" type="pres">
      <dgm:prSet presAssocID="{CA9BD52C-EE22-CB46-8E98-BDCAAB0971BF}" presName="sp" presStyleCnt="0"/>
      <dgm:spPr/>
    </dgm:pt>
    <dgm:pt modelId="{B56B0D8E-3354-A843-937F-E8022D654D54}" type="pres">
      <dgm:prSet presAssocID="{2FE4F442-3EC1-474A-9857-30370A0F5BB0}" presName="linNode" presStyleCnt="0"/>
      <dgm:spPr/>
    </dgm:pt>
    <dgm:pt modelId="{C879E15B-CE87-0A49-946A-FB0D72F42972}" type="pres">
      <dgm:prSet presAssocID="{2FE4F442-3EC1-474A-9857-30370A0F5BB0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F419A0-8A17-1A4B-A6A2-07E16C28656E}" type="pres">
      <dgm:prSet presAssocID="{2FE4F442-3EC1-474A-9857-30370A0F5BB0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781336C-500A-EC4D-9B12-5EC84CAFD916}" srcId="{E270FB1C-8D23-0049-A012-8CC5C57BBEB4}" destId="{2FE4F442-3EC1-474A-9857-30370A0F5BB0}" srcOrd="2" destOrd="0" parTransId="{B547160D-225C-E345-B8ED-5736A6948158}" sibTransId="{76BF8BAC-C0BF-8943-A68D-4A037825F14C}"/>
    <dgm:cxn modelId="{5EF9B171-E1A9-1646-95D8-8340C1C00C8E}" type="presOf" srcId="{3C4E82DE-844B-0843-BC76-1176DAF1BB1D}" destId="{CBF419A0-8A17-1A4B-A6A2-07E16C28656E}" srcOrd="0" destOrd="0" presId="urn:microsoft.com/office/officeart/2005/8/layout/vList5"/>
    <dgm:cxn modelId="{17526F28-E1BE-6844-85E2-65617AAE2F68}" srcId="{E270FB1C-8D23-0049-A012-8CC5C57BBEB4}" destId="{6EDB3CE2-DE71-2D47-9E7E-747391A195BB}" srcOrd="0" destOrd="0" parTransId="{612F6401-D597-624F-9AF0-866436E65D36}" sibTransId="{E3F0E0B8-A918-7048-93AA-B8D21CA9B4AB}"/>
    <dgm:cxn modelId="{9DD71D1F-82BA-474C-BFAF-AD571915D677}" type="presOf" srcId="{6EDB3CE2-DE71-2D47-9E7E-747391A195BB}" destId="{1791D5A2-F492-A941-B8AB-D6FB95196DA1}" srcOrd="0" destOrd="0" presId="urn:microsoft.com/office/officeart/2005/8/layout/vList5"/>
    <dgm:cxn modelId="{98EDCB2E-ABB6-D74F-BB7A-1E6895C6EB37}" type="presOf" srcId="{599AEA00-E100-4547-AB05-1A6FAD276CD7}" destId="{8B578AEB-4203-1144-8A96-D980CE72F054}" srcOrd="0" destOrd="0" presId="urn:microsoft.com/office/officeart/2005/8/layout/vList5"/>
    <dgm:cxn modelId="{8A81FAA2-8E07-A449-A06F-B3F26F60D540}" type="presOf" srcId="{2FE4F442-3EC1-474A-9857-30370A0F5BB0}" destId="{C879E15B-CE87-0A49-946A-FB0D72F42972}" srcOrd="0" destOrd="0" presId="urn:microsoft.com/office/officeart/2005/8/layout/vList5"/>
    <dgm:cxn modelId="{A5F741B8-560B-1442-B3FB-2DF949A07F1F}" srcId="{599AEA00-E100-4547-AB05-1A6FAD276CD7}" destId="{E8067571-3712-B94F-8A8C-B3F57FC1CEBA}" srcOrd="0" destOrd="0" parTransId="{9789C28A-2CAA-AB41-A8E8-304278EA4A55}" sibTransId="{2FFB9CC6-4C02-DC4E-8A8D-66DBF775F6D7}"/>
    <dgm:cxn modelId="{57EE53F5-85FE-A946-B374-27C3EB5443C5}" srcId="{6EDB3CE2-DE71-2D47-9E7E-747391A195BB}" destId="{502BE0E7-7DFA-4349-90C1-6B1C80191320}" srcOrd="0" destOrd="0" parTransId="{A0AC3FC4-20C5-1742-AA64-0D1C2F36BA79}" sibTransId="{510A6F5A-E7B6-244D-8BA9-BD574A8ACBC5}"/>
    <dgm:cxn modelId="{AFA6544F-B514-FC48-98CD-40C3401F0F9B}" type="presOf" srcId="{E270FB1C-8D23-0049-A012-8CC5C57BBEB4}" destId="{4C5C97D5-3134-F54F-BA58-CD1CA574A0F4}" srcOrd="0" destOrd="0" presId="urn:microsoft.com/office/officeart/2005/8/layout/vList5"/>
    <dgm:cxn modelId="{4165D872-3A75-304D-9358-B22E311A2B5E}" srcId="{2FE4F442-3EC1-474A-9857-30370A0F5BB0}" destId="{3C4E82DE-844B-0843-BC76-1176DAF1BB1D}" srcOrd="0" destOrd="0" parTransId="{D84EDE05-0CC7-1846-901A-DB2C5EFD9572}" sibTransId="{56B4B473-7EB3-4B4F-970C-7713B723E9E3}"/>
    <dgm:cxn modelId="{583E6B6D-A4ED-994D-A78B-E3F13E361D07}" type="presOf" srcId="{E8067571-3712-B94F-8A8C-B3F57FC1CEBA}" destId="{E8BF9F73-EB5E-6340-9299-32A2BAFC2D4A}" srcOrd="0" destOrd="0" presId="urn:microsoft.com/office/officeart/2005/8/layout/vList5"/>
    <dgm:cxn modelId="{C9E38CA1-7E9F-B44C-AD8A-E8689F609F3C}" type="presOf" srcId="{502BE0E7-7DFA-4349-90C1-6B1C80191320}" destId="{458733CC-C7B1-0946-8C9C-34095596A348}" srcOrd="0" destOrd="0" presId="urn:microsoft.com/office/officeart/2005/8/layout/vList5"/>
    <dgm:cxn modelId="{D91A8E98-FACB-3247-87FD-0BE12C34BA9F}" srcId="{E270FB1C-8D23-0049-A012-8CC5C57BBEB4}" destId="{599AEA00-E100-4547-AB05-1A6FAD276CD7}" srcOrd="1" destOrd="0" parTransId="{8F1FB6A4-B127-FA4B-B446-8D894CC01192}" sibTransId="{CA9BD52C-EE22-CB46-8E98-BDCAAB0971BF}"/>
    <dgm:cxn modelId="{4F0A5E67-8CC4-9047-A370-7F3DB121840F}" type="presParOf" srcId="{4C5C97D5-3134-F54F-BA58-CD1CA574A0F4}" destId="{F092A143-9ABA-7D41-90FB-62E40E239F9C}" srcOrd="0" destOrd="0" presId="urn:microsoft.com/office/officeart/2005/8/layout/vList5"/>
    <dgm:cxn modelId="{A529F02E-9DF5-DA46-B0F1-51CADAA84EC6}" type="presParOf" srcId="{F092A143-9ABA-7D41-90FB-62E40E239F9C}" destId="{1791D5A2-F492-A941-B8AB-D6FB95196DA1}" srcOrd="0" destOrd="0" presId="urn:microsoft.com/office/officeart/2005/8/layout/vList5"/>
    <dgm:cxn modelId="{94BB61BF-6828-FB42-949E-53789C6AA8D8}" type="presParOf" srcId="{F092A143-9ABA-7D41-90FB-62E40E239F9C}" destId="{458733CC-C7B1-0946-8C9C-34095596A348}" srcOrd="1" destOrd="0" presId="urn:microsoft.com/office/officeart/2005/8/layout/vList5"/>
    <dgm:cxn modelId="{C1340055-CC7A-424D-B1A4-52DF37BC1E70}" type="presParOf" srcId="{4C5C97D5-3134-F54F-BA58-CD1CA574A0F4}" destId="{6D1B4AD0-99AB-2B42-A458-F6EF52BAB6FD}" srcOrd="1" destOrd="0" presId="urn:microsoft.com/office/officeart/2005/8/layout/vList5"/>
    <dgm:cxn modelId="{EAFDF21D-5624-A14E-8571-344A062833F6}" type="presParOf" srcId="{4C5C97D5-3134-F54F-BA58-CD1CA574A0F4}" destId="{3F216344-56CE-6F44-9660-2029582A1D98}" srcOrd="2" destOrd="0" presId="urn:microsoft.com/office/officeart/2005/8/layout/vList5"/>
    <dgm:cxn modelId="{6878BA29-5E25-6B41-9E1A-724F96D387FC}" type="presParOf" srcId="{3F216344-56CE-6F44-9660-2029582A1D98}" destId="{8B578AEB-4203-1144-8A96-D980CE72F054}" srcOrd="0" destOrd="0" presId="urn:microsoft.com/office/officeart/2005/8/layout/vList5"/>
    <dgm:cxn modelId="{89E62E12-B883-7B41-9931-652408A0A25F}" type="presParOf" srcId="{3F216344-56CE-6F44-9660-2029582A1D98}" destId="{E8BF9F73-EB5E-6340-9299-32A2BAFC2D4A}" srcOrd="1" destOrd="0" presId="urn:microsoft.com/office/officeart/2005/8/layout/vList5"/>
    <dgm:cxn modelId="{9F9C4805-7C87-5E48-B6FB-2156BBB80025}" type="presParOf" srcId="{4C5C97D5-3134-F54F-BA58-CD1CA574A0F4}" destId="{D92FCC6D-0030-8746-8C24-161ECFD06945}" srcOrd="3" destOrd="0" presId="urn:microsoft.com/office/officeart/2005/8/layout/vList5"/>
    <dgm:cxn modelId="{35011AC7-7A68-1540-A0C8-2073071B75BC}" type="presParOf" srcId="{4C5C97D5-3134-F54F-BA58-CD1CA574A0F4}" destId="{B56B0D8E-3354-A843-937F-E8022D654D54}" srcOrd="4" destOrd="0" presId="urn:microsoft.com/office/officeart/2005/8/layout/vList5"/>
    <dgm:cxn modelId="{BC80D1F1-4142-3342-BB32-FD9D346E235E}" type="presParOf" srcId="{B56B0D8E-3354-A843-937F-E8022D654D54}" destId="{C879E15B-CE87-0A49-946A-FB0D72F42972}" srcOrd="0" destOrd="0" presId="urn:microsoft.com/office/officeart/2005/8/layout/vList5"/>
    <dgm:cxn modelId="{F8152884-218A-9243-9F81-F258D521878B}" type="presParOf" srcId="{B56B0D8E-3354-A843-937F-E8022D654D54}" destId="{CBF419A0-8A17-1A4B-A6A2-07E16C28656E}" srcOrd="1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CE9CD1-AD5D-8848-92C4-E580485B1B85}" type="doc">
      <dgm:prSet loTypeId="urn:microsoft.com/office/officeart/2005/8/layout/l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B379081-9682-0049-B6C8-8691AEBACB15}">
      <dgm:prSet phldrT="[Texto]"/>
      <dgm:spPr>
        <a:solidFill>
          <a:schemeClr val="tx2">
            <a:lumMod val="60000"/>
            <a:lumOff val="40000"/>
            <a:alpha val="65000"/>
          </a:schemeClr>
        </a:solidFill>
      </dgm:spPr>
      <dgm:t>
        <a:bodyPr/>
        <a:lstStyle/>
        <a:p>
          <a:endParaRPr lang="es-ES" dirty="0">
            <a:solidFill>
              <a:srgbClr val="FFFFFF"/>
            </a:solidFill>
          </a:endParaRPr>
        </a:p>
      </dgm:t>
    </dgm:pt>
    <dgm:pt modelId="{02D20B8B-BE2C-0B43-B834-3CA7DE41746C}" type="parTrans" cxnId="{D88D7E38-1DAF-8946-8DE7-FB392418AEAA}">
      <dgm:prSet/>
      <dgm:spPr/>
      <dgm:t>
        <a:bodyPr/>
        <a:lstStyle/>
        <a:p>
          <a:endParaRPr lang="es-ES"/>
        </a:p>
      </dgm:t>
    </dgm:pt>
    <dgm:pt modelId="{DC0013A1-C481-5049-A0DC-EFD980B27DBC}" type="sibTrans" cxnId="{D88D7E38-1DAF-8946-8DE7-FB392418AEAA}">
      <dgm:prSet/>
      <dgm:spPr/>
      <dgm:t>
        <a:bodyPr/>
        <a:lstStyle/>
        <a:p>
          <a:endParaRPr lang="es-ES"/>
        </a:p>
      </dgm:t>
    </dgm:pt>
    <dgm:pt modelId="{DA1C309E-4893-6047-A3A3-BCE36D98A9FE}">
      <dgm:prSet phldrT="[Texto]"/>
      <dgm:spPr>
        <a:solidFill>
          <a:schemeClr val="bg1">
            <a:lumMod val="65000"/>
            <a:alpha val="65000"/>
          </a:schemeClr>
        </a:solidFill>
      </dgm:spPr>
      <dgm:t>
        <a:bodyPr/>
        <a:lstStyle/>
        <a:p>
          <a:endParaRPr lang="en-US" noProof="0" dirty="0">
            <a:solidFill>
              <a:srgbClr val="FFFFFF"/>
            </a:solidFill>
          </a:endParaRPr>
        </a:p>
      </dgm:t>
    </dgm:pt>
    <dgm:pt modelId="{2D3D9F1C-6976-2348-9D97-A41A3A5EC9E2}" type="parTrans" cxnId="{74D8F9FD-B19E-CB45-BB21-A557071A53EA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6CCCC352-DC6A-2042-B3D9-95D56BDF0EF3}" type="sibTrans" cxnId="{74D8F9FD-B19E-CB45-BB21-A557071A53EA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660169E4-E582-1F45-820C-40D203545859}">
      <dgm:prSet phldrT="[Texto]"/>
      <dgm:spPr>
        <a:solidFill>
          <a:schemeClr val="bg1">
            <a:lumMod val="65000"/>
            <a:alpha val="65000"/>
          </a:schemeClr>
        </a:solidFill>
      </dgm:spPr>
      <dgm:t>
        <a:bodyPr/>
        <a:lstStyle/>
        <a:p>
          <a:endParaRPr lang="en-US" noProof="0" dirty="0">
            <a:solidFill>
              <a:srgbClr val="FFFFFF"/>
            </a:solidFill>
          </a:endParaRPr>
        </a:p>
      </dgm:t>
    </dgm:pt>
    <dgm:pt modelId="{1C3E0B08-FB57-494E-B62D-6455A6F96A43}" type="parTrans" cxnId="{A7FE55BD-CDB7-A144-888E-9C0AA4B0C36A}">
      <dgm:prSet/>
      <dgm:spPr/>
      <dgm:t>
        <a:bodyPr/>
        <a:lstStyle/>
        <a:p>
          <a:endParaRPr lang="es-ES"/>
        </a:p>
      </dgm:t>
    </dgm:pt>
    <dgm:pt modelId="{CDB94322-2298-6A43-B270-ECF502B650A9}" type="sibTrans" cxnId="{A7FE55BD-CDB7-A144-888E-9C0AA4B0C36A}">
      <dgm:prSet/>
      <dgm:spPr/>
      <dgm:t>
        <a:bodyPr/>
        <a:lstStyle/>
        <a:p>
          <a:endParaRPr lang="es-ES"/>
        </a:p>
      </dgm:t>
    </dgm:pt>
    <dgm:pt modelId="{5D887178-7A58-D443-B0D7-D38363240707}">
      <dgm:prSet phldrT="[Texto]"/>
      <dgm:spPr>
        <a:solidFill>
          <a:schemeClr val="tx2">
            <a:lumMod val="60000"/>
            <a:lumOff val="40000"/>
            <a:alpha val="65000"/>
          </a:schemeClr>
        </a:solidFill>
      </dgm:spPr>
      <dgm:t>
        <a:bodyPr/>
        <a:lstStyle/>
        <a:p>
          <a:endParaRPr lang="en-US" noProof="0" dirty="0">
            <a:solidFill>
              <a:srgbClr val="FFFFFF"/>
            </a:solidFill>
          </a:endParaRPr>
        </a:p>
      </dgm:t>
    </dgm:pt>
    <dgm:pt modelId="{D98F8F69-0637-E444-851F-4DD5DFB2B01A}" type="parTrans" cxnId="{D44C7852-CCE0-B347-92D3-6DDC886C94F8}">
      <dgm:prSet/>
      <dgm:spPr/>
      <dgm:t>
        <a:bodyPr/>
        <a:lstStyle/>
        <a:p>
          <a:endParaRPr lang="es-ES"/>
        </a:p>
      </dgm:t>
    </dgm:pt>
    <dgm:pt modelId="{EF3D37D7-3A58-0F41-AFAD-A8CAF6A5A740}" type="sibTrans" cxnId="{D44C7852-CCE0-B347-92D3-6DDC886C94F8}">
      <dgm:prSet/>
      <dgm:spPr/>
      <dgm:t>
        <a:bodyPr/>
        <a:lstStyle/>
        <a:p>
          <a:endParaRPr lang="es-ES"/>
        </a:p>
      </dgm:t>
    </dgm:pt>
    <dgm:pt modelId="{552650F8-8BDD-AD47-B987-6AF42FC7D123}">
      <dgm:prSet phldrT="[Texto]"/>
      <dgm:spPr>
        <a:solidFill>
          <a:schemeClr val="bg1">
            <a:lumMod val="65000"/>
            <a:alpha val="65000"/>
          </a:schemeClr>
        </a:solidFill>
      </dgm:spPr>
      <dgm:t>
        <a:bodyPr/>
        <a:lstStyle/>
        <a:p>
          <a:endParaRPr lang="en-US" noProof="0" dirty="0">
            <a:solidFill>
              <a:srgbClr val="FFFFFF"/>
            </a:solidFill>
          </a:endParaRPr>
        </a:p>
      </dgm:t>
    </dgm:pt>
    <dgm:pt modelId="{224F2841-6CA6-6B43-BAFD-9CE94AC96888}" type="parTrans" cxnId="{10BE37F3-CB8D-574B-B841-DBDB05E5A9F9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4BDB4336-8E16-7E48-ABAB-21E544F57AA7}" type="sibTrans" cxnId="{10BE37F3-CB8D-574B-B841-DBDB05E5A9F9}">
      <dgm:prSet/>
      <dgm:spPr/>
      <dgm:t>
        <a:bodyPr/>
        <a:lstStyle/>
        <a:p>
          <a:endParaRPr lang="es-ES">
            <a:solidFill>
              <a:srgbClr val="FFFFFF"/>
            </a:solidFill>
          </a:endParaRPr>
        </a:p>
      </dgm:t>
    </dgm:pt>
    <dgm:pt modelId="{8476DAF9-5400-4746-B6B3-AAF0EBDCAF93}">
      <dgm:prSet phldrT="[Texto]"/>
      <dgm:spPr>
        <a:solidFill>
          <a:schemeClr val="bg1">
            <a:lumMod val="65000"/>
            <a:alpha val="65000"/>
          </a:schemeClr>
        </a:solidFill>
      </dgm:spPr>
      <dgm:t>
        <a:bodyPr/>
        <a:lstStyle/>
        <a:p>
          <a:endParaRPr lang="en-US" noProof="0" dirty="0">
            <a:solidFill>
              <a:srgbClr val="FFFFFF"/>
            </a:solidFill>
          </a:endParaRPr>
        </a:p>
      </dgm:t>
    </dgm:pt>
    <dgm:pt modelId="{4A62EC29-6868-9D45-8ACD-5D0E47F94028}" type="parTrans" cxnId="{97A72AF7-C6D8-9B41-BBD5-4B80429B02EC}">
      <dgm:prSet/>
      <dgm:spPr/>
      <dgm:t>
        <a:bodyPr/>
        <a:lstStyle/>
        <a:p>
          <a:endParaRPr lang="es-ES"/>
        </a:p>
      </dgm:t>
    </dgm:pt>
    <dgm:pt modelId="{1E80A465-CCC6-D34A-A901-842C3445197E}" type="sibTrans" cxnId="{97A72AF7-C6D8-9B41-BBD5-4B80429B02EC}">
      <dgm:prSet/>
      <dgm:spPr/>
      <dgm:t>
        <a:bodyPr/>
        <a:lstStyle/>
        <a:p>
          <a:endParaRPr lang="es-ES"/>
        </a:p>
      </dgm:t>
    </dgm:pt>
    <dgm:pt modelId="{CCC8CB6A-61F5-6944-B861-47856F515CB9}" type="pres">
      <dgm:prSet presAssocID="{74CE9CD1-AD5D-8848-92C4-E580485B1B8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0A0FF807-E57B-7D43-9F4E-99026562B16B}" type="pres">
      <dgm:prSet presAssocID="{EB379081-9682-0049-B6C8-8691AEBACB15}" presName="vertFlow" presStyleCnt="0"/>
      <dgm:spPr/>
    </dgm:pt>
    <dgm:pt modelId="{9434FE7D-88B5-414C-AADE-35529B6EAAE0}" type="pres">
      <dgm:prSet presAssocID="{EB379081-9682-0049-B6C8-8691AEBACB15}" presName="header" presStyleLbl="node1" presStyleIdx="0" presStyleCnt="2"/>
      <dgm:spPr/>
      <dgm:t>
        <a:bodyPr/>
        <a:lstStyle/>
        <a:p>
          <a:endParaRPr lang="es-ES"/>
        </a:p>
      </dgm:t>
    </dgm:pt>
    <dgm:pt modelId="{944EA55A-2A19-2F45-AA7C-8F4DDFFEE64F}" type="pres">
      <dgm:prSet presAssocID="{2D3D9F1C-6976-2348-9D97-A41A3A5EC9E2}" presName="parTrans" presStyleLbl="sibTrans2D1" presStyleIdx="0" presStyleCnt="4"/>
      <dgm:spPr/>
      <dgm:t>
        <a:bodyPr/>
        <a:lstStyle/>
        <a:p>
          <a:endParaRPr lang="es-ES_tradnl"/>
        </a:p>
      </dgm:t>
    </dgm:pt>
    <dgm:pt modelId="{0ECA9C18-F60C-5F47-A367-15E39CAE3206}" type="pres">
      <dgm:prSet presAssocID="{DA1C309E-4893-6047-A3A3-BCE36D98A9FE}" presName="child" presStyleLbl="alignAccFollow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A1041E-B98D-D24C-96FE-601530EC4E41}" type="pres">
      <dgm:prSet presAssocID="{6CCCC352-DC6A-2042-B3D9-95D56BDF0EF3}" presName="sibTrans" presStyleLbl="sibTrans2D1" presStyleIdx="1" presStyleCnt="4"/>
      <dgm:spPr/>
      <dgm:t>
        <a:bodyPr/>
        <a:lstStyle/>
        <a:p>
          <a:endParaRPr lang="es-ES_tradnl"/>
        </a:p>
      </dgm:t>
    </dgm:pt>
    <dgm:pt modelId="{0AB5F6DA-0464-7044-AF27-D170F967BBB9}" type="pres">
      <dgm:prSet presAssocID="{660169E4-E582-1F45-820C-40D203545859}" presName="child" presStyleLbl="alignAccFollow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09D1F1-5777-D34C-AF0B-36900185D656}" type="pres">
      <dgm:prSet presAssocID="{EB379081-9682-0049-B6C8-8691AEBACB15}" presName="hSp" presStyleCnt="0"/>
      <dgm:spPr/>
    </dgm:pt>
    <dgm:pt modelId="{35955629-C2A4-0F4A-BA49-65EB3BF8FC20}" type="pres">
      <dgm:prSet presAssocID="{5D887178-7A58-D443-B0D7-D38363240707}" presName="vertFlow" presStyleCnt="0"/>
      <dgm:spPr/>
    </dgm:pt>
    <dgm:pt modelId="{37BE392C-EC53-8143-88B9-2597F4729AFF}" type="pres">
      <dgm:prSet presAssocID="{5D887178-7A58-D443-B0D7-D38363240707}" presName="header" presStyleLbl="node1" presStyleIdx="1" presStyleCnt="2"/>
      <dgm:spPr/>
      <dgm:t>
        <a:bodyPr/>
        <a:lstStyle/>
        <a:p>
          <a:endParaRPr lang="es-ES_tradnl"/>
        </a:p>
      </dgm:t>
    </dgm:pt>
    <dgm:pt modelId="{F1F66CF8-6286-1848-98A4-A5A567233A39}" type="pres">
      <dgm:prSet presAssocID="{224F2841-6CA6-6B43-BAFD-9CE94AC96888}" presName="parTrans" presStyleLbl="sibTrans2D1" presStyleIdx="2" presStyleCnt="4"/>
      <dgm:spPr/>
      <dgm:t>
        <a:bodyPr/>
        <a:lstStyle/>
        <a:p>
          <a:endParaRPr lang="es-ES_tradnl"/>
        </a:p>
      </dgm:t>
    </dgm:pt>
    <dgm:pt modelId="{914ACC46-87A9-E14C-9154-36515A34002F}" type="pres">
      <dgm:prSet presAssocID="{552650F8-8BDD-AD47-B987-6AF42FC7D123}" presName="child" presStyleLbl="alignAccFollow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3BF62C-76BD-3142-9E6C-3177B18A01D0}" type="pres">
      <dgm:prSet presAssocID="{4BDB4336-8E16-7E48-ABAB-21E544F57AA7}" presName="sibTrans" presStyleLbl="sibTrans2D1" presStyleIdx="3" presStyleCnt="4"/>
      <dgm:spPr/>
      <dgm:t>
        <a:bodyPr/>
        <a:lstStyle/>
        <a:p>
          <a:endParaRPr lang="es-ES_tradnl"/>
        </a:p>
      </dgm:t>
    </dgm:pt>
    <dgm:pt modelId="{9D0D6EE2-7F00-014B-8877-8768FB166F95}" type="pres">
      <dgm:prSet presAssocID="{8476DAF9-5400-4746-B6B3-AAF0EBDCAF93}" presName="child" presStyleLbl="alignAccFollow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74D8F9FD-B19E-CB45-BB21-A557071A53EA}" srcId="{EB379081-9682-0049-B6C8-8691AEBACB15}" destId="{DA1C309E-4893-6047-A3A3-BCE36D98A9FE}" srcOrd="0" destOrd="0" parTransId="{2D3D9F1C-6976-2348-9D97-A41A3A5EC9E2}" sibTransId="{6CCCC352-DC6A-2042-B3D9-95D56BDF0EF3}"/>
    <dgm:cxn modelId="{D88D7E38-1DAF-8946-8DE7-FB392418AEAA}" srcId="{74CE9CD1-AD5D-8848-92C4-E580485B1B85}" destId="{EB379081-9682-0049-B6C8-8691AEBACB15}" srcOrd="0" destOrd="0" parTransId="{02D20B8B-BE2C-0B43-B834-3CA7DE41746C}" sibTransId="{DC0013A1-C481-5049-A0DC-EFD980B27DBC}"/>
    <dgm:cxn modelId="{A7FE55BD-CDB7-A144-888E-9C0AA4B0C36A}" srcId="{EB379081-9682-0049-B6C8-8691AEBACB15}" destId="{660169E4-E582-1F45-820C-40D203545859}" srcOrd="1" destOrd="0" parTransId="{1C3E0B08-FB57-494E-B62D-6455A6F96A43}" sibTransId="{CDB94322-2298-6A43-B270-ECF502B650A9}"/>
    <dgm:cxn modelId="{D44C7852-CCE0-B347-92D3-6DDC886C94F8}" srcId="{74CE9CD1-AD5D-8848-92C4-E580485B1B85}" destId="{5D887178-7A58-D443-B0D7-D38363240707}" srcOrd="1" destOrd="0" parTransId="{D98F8F69-0637-E444-851F-4DD5DFB2B01A}" sibTransId="{EF3D37D7-3A58-0F41-AFAD-A8CAF6A5A740}"/>
    <dgm:cxn modelId="{D111DCB7-66C4-0149-9AFF-8947EDA99B99}" type="presOf" srcId="{4BDB4336-8E16-7E48-ABAB-21E544F57AA7}" destId="{B73BF62C-76BD-3142-9E6C-3177B18A01D0}" srcOrd="0" destOrd="0" presId="urn:microsoft.com/office/officeart/2005/8/layout/lProcess1"/>
    <dgm:cxn modelId="{25A7C5BE-5C7C-5741-B0EE-F46F85156859}" type="presOf" srcId="{6CCCC352-DC6A-2042-B3D9-95D56BDF0EF3}" destId="{69A1041E-B98D-D24C-96FE-601530EC4E41}" srcOrd="0" destOrd="0" presId="urn:microsoft.com/office/officeart/2005/8/layout/lProcess1"/>
    <dgm:cxn modelId="{09290866-4A54-814F-8AA3-0C36CFE3D32E}" type="presOf" srcId="{2D3D9F1C-6976-2348-9D97-A41A3A5EC9E2}" destId="{944EA55A-2A19-2F45-AA7C-8F4DDFFEE64F}" srcOrd="0" destOrd="0" presId="urn:microsoft.com/office/officeart/2005/8/layout/lProcess1"/>
    <dgm:cxn modelId="{153EC1B3-EDC3-C144-998B-3DEFE3EC490E}" type="presOf" srcId="{660169E4-E582-1F45-820C-40D203545859}" destId="{0AB5F6DA-0464-7044-AF27-D170F967BBB9}" srcOrd="0" destOrd="0" presId="urn:microsoft.com/office/officeart/2005/8/layout/lProcess1"/>
    <dgm:cxn modelId="{10BE37F3-CB8D-574B-B841-DBDB05E5A9F9}" srcId="{5D887178-7A58-D443-B0D7-D38363240707}" destId="{552650F8-8BDD-AD47-B987-6AF42FC7D123}" srcOrd="0" destOrd="0" parTransId="{224F2841-6CA6-6B43-BAFD-9CE94AC96888}" sibTransId="{4BDB4336-8E16-7E48-ABAB-21E544F57AA7}"/>
    <dgm:cxn modelId="{FEF1207D-BE67-F24D-8163-A27413C58757}" type="presOf" srcId="{224F2841-6CA6-6B43-BAFD-9CE94AC96888}" destId="{F1F66CF8-6286-1848-98A4-A5A567233A39}" srcOrd="0" destOrd="0" presId="urn:microsoft.com/office/officeart/2005/8/layout/lProcess1"/>
    <dgm:cxn modelId="{37C325B5-3FAE-6241-93F6-11261CABD478}" type="presOf" srcId="{8476DAF9-5400-4746-B6B3-AAF0EBDCAF93}" destId="{9D0D6EE2-7F00-014B-8877-8768FB166F95}" srcOrd="0" destOrd="0" presId="urn:microsoft.com/office/officeart/2005/8/layout/lProcess1"/>
    <dgm:cxn modelId="{E1144097-109D-8D43-9234-290629E5A7AB}" type="presOf" srcId="{DA1C309E-4893-6047-A3A3-BCE36D98A9FE}" destId="{0ECA9C18-F60C-5F47-A367-15E39CAE3206}" srcOrd="0" destOrd="0" presId="urn:microsoft.com/office/officeart/2005/8/layout/lProcess1"/>
    <dgm:cxn modelId="{97A72AF7-C6D8-9B41-BBD5-4B80429B02EC}" srcId="{5D887178-7A58-D443-B0D7-D38363240707}" destId="{8476DAF9-5400-4746-B6B3-AAF0EBDCAF93}" srcOrd="1" destOrd="0" parTransId="{4A62EC29-6868-9D45-8ACD-5D0E47F94028}" sibTransId="{1E80A465-CCC6-D34A-A901-842C3445197E}"/>
    <dgm:cxn modelId="{116BF69C-E3F7-C146-85DC-ACC6C7797B26}" type="presOf" srcId="{5D887178-7A58-D443-B0D7-D38363240707}" destId="{37BE392C-EC53-8143-88B9-2597F4729AFF}" srcOrd="0" destOrd="0" presId="urn:microsoft.com/office/officeart/2005/8/layout/lProcess1"/>
    <dgm:cxn modelId="{E4D9A96B-5D2C-7B46-B75E-DA99EB322B7A}" type="presOf" srcId="{EB379081-9682-0049-B6C8-8691AEBACB15}" destId="{9434FE7D-88B5-414C-AADE-35529B6EAAE0}" srcOrd="0" destOrd="0" presId="urn:microsoft.com/office/officeart/2005/8/layout/lProcess1"/>
    <dgm:cxn modelId="{2A6C8EC2-C42F-0E41-86C8-53D686E3C399}" type="presOf" srcId="{74CE9CD1-AD5D-8848-92C4-E580485B1B85}" destId="{CCC8CB6A-61F5-6944-B861-47856F515CB9}" srcOrd="0" destOrd="0" presId="urn:microsoft.com/office/officeart/2005/8/layout/lProcess1"/>
    <dgm:cxn modelId="{945F9B29-EAB7-144D-9FFB-DAF9575D1AB9}" type="presOf" srcId="{552650F8-8BDD-AD47-B987-6AF42FC7D123}" destId="{914ACC46-87A9-E14C-9154-36515A34002F}" srcOrd="0" destOrd="0" presId="urn:microsoft.com/office/officeart/2005/8/layout/lProcess1"/>
    <dgm:cxn modelId="{1CE593D6-8851-C04F-913C-14797D15B4AB}" type="presParOf" srcId="{CCC8CB6A-61F5-6944-B861-47856F515CB9}" destId="{0A0FF807-E57B-7D43-9F4E-99026562B16B}" srcOrd="0" destOrd="0" presId="urn:microsoft.com/office/officeart/2005/8/layout/lProcess1"/>
    <dgm:cxn modelId="{71E8F199-12AF-5B49-B46F-E7FAC50DC76C}" type="presParOf" srcId="{0A0FF807-E57B-7D43-9F4E-99026562B16B}" destId="{9434FE7D-88B5-414C-AADE-35529B6EAAE0}" srcOrd="0" destOrd="0" presId="urn:microsoft.com/office/officeart/2005/8/layout/lProcess1"/>
    <dgm:cxn modelId="{26652F78-752E-BC44-97E5-ECB2C8BB366C}" type="presParOf" srcId="{0A0FF807-E57B-7D43-9F4E-99026562B16B}" destId="{944EA55A-2A19-2F45-AA7C-8F4DDFFEE64F}" srcOrd="1" destOrd="0" presId="urn:microsoft.com/office/officeart/2005/8/layout/lProcess1"/>
    <dgm:cxn modelId="{34FB6C7F-74C0-A843-847F-5B56D6A666F9}" type="presParOf" srcId="{0A0FF807-E57B-7D43-9F4E-99026562B16B}" destId="{0ECA9C18-F60C-5F47-A367-15E39CAE3206}" srcOrd="2" destOrd="0" presId="urn:microsoft.com/office/officeart/2005/8/layout/lProcess1"/>
    <dgm:cxn modelId="{29E79B08-7988-CE45-91C4-5048DE273954}" type="presParOf" srcId="{0A0FF807-E57B-7D43-9F4E-99026562B16B}" destId="{69A1041E-B98D-D24C-96FE-601530EC4E41}" srcOrd="3" destOrd="0" presId="urn:microsoft.com/office/officeart/2005/8/layout/lProcess1"/>
    <dgm:cxn modelId="{820011B7-633C-484E-B39E-2AF962562E20}" type="presParOf" srcId="{0A0FF807-E57B-7D43-9F4E-99026562B16B}" destId="{0AB5F6DA-0464-7044-AF27-D170F967BBB9}" srcOrd="4" destOrd="0" presId="urn:microsoft.com/office/officeart/2005/8/layout/lProcess1"/>
    <dgm:cxn modelId="{3F4E03C9-D955-D843-87C4-44612715F8CD}" type="presParOf" srcId="{CCC8CB6A-61F5-6944-B861-47856F515CB9}" destId="{B609D1F1-5777-D34C-AF0B-36900185D656}" srcOrd="1" destOrd="0" presId="urn:microsoft.com/office/officeart/2005/8/layout/lProcess1"/>
    <dgm:cxn modelId="{F72D90F0-56DB-F640-8BDC-4F527AC730D7}" type="presParOf" srcId="{CCC8CB6A-61F5-6944-B861-47856F515CB9}" destId="{35955629-C2A4-0F4A-BA49-65EB3BF8FC20}" srcOrd="2" destOrd="0" presId="urn:microsoft.com/office/officeart/2005/8/layout/lProcess1"/>
    <dgm:cxn modelId="{76FAD9FD-058E-624F-BB6E-BB26E3D93C85}" type="presParOf" srcId="{35955629-C2A4-0F4A-BA49-65EB3BF8FC20}" destId="{37BE392C-EC53-8143-88B9-2597F4729AFF}" srcOrd="0" destOrd="0" presId="urn:microsoft.com/office/officeart/2005/8/layout/lProcess1"/>
    <dgm:cxn modelId="{4131125D-4AC0-514A-BCB5-38292474AE27}" type="presParOf" srcId="{35955629-C2A4-0F4A-BA49-65EB3BF8FC20}" destId="{F1F66CF8-6286-1848-98A4-A5A567233A39}" srcOrd="1" destOrd="0" presId="urn:microsoft.com/office/officeart/2005/8/layout/lProcess1"/>
    <dgm:cxn modelId="{792E9AD0-3F9C-2A4A-A23C-24C94C35B602}" type="presParOf" srcId="{35955629-C2A4-0F4A-BA49-65EB3BF8FC20}" destId="{914ACC46-87A9-E14C-9154-36515A34002F}" srcOrd="2" destOrd="0" presId="urn:microsoft.com/office/officeart/2005/8/layout/lProcess1"/>
    <dgm:cxn modelId="{7E485C6B-8617-FD4A-9F99-972D81953806}" type="presParOf" srcId="{35955629-C2A4-0F4A-BA49-65EB3BF8FC20}" destId="{B73BF62C-76BD-3142-9E6C-3177B18A01D0}" srcOrd="3" destOrd="0" presId="urn:microsoft.com/office/officeart/2005/8/layout/lProcess1"/>
    <dgm:cxn modelId="{5D37C311-D87A-084B-9529-A9014E14A4D6}" type="presParOf" srcId="{35955629-C2A4-0F4A-BA49-65EB3BF8FC20}" destId="{9D0D6EE2-7F00-014B-8877-8768FB166F95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8733CC-C7B1-0946-8C9C-34095596A348}">
      <dsp:nvSpPr>
        <dsp:cNvPr id="0" name=""/>
        <dsp:cNvSpPr/>
      </dsp:nvSpPr>
      <dsp:spPr>
        <a:xfrm rot="5400000">
          <a:off x="4256228" y="-1609746"/>
          <a:ext cx="1004046" cy="4478354"/>
        </a:xfrm>
        <a:prstGeom prst="round2SameRect">
          <a:avLst/>
        </a:prstGeom>
        <a:solidFill>
          <a:schemeClr val="bg1">
            <a:lumMod val="65000"/>
            <a:alpha val="65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100" kern="1200" noProof="0" dirty="0">
            <a:solidFill>
              <a:schemeClr val="bg1"/>
            </a:solidFill>
          </a:endParaRPr>
        </a:p>
      </dsp:txBody>
      <dsp:txXfrm rot="-5400000">
        <a:off x="2519075" y="176420"/>
        <a:ext cx="4429341" cy="906020"/>
      </dsp:txXfrm>
    </dsp:sp>
    <dsp:sp modelId="{1791D5A2-F492-A941-B8AB-D6FB95196DA1}">
      <dsp:nvSpPr>
        <dsp:cNvPr id="0" name=""/>
        <dsp:cNvSpPr/>
      </dsp:nvSpPr>
      <dsp:spPr>
        <a:xfrm>
          <a:off x="0" y="1901"/>
          <a:ext cx="2519074" cy="1255057"/>
        </a:xfrm>
        <a:prstGeom prst="roundRect">
          <a:avLst/>
        </a:prstGeom>
        <a:solidFill>
          <a:schemeClr val="bg1">
            <a:lumMod val="65000"/>
            <a:alpha val="6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300" kern="1200" noProof="0" dirty="0">
            <a:solidFill>
              <a:schemeClr val="bg1"/>
            </a:solidFill>
          </a:endParaRPr>
        </a:p>
      </dsp:txBody>
      <dsp:txXfrm>
        <a:off x="61267" y="63168"/>
        <a:ext cx="2396540" cy="1132523"/>
      </dsp:txXfrm>
    </dsp:sp>
    <dsp:sp modelId="{E8BF9F73-EB5E-6340-9299-32A2BAFC2D4A}">
      <dsp:nvSpPr>
        <dsp:cNvPr id="0" name=""/>
        <dsp:cNvSpPr/>
      </dsp:nvSpPr>
      <dsp:spPr>
        <a:xfrm rot="5400000">
          <a:off x="4256228" y="-291935"/>
          <a:ext cx="1004046" cy="4478354"/>
        </a:xfrm>
        <a:prstGeom prst="round2SameRect">
          <a:avLst/>
        </a:prstGeom>
        <a:solidFill>
          <a:schemeClr val="bg1">
            <a:lumMod val="65000"/>
            <a:alpha val="65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100" kern="1200" noProof="0" dirty="0">
            <a:solidFill>
              <a:schemeClr val="bg1"/>
            </a:solidFill>
          </a:endParaRPr>
        </a:p>
      </dsp:txBody>
      <dsp:txXfrm rot="-5400000">
        <a:off x="2519075" y="1494231"/>
        <a:ext cx="4429341" cy="906020"/>
      </dsp:txXfrm>
    </dsp:sp>
    <dsp:sp modelId="{8B578AEB-4203-1144-8A96-D980CE72F054}">
      <dsp:nvSpPr>
        <dsp:cNvPr id="0" name=""/>
        <dsp:cNvSpPr/>
      </dsp:nvSpPr>
      <dsp:spPr>
        <a:xfrm>
          <a:off x="0" y="1319712"/>
          <a:ext cx="2519074" cy="1255057"/>
        </a:xfrm>
        <a:prstGeom prst="roundRect">
          <a:avLst/>
        </a:prstGeom>
        <a:solidFill>
          <a:schemeClr val="bg1">
            <a:lumMod val="65000"/>
            <a:alpha val="6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300" kern="1200" noProof="0" dirty="0">
            <a:solidFill>
              <a:schemeClr val="bg1"/>
            </a:solidFill>
          </a:endParaRPr>
        </a:p>
      </dsp:txBody>
      <dsp:txXfrm>
        <a:off x="61267" y="1380979"/>
        <a:ext cx="2396540" cy="1132523"/>
      </dsp:txXfrm>
    </dsp:sp>
    <dsp:sp modelId="{CBF419A0-8A17-1A4B-A6A2-07E16C28656E}">
      <dsp:nvSpPr>
        <dsp:cNvPr id="0" name=""/>
        <dsp:cNvSpPr/>
      </dsp:nvSpPr>
      <dsp:spPr>
        <a:xfrm rot="5400000">
          <a:off x="4256228" y="1025875"/>
          <a:ext cx="1004046" cy="4478354"/>
        </a:xfrm>
        <a:prstGeom prst="round2SameRect">
          <a:avLst/>
        </a:prstGeom>
        <a:solidFill>
          <a:schemeClr val="bg1">
            <a:lumMod val="65000"/>
            <a:alpha val="65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100" kern="1200" noProof="0" dirty="0">
            <a:solidFill>
              <a:schemeClr val="bg1"/>
            </a:solidFill>
          </a:endParaRPr>
        </a:p>
      </dsp:txBody>
      <dsp:txXfrm rot="-5400000">
        <a:off x="2519075" y="2812042"/>
        <a:ext cx="4429341" cy="906020"/>
      </dsp:txXfrm>
    </dsp:sp>
    <dsp:sp modelId="{C879E15B-CE87-0A49-946A-FB0D72F42972}">
      <dsp:nvSpPr>
        <dsp:cNvPr id="0" name=""/>
        <dsp:cNvSpPr/>
      </dsp:nvSpPr>
      <dsp:spPr>
        <a:xfrm>
          <a:off x="0" y="2637523"/>
          <a:ext cx="2519074" cy="1255057"/>
        </a:xfrm>
        <a:prstGeom prst="roundRect">
          <a:avLst/>
        </a:prstGeom>
        <a:solidFill>
          <a:schemeClr val="bg1">
            <a:lumMod val="65000"/>
            <a:alpha val="6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300" kern="1200" noProof="0" dirty="0">
            <a:solidFill>
              <a:schemeClr val="bg1"/>
            </a:solidFill>
          </a:endParaRPr>
        </a:p>
      </dsp:txBody>
      <dsp:txXfrm>
        <a:off x="61267" y="2698790"/>
        <a:ext cx="2396540" cy="11325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4FE7D-88B5-414C-AADE-35529B6EAAE0}">
      <dsp:nvSpPr>
        <dsp:cNvPr id="0" name=""/>
        <dsp:cNvSpPr/>
      </dsp:nvSpPr>
      <dsp:spPr>
        <a:xfrm>
          <a:off x="328" y="484529"/>
          <a:ext cx="3845300" cy="961325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  <a:alpha val="6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400" kern="1200" dirty="0">
            <a:solidFill>
              <a:srgbClr val="FFFFFF"/>
            </a:solidFill>
          </a:endParaRPr>
        </a:p>
      </dsp:txBody>
      <dsp:txXfrm>
        <a:off x="28484" y="512685"/>
        <a:ext cx="3788988" cy="905013"/>
      </dsp:txXfrm>
    </dsp:sp>
    <dsp:sp modelId="{944EA55A-2A19-2F45-AA7C-8F4DDFFEE64F}">
      <dsp:nvSpPr>
        <dsp:cNvPr id="0" name=""/>
        <dsp:cNvSpPr/>
      </dsp:nvSpPr>
      <dsp:spPr>
        <a:xfrm rot="5400000">
          <a:off x="1838862" y="1529971"/>
          <a:ext cx="168231" cy="168231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CA9C18-F60C-5F47-A367-15E39CAE3206}">
      <dsp:nvSpPr>
        <dsp:cNvPr id="0" name=""/>
        <dsp:cNvSpPr/>
      </dsp:nvSpPr>
      <dsp:spPr>
        <a:xfrm>
          <a:off x="328" y="1782318"/>
          <a:ext cx="3845300" cy="961325"/>
        </a:xfrm>
        <a:prstGeom prst="roundRect">
          <a:avLst>
            <a:gd name="adj" fmla="val 10000"/>
          </a:avLst>
        </a:prstGeom>
        <a:solidFill>
          <a:schemeClr val="bg1">
            <a:lumMod val="65000"/>
            <a:alpha val="65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400" kern="1200" noProof="0" dirty="0">
            <a:solidFill>
              <a:srgbClr val="FFFFFF"/>
            </a:solidFill>
          </a:endParaRPr>
        </a:p>
      </dsp:txBody>
      <dsp:txXfrm>
        <a:off x="28484" y="1810474"/>
        <a:ext cx="3788988" cy="905013"/>
      </dsp:txXfrm>
    </dsp:sp>
    <dsp:sp modelId="{69A1041E-B98D-D24C-96FE-601530EC4E41}">
      <dsp:nvSpPr>
        <dsp:cNvPr id="0" name=""/>
        <dsp:cNvSpPr/>
      </dsp:nvSpPr>
      <dsp:spPr>
        <a:xfrm rot="5400000">
          <a:off x="1838862" y="2827760"/>
          <a:ext cx="168231" cy="168231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B5F6DA-0464-7044-AF27-D170F967BBB9}">
      <dsp:nvSpPr>
        <dsp:cNvPr id="0" name=""/>
        <dsp:cNvSpPr/>
      </dsp:nvSpPr>
      <dsp:spPr>
        <a:xfrm>
          <a:off x="328" y="3080107"/>
          <a:ext cx="3845300" cy="961325"/>
        </a:xfrm>
        <a:prstGeom prst="roundRect">
          <a:avLst>
            <a:gd name="adj" fmla="val 10000"/>
          </a:avLst>
        </a:prstGeom>
        <a:solidFill>
          <a:schemeClr val="bg1">
            <a:lumMod val="65000"/>
            <a:alpha val="65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400" kern="1200" noProof="0" dirty="0">
            <a:solidFill>
              <a:srgbClr val="FFFFFF"/>
            </a:solidFill>
          </a:endParaRPr>
        </a:p>
      </dsp:txBody>
      <dsp:txXfrm>
        <a:off x="28484" y="3108263"/>
        <a:ext cx="3788988" cy="905013"/>
      </dsp:txXfrm>
    </dsp:sp>
    <dsp:sp modelId="{37BE392C-EC53-8143-88B9-2597F4729AFF}">
      <dsp:nvSpPr>
        <dsp:cNvPr id="0" name=""/>
        <dsp:cNvSpPr/>
      </dsp:nvSpPr>
      <dsp:spPr>
        <a:xfrm>
          <a:off x="4383971" y="484529"/>
          <a:ext cx="3845300" cy="961325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  <a:alpha val="6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400" kern="1200" noProof="0" dirty="0">
            <a:solidFill>
              <a:srgbClr val="FFFFFF"/>
            </a:solidFill>
          </a:endParaRPr>
        </a:p>
      </dsp:txBody>
      <dsp:txXfrm>
        <a:off x="4412127" y="512685"/>
        <a:ext cx="3788988" cy="905013"/>
      </dsp:txXfrm>
    </dsp:sp>
    <dsp:sp modelId="{F1F66CF8-6286-1848-98A4-A5A567233A39}">
      <dsp:nvSpPr>
        <dsp:cNvPr id="0" name=""/>
        <dsp:cNvSpPr/>
      </dsp:nvSpPr>
      <dsp:spPr>
        <a:xfrm rot="5400000">
          <a:off x="6222505" y="1529971"/>
          <a:ext cx="168231" cy="168231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4ACC46-87A9-E14C-9154-36515A34002F}">
      <dsp:nvSpPr>
        <dsp:cNvPr id="0" name=""/>
        <dsp:cNvSpPr/>
      </dsp:nvSpPr>
      <dsp:spPr>
        <a:xfrm>
          <a:off x="4383971" y="1782318"/>
          <a:ext cx="3845300" cy="961325"/>
        </a:xfrm>
        <a:prstGeom prst="roundRect">
          <a:avLst>
            <a:gd name="adj" fmla="val 10000"/>
          </a:avLst>
        </a:prstGeom>
        <a:solidFill>
          <a:schemeClr val="bg1">
            <a:lumMod val="65000"/>
            <a:alpha val="65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400" kern="1200" noProof="0" dirty="0">
            <a:solidFill>
              <a:srgbClr val="FFFFFF"/>
            </a:solidFill>
          </a:endParaRPr>
        </a:p>
      </dsp:txBody>
      <dsp:txXfrm>
        <a:off x="4412127" y="1810474"/>
        <a:ext cx="3788988" cy="905013"/>
      </dsp:txXfrm>
    </dsp:sp>
    <dsp:sp modelId="{B73BF62C-76BD-3142-9E6C-3177B18A01D0}">
      <dsp:nvSpPr>
        <dsp:cNvPr id="0" name=""/>
        <dsp:cNvSpPr/>
      </dsp:nvSpPr>
      <dsp:spPr>
        <a:xfrm rot="5400000">
          <a:off x="6222505" y="2827760"/>
          <a:ext cx="168231" cy="168231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0D6EE2-7F00-014B-8877-8768FB166F95}">
      <dsp:nvSpPr>
        <dsp:cNvPr id="0" name=""/>
        <dsp:cNvSpPr/>
      </dsp:nvSpPr>
      <dsp:spPr>
        <a:xfrm>
          <a:off x="4383971" y="3080107"/>
          <a:ext cx="3845300" cy="961325"/>
        </a:xfrm>
        <a:prstGeom prst="roundRect">
          <a:avLst>
            <a:gd name="adj" fmla="val 10000"/>
          </a:avLst>
        </a:prstGeom>
        <a:solidFill>
          <a:schemeClr val="bg1">
            <a:lumMod val="65000"/>
            <a:alpha val="65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400" kern="1200" noProof="0" dirty="0">
            <a:solidFill>
              <a:srgbClr val="FFFFFF"/>
            </a:solidFill>
          </a:endParaRPr>
        </a:p>
      </dsp:txBody>
      <dsp:txXfrm>
        <a:off x="4412127" y="3108263"/>
        <a:ext cx="3788988" cy="9050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D57E5-0204-3F4A-B597-DCCC984652D8}" type="datetimeFigureOut">
              <a:rPr lang="es-ES" smtClean="0"/>
              <a:t>20/1/17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1DFAA-9B9D-AF45-8A8E-F3321C5CA55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563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A1F8A-6082-704E-95BC-74245CF32087}" type="datetimeFigureOut">
              <a:rPr lang="es-ES" smtClean="0"/>
              <a:t>20/1/17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9F0B3-A32B-2840-BE6A-B26C9CDC4EB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9054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0464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5FEA-AC2D-584C-8448-7DD13439533D}" type="datetime2">
              <a:rPr lang="es-ES" smtClean="0"/>
              <a:t>viernes, 20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8968-14BE-6F41-AD8D-E004D50BDA4D}" type="datetime2">
              <a:rPr lang="es-ES" smtClean="0"/>
              <a:t>viernes, 20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33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6BA9-6ABA-CB46-BF55-FC77BE8A4D8D}" type="datetime2">
              <a:rPr lang="es-ES" smtClean="0"/>
              <a:t>viernes, 20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66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39E1-A295-F54A-B4E2-C709B36EB248}" type="datetime2">
              <a:rPr lang="es-ES" smtClean="0"/>
              <a:t>viernes, 20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55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CFDF-F83A-8746-BCC5-CD081E5F6724}" type="datetime2">
              <a:rPr lang="es-ES" smtClean="0"/>
              <a:t>viernes, 20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42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3DF16-7257-3148-A47D-BF89E0D432FC}" type="datetime2">
              <a:rPr lang="es-ES" smtClean="0"/>
              <a:t>viernes, 20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76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18F3-A080-4F40-A33F-1714140F9876}" type="datetime2">
              <a:rPr lang="es-ES" smtClean="0"/>
              <a:t>viernes, 20 de enero de 2017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36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9821-705D-BB47-B0BC-4889626845C2}" type="datetime2">
              <a:rPr lang="es-ES" smtClean="0"/>
              <a:t>viernes, 20 de enero de 2017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87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851C7-10B7-204A-A0E0-A429A11F06BD}" type="datetime2">
              <a:rPr lang="es-ES" smtClean="0"/>
              <a:t>viernes, 20 de enero de 2017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2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3EDA-FDEB-0E46-A246-106DB7F9303B}" type="datetime2">
              <a:rPr lang="es-ES" smtClean="0"/>
              <a:t>viernes, 20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59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AF476-75D6-6045-BDEA-E95E837A2AE1}" type="datetime2">
              <a:rPr lang="es-ES" smtClean="0"/>
              <a:t>viernes, 20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66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619B5-F61C-454D-B99A-C8C28004095B}" type="datetime2">
              <a:rPr lang="es-ES" smtClean="0"/>
              <a:t>viernes, 20 de enero de 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743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Relationship Id="rId3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4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5869" y="4237568"/>
            <a:ext cx="8153576" cy="1362075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HUIT SECRETS POUR </a:t>
            </a:r>
            <a:r>
              <a:rPr lang="en-US" sz="4800" dirty="0" smtClean="0">
                <a:solidFill>
                  <a:srgbClr val="FFFFFF"/>
                </a:solidFill>
              </a:rPr>
              <a:t/>
            </a:r>
            <a:br>
              <a:rPr lang="en-US" sz="4800" dirty="0" smtClean="0">
                <a:solidFill>
                  <a:srgbClr val="FFFFFF"/>
                </a:solidFill>
              </a:rPr>
            </a:br>
            <a:r>
              <a:rPr lang="en-US" sz="4800" dirty="0" smtClean="0">
                <a:solidFill>
                  <a:srgbClr val="FFFFFF"/>
                </a:solidFill>
              </a:rPr>
              <a:t>UNE </a:t>
            </a:r>
            <a:r>
              <a:rPr lang="en-US" sz="4800" dirty="0">
                <a:solidFill>
                  <a:srgbClr val="FFFFFF"/>
                </a:solidFill>
              </a:rPr>
              <a:t>VIE ÉPANOUIE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9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 </a:t>
            </a:r>
            <a:r>
              <a:rPr lang="en-US" dirty="0" err="1">
                <a:solidFill>
                  <a:srgbClr val="FFFFFF"/>
                </a:solidFill>
              </a:rPr>
              <a:t>bonheur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est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une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err="1" smtClean="0">
                <a:solidFill>
                  <a:srgbClr val="FFFFFF"/>
                </a:solidFill>
              </a:rPr>
              <a:t>décision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personnelle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498615" y="1586394"/>
            <a:ext cx="7908551" cy="2054101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Ces </a:t>
            </a:r>
            <a:r>
              <a:rPr lang="en-US" sz="2400" dirty="0" err="1">
                <a:solidFill>
                  <a:srgbClr val="FFFFFF"/>
                </a:solidFill>
              </a:rPr>
              <a:t>dernières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années</a:t>
            </a:r>
            <a:r>
              <a:rPr lang="en-US" sz="2400" dirty="0">
                <a:solidFill>
                  <a:srgbClr val="FFFFFF"/>
                </a:solidFill>
              </a:rPr>
              <a:t>, les </a:t>
            </a:r>
            <a:r>
              <a:rPr lang="en-US" sz="2400" dirty="0" err="1">
                <a:solidFill>
                  <a:srgbClr val="FFFFFF"/>
                </a:solidFill>
              </a:rPr>
              <a:t>psychologues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et </a:t>
            </a:r>
            <a:r>
              <a:rPr lang="en-US" sz="2400" dirty="0" err="1" smtClean="0">
                <a:solidFill>
                  <a:srgbClr val="FFFFFF"/>
                </a:solidFill>
              </a:rPr>
              <a:t>thérapeutes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spécialisés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l’auto</a:t>
            </a:r>
            <a:r>
              <a:rPr lang="en-US" sz="2400" dirty="0" smtClean="0">
                <a:solidFill>
                  <a:srgbClr val="FFFFFF"/>
                </a:solidFill>
              </a:rPr>
              <a:t>-assistance et </a:t>
            </a:r>
            <a:r>
              <a:rPr lang="en-US" sz="2400" dirty="0">
                <a:solidFill>
                  <a:srgbClr val="FFFFFF"/>
                </a:solidFill>
              </a:rPr>
              <a:t>le </a:t>
            </a:r>
            <a:r>
              <a:rPr lang="en-US" sz="2400" dirty="0" err="1">
                <a:solidFill>
                  <a:srgbClr val="FFFFFF"/>
                </a:solidFill>
              </a:rPr>
              <a:t>dépassement</a:t>
            </a:r>
            <a:r>
              <a:rPr lang="en-US" sz="2400" dirty="0">
                <a:solidFill>
                  <a:srgbClr val="FFFFFF"/>
                </a:solidFill>
              </a:rPr>
              <a:t> personnel </a:t>
            </a:r>
            <a:r>
              <a:rPr lang="en-US" sz="2400" dirty="0" err="1">
                <a:solidFill>
                  <a:srgbClr val="FFFFFF"/>
                </a:solidFill>
              </a:rPr>
              <a:t>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beaucoup </a:t>
            </a:r>
            <a:r>
              <a:rPr lang="en-US" sz="2400" dirty="0" err="1" smtClean="0">
                <a:solidFill>
                  <a:srgbClr val="FFFFFF"/>
                </a:solidFill>
              </a:rPr>
              <a:t>écrit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sur le </a:t>
            </a:r>
            <a:r>
              <a:rPr lang="en-US" sz="2400" dirty="0" err="1">
                <a:solidFill>
                  <a:srgbClr val="FFFFFF"/>
                </a:solidFill>
              </a:rPr>
              <a:t>bonheur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Presque </a:t>
            </a:r>
            <a:r>
              <a:rPr lang="en-US" sz="2400" dirty="0" err="1">
                <a:solidFill>
                  <a:srgbClr val="FFFFFF"/>
                </a:solidFill>
              </a:rPr>
              <a:t>tous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concordent</a:t>
            </a:r>
            <a:r>
              <a:rPr lang="en-US" sz="2400" dirty="0" smtClean="0">
                <a:solidFill>
                  <a:srgbClr val="FFFFFF"/>
                </a:solidFill>
              </a:rPr>
              <a:t> sur </a:t>
            </a:r>
            <a:r>
              <a:rPr lang="en-US" sz="2400" dirty="0">
                <a:solidFill>
                  <a:srgbClr val="FFFFFF"/>
                </a:solidFill>
              </a:rPr>
              <a:t>le fait que le </a:t>
            </a:r>
            <a:r>
              <a:rPr lang="en-US" sz="2400" dirty="0" err="1">
                <a:solidFill>
                  <a:srgbClr val="FFFFFF"/>
                </a:solidFill>
              </a:rPr>
              <a:t>bonheur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quelque</a:t>
            </a:r>
            <a:r>
              <a:rPr lang="en-US" sz="2400" dirty="0">
                <a:solidFill>
                  <a:srgbClr val="FFFFFF"/>
                </a:solidFill>
              </a:rPr>
              <a:t> chose </a:t>
            </a:r>
            <a:r>
              <a:rPr lang="en-US" sz="2400" dirty="0" smtClean="0">
                <a:solidFill>
                  <a:srgbClr val="FFFFFF"/>
                </a:solidFill>
              </a:rPr>
              <a:t>qui se </a:t>
            </a:r>
            <a:r>
              <a:rPr lang="en-US" sz="2400" dirty="0" err="1">
                <a:solidFill>
                  <a:srgbClr val="FFFFFF"/>
                </a:solidFill>
              </a:rPr>
              <a:t>trouve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nous.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3" name="Imagen 2" descr="ThinkstockPhotos-51288540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3"/>
          <a:stretch/>
        </p:blipFill>
        <p:spPr>
          <a:xfrm>
            <a:off x="3131117" y="3742523"/>
            <a:ext cx="3498772" cy="272394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614" y="414156"/>
            <a:ext cx="8005186" cy="1475026"/>
          </a:xfrm>
        </p:spPr>
        <p:txBody>
          <a:bodyPr>
            <a:noAutofit/>
          </a:bodyPr>
          <a:lstStyle/>
          <a:p>
            <a:pPr algn="ctr"/>
            <a:r>
              <a:rPr lang="en-US" sz="4400" b="0" dirty="0">
                <a:solidFill>
                  <a:srgbClr val="FFFFFF"/>
                </a:solidFill>
              </a:rPr>
              <a:t>1. </a:t>
            </a:r>
            <a:r>
              <a:rPr lang="en-US" sz="4400" b="0" dirty="0" err="1">
                <a:solidFill>
                  <a:srgbClr val="FFFFFF"/>
                </a:solidFill>
              </a:rPr>
              <a:t>Être</a:t>
            </a:r>
            <a:r>
              <a:rPr lang="en-US" sz="4400" b="0" dirty="0">
                <a:solidFill>
                  <a:srgbClr val="FFFFFF"/>
                </a:solidFill>
              </a:rPr>
              <a:t> fort et ne </a:t>
            </a:r>
            <a:r>
              <a:rPr lang="en-US" sz="4400" b="0" dirty="0" err="1">
                <a:solidFill>
                  <a:srgbClr val="FFFFFF"/>
                </a:solidFill>
              </a:rPr>
              <a:t>rien</a:t>
            </a:r>
            <a:r>
              <a:rPr lang="en-US" sz="4400" b="0" dirty="0">
                <a:solidFill>
                  <a:srgbClr val="FFFFFF"/>
                </a:solidFill>
              </a:rPr>
              <a:t> </a:t>
            </a:r>
            <a:r>
              <a:rPr lang="en-US" sz="4400" b="0" dirty="0" err="1">
                <a:solidFill>
                  <a:srgbClr val="FFFFFF"/>
                </a:solidFill>
              </a:rPr>
              <a:t>laisser</a:t>
            </a:r>
            <a:r>
              <a:rPr lang="en-US" sz="4400" b="0" dirty="0">
                <a:solidFill>
                  <a:srgbClr val="FFFFFF"/>
                </a:solidFill>
              </a:rPr>
              <a:t> </a:t>
            </a:r>
            <a:r>
              <a:rPr lang="en-US" sz="4400" b="0" dirty="0" smtClean="0">
                <a:solidFill>
                  <a:srgbClr val="FFFFFF"/>
                </a:solidFill>
              </a:rPr>
              <a:t/>
            </a:r>
            <a:br>
              <a:rPr lang="en-US" sz="4400" b="0" dirty="0" smtClean="0">
                <a:solidFill>
                  <a:srgbClr val="FFFFFF"/>
                </a:solidFill>
              </a:rPr>
            </a:br>
            <a:r>
              <a:rPr lang="en-US" sz="4400" b="0" dirty="0" err="1" smtClean="0">
                <a:solidFill>
                  <a:srgbClr val="FFFFFF"/>
                </a:solidFill>
              </a:rPr>
              <a:t>vous</a:t>
            </a:r>
            <a:r>
              <a:rPr lang="en-US" sz="4400" b="0" dirty="0" smtClean="0">
                <a:solidFill>
                  <a:srgbClr val="FFFFFF"/>
                </a:solidFill>
              </a:rPr>
              <a:t> </a:t>
            </a:r>
            <a:r>
              <a:rPr lang="en-US" sz="4400" b="0" dirty="0" err="1">
                <a:solidFill>
                  <a:srgbClr val="FFFFFF"/>
                </a:solidFill>
              </a:rPr>
              <a:t>détruire</a:t>
            </a:r>
            <a:r>
              <a:rPr lang="en-US" sz="4400" b="0" dirty="0">
                <a:solidFill>
                  <a:srgbClr val="FFFFFF"/>
                </a:solidFill>
              </a:rPr>
              <a:t>.</a:t>
            </a:r>
            <a:endParaRPr lang="en-US" sz="4400" b="0" dirty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0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PT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0988" y="437466"/>
            <a:ext cx="8387821" cy="2430115"/>
          </a:xfrm>
        </p:spPr>
        <p:txBody>
          <a:bodyPr>
            <a:noAutofit/>
          </a:bodyPr>
          <a:lstStyle/>
          <a:p>
            <a:pPr algn="ctr"/>
            <a:r>
              <a:rPr lang="en-US" sz="4000" b="0" dirty="0">
                <a:solidFill>
                  <a:srgbClr val="FFFFFF"/>
                </a:solidFill>
              </a:rPr>
              <a:t>2. Accepter de </a:t>
            </a:r>
            <a:r>
              <a:rPr lang="en-US" sz="4000" b="0" dirty="0" err="1">
                <a:solidFill>
                  <a:srgbClr val="FFFFFF"/>
                </a:solidFill>
              </a:rPr>
              <a:t>valoir</a:t>
            </a:r>
            <a:r>
              <a:rPr lang="en-US" sz="4000" b="0" dirty="0">
                <a:solidFill>
                  <a:srgbClr val="FFFFFF"/>
                </a:solidFill>
              </a:rPr>
              <a:t> </a:t>
            </a:r>
            <a:r>
              <a:rPr lang="en-US" sz="4000" b="0" dirty="0" err="1">
                <a:solidFill>
                  <a:srgbClr val="FFFFFF"/>
                </a:solidFill>
              </a:rPr>
              <a:t>davantage</a:t>
            </a:r>
            <a:r>
              <a:rPr lang="en-US" sz="4000" b="0" dirty="0">
                <a:solidFill>
                  <a:srgbClr val="FFFFFF"/>
                </a:solidFill>
              </a:rPr>
              <a:t> que les </a:t>
            </a:r>
            <a:r>
              <a:rPr lang="en-US" sz="4000" b="0" dirty="0" err="1">
                <a:solidFill>
                  <a:srgbClr val="FFFFFF"/>
                </a:solidFill>
              </a:rPr>
              <a:t>biens</a:t>
            </a:r>
            <a:r>
              <a:rPr lang="en-US" sz="4000" b="0" dirty="0">
                <a:solidFill>
                  <a:srgbClr val="FFFFFF"/>
                </a:solidFill>
              </a:rPr>
              <a:t> qui </a:t>
            </a:r>
            <a:r>
              <a:rPr lang="en-US" sz="4000" b="0" dirty="0" err="1">
                <a:solidFill>
                  <a:srgbClr val="FFFFFF"/>
                </a:solidFill>
              </a:rPr>
              <a:t>vous</a:t>
            </a:r>
            <a:r>
              <a:rPr lang="en-US" sz="4000" b="0" dirty="0">
                <a:solidFill>
                  <a:srgbClr val="FFFFFF"/>
                </a:solidFill>
              </a:rPr>
              <a:t> </a:t>
            </a:r>
            <a:r>
              <a:rPr lang="en-US" sz="4000" b="0" dirty="0" err="1">
                <a:solidFill>
                  <a:srgbClr val="FFFFFF"/>
                </a:solidFill>
              </a:rPr>
              <a:t>entourent</a:t>
            </a:r>
            <a:r>
              <a:rPr lang="en-US" sz="4000" b="0" dirty="0">
                <a:solidFill>
                  <a:srgbClr val="FFFFFF"/>
                </a:solidFill>
              </a:rPr>
              <a:t>, que le poste que </a:t>
            </a:r>
            <a:r>
              <a:rPr lang="en-US" sz="4000" b="0" dirty="0" err="1">
                <a:solidFill>
                  <a:srgbClr val="FFFFFF"/>
                </a:solidFill>
              </a:rPr>
              <a:t>vous</a:t>
            </a:r>
            <a:r>
              <a:rPr lang="en-US" sz="4000" b="0" dirty="0">
                <a:solidFill>
                  <a:srgbClr val="FFFFFF"/>
                </a:solidFill>
              </a:rPr>
              <a:t> </a:t>
            </a:r>
            <a:r>
              <a:rPr lang="en-US" sz="4000" b="0" dirty="0" err="1">
                <a:solidFill>
                  <a:srgbClr val="FFFFFF"/>
                </a:solidFill>
              </a:rPr>
              <a:t>occupez</a:t>
            </a:r>
            <a:r>
              <a:rPr lang="en-US" sz="4000" b="0" dirty="0">
                <a:solidFill>
                  <a:srgbClr val="FFFFFF"/>
                </a:solidFill>
              </a:rPr>
              <a:t> </a:t>
            </a:r>
            <a:r>
              <a:rPr lang="en-US" sz="4000" b="0" dirty="0" err="1">
                <a:solidFill>
                  <a:srgbClr val="FFFFFF"/>
                </a:solidFill>
              </a:rPr>
              <a:t>ou</a:t>
            </a:r>
            <a:r>
              <a:rPr lang="en-US" sz="4000" b="0" dirty="0">
                <a:solidFill>
                  <a:srgbClr val="FFFFFF"/>
                </a:solidFill>
              </a:rPr>
              <a:t> que </a:t>
            </a:r>
            <a:r>
              <a:rPr lang="en-US" sz="4000" b="0" dirty="0" err="1">
                <a:solidFill>
                  <a:srgbClr val="FFFFFF"/>
                </a:solidFill>
              </a:rPr>
              <a:t>vous</a:t>
            </a:r>
            <a:r>
              <a:rPr lang="en-US" sz="4000" b="0" dirty="0">
                <a:solidFill>
                  <a:srgbClr val="FFFFFF"/>
                </a:solidFill>
              </a:rPr>
              <a:t> </a:t>
            </a:r>
            <a:r>
              <a:rPr lang="en-US" sz="4000" b="0" dirty="0" smtClean="0">
                <a:solidFill>
                  <a:srgbClr val="FFFFFF"/>
                </a:solidFill>
              </a:rPr>
              <a:t/>
            </a:r>
            <a:br>
              <a:rPr lang="en-US" sz="4000" b="0" dirty="0" smtClean="0">
                <a:solidFill>
                  <a:srgbClr val="FFFFFF"/>
                </a:solidFill>
              </a:rPr>
            </a:br>
            <a:r>
              <a:rPr lang="en-US" sz="4000" b="0" dirty="0" err="1" smtClean="0">
                <a:solidFill>
                  <a:srgbClr val="FFFFFF"/>
                </a:solidFill>
              </a:rPr>
              <a:t>voulez</a:t>
            </a:r>
            <a:r>
              <a:rPr lang="en-US" sz="4000" b="0" dirty="0" smtClean="0">
                <a:solidFill>
                  <a:srgbClr val="FFFFFF"/>
                </a:solidFill>
              </a:rPr>
              <a:t> </a:t>
            </a:r>
            <a:r>
              <a:rPr lang="en-US" sz="4000" b="0" dirty="0" err="1">
                <a:solidFill>
                  <a:srgbClr val="FFFFFF"/>
                </a:solidFill>
              </a:rPr>
              <a:t>obtenir</a:t>
            </a:r>
            <a:r>
              <a:rPr lang="en-US" sz="4000" b="0" dirty="0">
                <a:solidFill>
                  <a:srgbClr val="FFFFFF"/>
                </a:solidFill>
              </a:rPr>
              <a:t>.</a:t>
            </a:r>
            <a:endParaRPr lang="en-US" sz="4000" b="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5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PT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030" y="416731"/>
            <a:ext cx="7963770" cy="1005256"/>
          </a:xfrm>
        </p:spPr>
        <p:txBody>
          <a:bodyPr>
            <a:noAutofit/>
          </a:bodyPr>
          <a:lstStyle/>
          <a:p>
            <a:pPr algn="ctr"/>
            <a:r>
              <a:rPr lang="en-US" sz="4400" b="0" dirty="0">
                <a:solidFill>
                  <a:srgbClr val="FFFFFF"/>
                </a:solidFill>
              </a:rPr>
              <a:t>3. </a:t>
            </a:r>
            <a:r>
              <a:rPr lang="en-US" sz="4400" b="0" dirty="0" err="1">
                <a:solidFill>
                  <a:srgbClr val="FFFFFF"/>
                </a:solidFill>
              </a:rPr>
              <a:t>Apprendre</a:t>
            </a:r>
            <a:r>
              <a:rPr lang="en-US" sz="4400" b="0" dirty="0">
                <a:solidFill>
                  <a:srgbClr val="FFFFFF"/>
                </a:solidFill>
              </a:rPr>
              <a:t> des coups de la vie.</a:t>
            </a:r>
            <a:endParaRPr lang="en-US" sz="4400" b="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39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615" y="819895"/>
            <a:ext cx="8088014" cy="980595"/>
          </a:xfrm>
        </p:spPr>
        <p:txBody>
          <a:bodyPr>
            <a:noAutofit/>
          </a:bodyPr>
          <a:lstStyle/>
          <a:p>
            <a:pPr algn="ctr"/>
            <a:r>
              <a:rPr lang="en-US" sz="4400" b="0" dirty="0">
                <a:solidFill>
                  <a:srgbClr val="FFFFFF"/>
                </a:solidFill>
              </a:rPr>
              <a:t>4. </a:t>
            </a:r>
            <a:r>
              <a:rPr lang="en-US" sz="4400" b="0" dirty="0" err="1">
                <a:solidFill>
                  <a:srgbClr val="FFFFFF"/>
                </a:solidFill>
              </a:rPr>
              <a:t>Être</a:t>
            </a:r>
            <a:r>
              <a:rPr lang="en-US" sz="4400" b="0" dirty="0">
                <a:solidFill>
                  <a:srgbClr val="FFFFFF"/>
                </a:solidFill>
              </a:rPr>
              <a:t> un </a:t>
            </a:r>
            <a:r>
              <a:rPr lang="en-US" sz="4400" b="0" dirty="0" err="1">
                <a:solidFill>
                  <a:srgbClr val="FFFFFF"/>
                </a:solidFill>
              </a:rPr>
              <a:t>peu</a:t>
            </a:r>
            <a:r>
              <a:rPr lang="en-US" sz="4400" b="0" dirty="0">
                <a:solidFill>
                  <a:srgbClr val="FFFFFF"/>
                </a:solidFill>
              </a:rPr>
              <a:t> </a:t>
            </a:r>
            <a:r>
              <a:rPr lang="en-US" sz="4400" b="0" dirty="0" err="1">
                <a:solidFill>
                  <a:srgbClr val="FFFFFF"/>
                </a:solidFill>
              </a:rPr>
              <a:t>meilleur</a:t>
            </a:r>
            <a:r>
              <a:rPr lang="en-US" sz="4400" b="0" dirty="0">
                <a:solidFill>
                  <a:srgbClr val="FFFFFF"/>
                </a:solidFill>
              </a:rPr>
              <a:t> </a:t>
            </a:r>
            <a:r>
              <a:rPr lang="en-US" sz="4400" b="0" dirty="0" smtClean="0">
                <a:solidFill>
                  <a:srgbClr val="FFFFFF"/>
                </a:solidFill>
              </a:rPr>
              <a:t/>
            </a:r>
            <a:br>
              <a:rPr lang="en-US" sz="4400" b="0" dirty="0" smtClean="0">
                <a:solidFill>
                  <a:srgbClr val="FFFFFF"/>
                </a:solidFill>
              </a:rPr>
            </a:br>
            <a:r>
              <a:rPr lang="en-US" sz="4400" b="0" dirty="0" err="1" smtClean="0">
                <a:solidFill>
                  <a:srgbClr val="FFFFFF"/>
                </a:solidFill>
              </a:rPr>
              <a:t>chaque</a:t>
            </a:r>
            <a:r>
              <a:rPr lang="en-US" sz="4400" b="0" dirty="0" smtClean="0">
                <a:solidFill>
                  <a:srgbClr val="FFFFFF"/>
                </a:solidFill>
              </a:rPr>
              <a:t> </a:t>
            </a:r>
            <a:r>
              <a:rPr lang="en-US" sz="4400" b="0" dirty="0">
                <a:solidFill>
                  <a:srgbClr val="FFFFFF"/>
                </a:solidFill>
              </a:rPr>
              <a:t>jour.</a:t>
            </a:r>
            <a:endParaRPr lang="en-US" sz="4400" b="0" dirty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1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8640" y="2578540"/>
            <a:ext cx="8057478" cy="1652569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rgbClr val="FFFFFF"/>
                </a:solidFill>
              </a:rPr>
              <a:t>5. </a:t>
            </a:r>
            <a:r>
              <a:rPr lang="en-US" sz="4000" b="0" dirty="0" err="1">
                <a:solidFill>
                  <a:srgbClr val="FFFFFF"/>
                </a:solidFill>
              </a:rPr>
              <a:t>Profiter</a:t>
            </a:r>
            <a:r>
              <a:rPr lang="en-US" sz="4000" b="0" dirty="0">
                <a:solidFill>
                  <a:srgbClr val="FFFFFF"/>
                </a:solidFill>
              </a:rPr>
              <a:t> de </a:t>
            </a:r>
            <a:r>
              <a:rPr lang="en-US" sz="4000" b="0" dirty="0" err="1">
                <a:solidFill>
                  <a:srgbClr val="FFFFFF"/>
                </a:solidFill>
              </a:rPr>
              <a:t>chaque</a:t>
            </a:r>
            <a:r>
              <a:rPr lang="en-US" sz="4000" b="0" dirty="0">
                <a:solidFill>
                  <a:srgbClr val="FFFFFF"/>
                </a:solidFill>
              </a:rPr>
              <a:t> instant </a:t>
            </a:r>
            <a:r>
              <a:rPr lang="en-US" sz="4000" b="0" dirty="0" err="1">
                <a:solidFill>
                  <a:srgbClr val="FFFFFF"/>
                </a:solidFill>
              </a:rPr>
              <a:t>comme</a:t>
            </a:r>
            <a:r>
              <a:rPr lang="en-US" sz="4000" b="0" dirty="0">
                <a:solidFill>
                  <a:srgbClr val="FFFFFF"/>
                </a:solidFill>
              </a:rPr>
              <a:t> </a:t>
            </a:r>
            <a:r>
              <a:rPr lang="en-US" sz="4000" b="0" dirty="0" err="1">
                <a:solidFill>
                  <a:srgbClr val="FFFFFF"/>
                </a:solidFill>
              </a:rPr>
              <a:t>si</a:t>
            </a:r>
            <a:r>
              <a:rPr lang="en-US" sz="4000" b="0" dirty="0">
                <a:solidFill>
                  <a:srgbClr val="FFFFFF"/>
                </a:solidFill>
              </a:rPr>
              <a:t> </a:t>
            </a:r>
            <a:r>
              <a:rPr lang="en-US" sz="4000" b="0" dirty="0" err="1">
                <a:solidFill>
                  <a:srgbClr val="FFFFFF"/>
                </a:solidFill>
              </a:rPr>
              <a:t>c’était</a:t>
            </a:r>
            <a:r>
              <a:rPr lang="en-US" sz="4000" b="0" dirty="0">
                <a:solidFill>
                  <a:srgbClr val="FFFFFF"/>
                </a:solidFill>
              </a:rPr>
              <a:t> le dernier, sans </a:t>
            </a:r>
            <a:r>
              <a:rPr lang="en-US" sz="4000" b="0" dirty="0" smtClean="0">
                <a:solidFill>
                  <a:srgbClr val="FFFFFF"/>
                </a:solidFill>
              </a:rPr>
              <a:t>se </a:t>
            </a:r>
            <a:r>
              <a:rPr lang="en-US" sz="4000" b="0" dirty="0" err="1" smtClean="0">
                <a:solidFill>
                  <a:srgbClr val="FFFFFF"/>
                </a:solidFill>
              </a:rPr>
              <a:t>préoccuper</a:t>
            </a:r>
            <a:r>
              <a:rPr lang="en-US" sz="4000" b="0" dirty="0" smtClean="0">
                <a:solidFill>
                  <a:srgbClr val="FFFFFF"/>
                </a:solidFill>
              </a:rPr>
              <a:t> </a:t>
            </a:r>
            <a:r>
              <a:rPr lang="en-US" sz="4000" b="0" dirty="0">
                <a:solidFill>
                  <a:srgbClr val="FFFFFF"/>
                </a:solidFill>
              </a:rPr>
              <a:t>de la trace </a:t>
            </a:r>
            <a:r>
              <a:rPr lang="en-US" sz="4000" b="0" dirty="0" err="1">
                <a:solidFill>
                  <a:srgbClr val="FFFFFF"/>
                </a:solidFill>
              </a:rPr>
              <a:t>laissée</a:t>
            </a:r>
            <a:r>
              <a:rPr lang="en-US" sz="4000" b="0" dirty="0">
                <a:solidFill>
                  <a:srgbClr val="FFFFFF"/>
                </a:solidFill>
              </a:rPr>
              <a:t>.</a:t>
            </a:r>
            <a:endParaRPr lang="en-US" sz="4000" b="0" dirty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62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PT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2419" y="400368"/>
            <a:ext cx="6348601" cy="1459288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rgbClr val="FFFFFF"/>
                </a:solidFill>
              </a:rPr>
              <a:t>6. </a:t>
            </a:r>
            <a:r>
              <a:rPr lang="en-US" sz="4000" b="0" dirty="0" err="1">
                <a:solidFill>
                  <a:srgbClr val="FFFFFF"/>
                </a:solidFill>
              </a:rPr>
              <a:t>Prendre</a:t>
            </a:r>
            <a:r>
              <a:rPr lang="en-US" sz="4000" b="0" dirty="0">
                <a:solidFill>
                  <a:srgbClr val="FFFFFF"/>
                </a:solidFill>
              </a:rPr>
              <a:t> </a:t>
            </a:r>
            <a:r>
              <a:rPr lang="en-US" sz="4000" b="0" dirty="0" err="1">
                <a:solidFill>
                  <a:srgbClr val="FFFFFF"/>
                </a:solidFill>
              </a:rPr>
              <a:t>chaque</a:t>
            </a:r>
            <a:r>
              <a:rPr lang="en-US" sz="4000" b="0" dirty="0">
                <a:solidFill>
                  <a:srgbClr val="FFFFFF"/>
                </a:solidFill>
              </a:rPr>
              <a:t> </a:t>
            </a:r>
            <a:r>
              <a:rPr lang="en-US" sz="4000" b="0" dirty="0" err="1">
                <a:solidFill>
                  <a:srgbClr val="FFFFFF"/>
                </a:solidFill>
              </a:rPr>
              <a:t>décision</a:t>
            </a:r>
            <a:r>
              <a:rPr lang="en-US" sz="4000" b="0" dirty="0">
                <a:solidFill>
                  <a:srgbClr val="FFFFFF"/>
                </a:solidFill>
              </a:rPr>
              <a:t> avec </a:t>
            </a:r>
            <a:r>
              <a:rPr lang="en-US" sz="4000" b="0" dirty="0" err="1">
                <a:solidFill>
                  <a:srgbClr val="FFFFFF"/>
                </a:solidFill>
              </a:rPr>
              <a:t>calme</a:t>
            </a:r>
            <a:r>
              <a:rPr lang="en-US" sz="4000" b="0" dirty="0">
                <a:solidFill>
                  <a:srgbClr val="FFFFFF"/>
                </a:solidFill>
              </a:rPr>
              <a:t> et bon </a:t>
            </a:r>
            <a:r>
              <a:rPr lang="en-US" sz="4000" b="0" dirty="0" err="1">
                <a:solidFill>
                  <a:srgbClr val="FFFFFF"/>
                </a:solidFill>
              </a:rPr>
              <a:t>sens.</a:t>
            </a:r>
            <a:endParaRPr lang="en-US" sz="4000" b="0" dirty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0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PT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003" y="496968"/>
            <a:ext cx="8184649" cy="1318589"/>
          </a:xfrm>
        </p:spPr>
        <p:txBody>
          <a:bodyPr>
            <a:noAutofit/>
          </a:bodyPr>
          <a:lstStyle/>
          <a:p>
            <a:r>
              <a:rPr lang="en-US" sz="3800" b="0" spc="-20" dirty="0">
                <a:solidFill>
                  <a:srgbClr val="FFFFFF"/>
                </a:solidFill>
              </a:rPr>
              <a:t>7. </a:t>
            </a:r>
            <a:r>
              <a:rPr lang="en-US" sz="3800" b="0" spc="-20" dirty="0" err="1">
                <a:solidFill>
                  <a:srgbClr val="FFFFFF"/>
                </a:solidFill>
              </a:rPr>
              <a:t>Peser</a:t>
            </a:r>
            <a:r>
              <a:rPr lang="en-US" sz="3800" b="0" spc="-20" dirty="0">
                <a:solidFill>
                  <a:srgbClr val="FFFFFF"/>
                </a:solidFill>
              </a:rPr>
              <a:t> </a:t>
            </a:r>
            <a:r>
              <a:rPr lang="en-US" sz="3800" b="0" spc="-20" dirty="0" err="1">
                <a:solidFill>
                  <a:srgbClr val="FFFFFF"/>
                </a:solidFill>
              </a:rPr>
              <a:t>chaque</a:t>
            </a:r>
            <a:r>
              <a:rPr lang="en-US" sz="3800" b="0" spc="-20" dirty="0">
                <a:solidFill>
                  <a:srgbClr val="FFFFFF"/>
                </a:solidFill>
              </a:rPr>
              <a:t> </a:t>
            </a:r>
            <a:r>
              <a:rPr lang="en-US" sz="3800" b="0" spc="-20" dirty="0" err="1">
                <a:solidFill>
                  <a:srgbClr val="FFFFFF"/>
                </a:solidFill>
              </a:rPr>
              <a:t>acte</a:t>
            </a:r>
            <a:r>
              <a:rPr lang="en-US" sz="3800" b="0" spc="-20" dirty="0">
                <a:solidFill>
                  <a:srgbClr val="FFFFFF"/>
                </a:solidFill>
              </a:rPr>
              <a:t> </a:t>
            </a:r>
            <a:r>
              <a:rPr lang="en-US" sz="3800" b="0" spc="-20" dirty="0" err="1">
                <a:solidFill>
                  <a:srgbClr val="FFFFFF"/>
                </a:solidFill>
              </a:rPr>
              <a:t>avant</a:t>
            </a:r>
            <a:r>
              <a:rPr lang="en-US" sz="3800" b="0" spc="-20" dirty="0">
                <a:solidFill>
                  <a:srgbClr val="FFFFFF"/>
                </a:solidFill>
              </a:rPr>
              <a:t> de le </a:t>
            </a:r>
            <a:r>
              <a:rPr lang="en-US" sz="3800" b="0" spc="-20" dirty="0" err="1">
                <a:solidFill>
                  <a:srgbClr val="FFFFFF"/>
                </a:solidFill>
              </a:rPr>
              <a:t>réaliser</a:t>
            </a:r>
            <a:r>
              <a:rPr lang="en-US" sz="3800" b="0" spc="-20" dirty="0">
                <a:solidFill>
                  <a:srgbClr val="FFFFFF"/>
                </a:solidFill>
              </a:rPr>
              <a:t>, </a:t>
            </a:r>
            <a:r>
              <a:rPr lang="en-US" sz="3800" b="0" spc="-20" dirty="0" err="1">
                <a:solidFill>
                  <a:srgbClr val="FFFFFF"/>
                </a:solidFill>
              </a:rPr>
              <a:t>être</a:t>
            </a:r>
            <a:r>
              <a:rPr lang="en-US" sz="3800" b="0" spc="-20" dirty="0">
                <a:solidFill>
                  <a:srgbClr val="FFFFFF"/>
                </a:solidFill>
              </a:rPr>
              <a:t> maître de tout </a:t>
            </a:r>
            <a:r>
              <a:rPr lang="en-US" sz="3800" b="0" spc="-20" dirty="0" err="1">
                <a:solidFill>
                  <a:srgbClr val="FFFFFF"/>
                </a:solidFill>
              </a:rPr>
              <a:t>ce</a:t>
            </a:r>
            <a:r>
              <a:rPr lang="en-US" sz="3800" b="0" spc="-20" dirty="0">
                <a:solidFill>
                  <a:srgbClr val="FFFFFF"/>
                </a:solidFill>
              </a:rPr>
              <a:t> que </a:t>
            </a:r>
            <a:r>
              <a:rPr lang="en-US" sz="3800" b="0" spc="-20" dirty="0" err="1">
                <a:solidFill>
                  <a:srgbClr val="FFFFFF"/>
                </a:solidFill>
              </a:rPr>
              <a:t>l’on</a:t>
            </a:r>
            <a:r>
              <a:rPr lang="en-US" sz="3800" b="0" spc="-20" dirty="0">
                <a:solidFill>
                  <a:srgbClr val="FFFFFF"/>
                </a:solidFill>
              </a:rPr>
              <a:t> fait.</a:t>
            </a:r>
            <a:endParaRPr lang="en-US" sz="3800" b="0" spc="-20" dirty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9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2913020"/>
            <a:ext cx="6502999" cy="1484259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rgbClr val="FFFFFF"/>
                </a:solidFill>
              </a:rPr>
              <a:t>8. En </a:t>
            </a:r>
            <a:r>
              <a:rPr lang="en-US" sz="4000" b="0" dirty="0" err="1">
                <a:solidFill>
                  <a:srgbClr val="FFFFFF"/>
                </a:solidFill>
              </a:rPr>
              <a:t>définitive</a:t>
            </a:r>
            <a:r>
              <a:rPr lang="en-US" sz="4000" b="0" dirty="0">
                <a:solidFill>
                  <a:srgbClr val="FFFFFF"/>
                </a:solidFill>
              </a:rPr>
              <a:t>, </a:t>
            </a:r>
            <a:r>
              <a:rPr lang="en-US" sz="4000" b="0" dirty="0" err="1">
                <a:solidFill>
                  <a:srgbClr val="FFFFFF"/>
                </a:solidFill>
              </a:rPr>
              <a:t>profi</a:t>
            </a:r>
            <a:r>
              <a:rPr lang="en-US" sz="4000" b="0" dirty="0">
                <a:solidFill>
                  <a:srgbClr val="FFFFFF"/>
                </a:solidFill>
              </a:rPr>
              <a:t> </a:t>
            </a:r>
            <a:r>
              <a:rPr lang="en-US" sz="4000" b="0" dirty="0" err="1">
                <a:solidFill>
                  <a:srgbClr val="FFFFFF"/>
                </a:solidFill>
              </a:rPr>
              <a:t>ter</a:t>
            </a:r>
            <a:r>
              <a:rPr lang="en-US" sz="4000" b="0" dirty="0">
                <a:solidFill>
                  <a:srgbClr val="FFFFFF"/>
                </a:solidFill>
              </a:rPr>
              <a:t> de </a:t>
            </a:r>
            <a:r>
              <a:rPr lang="en-US" sz="4000" b="0" dirty="0" err="1">
                <a:solidFill>
                  <a:srgbClr val="FFFFFF"/>
                </a:solidFill>
              </a:rPr>
              <a:t>sa</a:t>
            </a:r>
            <a:r>
              <a:rPr lang="en-US" sz="4000" b="0" dirty="0">
                <a:solidFill>
                  <a:srgbClr val="FFFFFF"/>
                </a:solidFill>
              </a:rPr>
              <a:t> vie et </a:t>
            </a:r>
            <a:r>
              <a:rPr lang="en-US" sz="4000" b="0" dirty="0" err="1">
                <a:solidFill>
                  <a:srgbClr val="FFFFFF"/>
                </a:solidFill>
              </a:rPr>
              <a:t>en</a:t>
            </a:r>
            <a:r>
              <a:rPr lang="en-US" sz="4000" b="0" dirty="0">
                <a:solidFill>
                  <a:srgbClr val="FFFFFF"/>
                </a:solidFill>
              </a:rPr>
              <a:t> </a:t>
            </a:r>
            <a:r>
              <a:rPr lang="en-US" sz="4000" b="0" dirty="0" err="1">
                <a:solidFill>
                  <a:srgbClr val="FFFFFF"/>
                </a:solidFill>
              </a:rPr>
              <a:t>être</a:t>
            </a:r>
            <a:r>
              <a:rPr lang="en-US" sz="4000" b="0" dirty="0">
                <a:solidFill>
                  <a:srgbClr val="FFFFFF"/>
                </a:solidFill>
              </a:rPr>
              <a:t> </a:t>
            </a:r>
            <a:r>
              <a:rPr lang="en-US" sz="4000" b="0" dirty="0" err="1">
                <a:solidFill>
                  <a:srgbClr val="FFFFFF"/>
                </a:solidFill>
              </a:rPr>
              <a:t>responsable</a:t>
            </a:r>
            <a:r>
              <a:rPr lang="en-US" sz="4000" b="0" dirty="0">
                <a:solidFill>
                  <a:srgbClr val="FFFFFF"/>
                </a:solidFill>
              </a:rPr>
              <a:t>.</a:t>
            </a:r>
            <a:endParaRPr lang="en-US" sz="4000" b="0" dirty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Imagen 8" descr="sub_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81" y="3631810"/>
            <a:ext cx="4918619" cy="1127080"/>
          </a:xfrm>
          <a:prstGeom prst="rect">
            <a:avLst/>
          </a:prstGeom>
        </p:spPr>
      </p:pic>
      <p:pic>
        <p:nvPicPr>
          <p:cNvPr id="6" name="Imagen 5" descr="tit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160"/>
            <a:ext cx="9144000" cy="24931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2154280"/>
            <a:ext cx="7540958" cy="1470025"/>
          </a:xfrm>
        </p:spPr>
        <p:txBody>
          <a:bodyPr>
            <a:noAutofit/>
          </a:bodyPr>
          <a:lstStyle/>
          <a:p>
            <a:pPr algn="r">
              <a:lnSpc>
                <a:spcPts val="4760"/>
              </a:lnSpc>
            </a:pPr>
            <a:r>
              <a:rPr lang="en-US" sz="4800" spc="-50" dirty="0">
                <a:solidFill>
                  <a:schemeClr val="bg1"/>
                </a:solidFill>
              </a:rPr>
              <a:t>Est-</a:t>
            </a:r>
            <a:r>
              <a:rPr lang="en-US" sz="4800" spc="-50" dirty="0" err="1">
                <a:solidFill>
                  <a:schemeClr val="bg1"/>
                </a:solidFill>
              </a:rPr>
              <a:t>il</a:t>
            </a:r>
            <a:r>
              <a:rPr lang="en-US" sz="4800" spc="-50" dirty="0">
                <a:solidFill>
                  <a:schemeClr val="bg1"/>
                </a:solidFill>
              </a:rPr>
              <a:t> possible </a:t>
            </a:r>
            <a:r>
              <a:rPr lang="en-US" sz="4800" spc="-50" dirty="0" smtClean="0">
                <a:solidFill>
                  <a:schemeClr val="bg1"/>
                </a:solidFill>
              </a:rPr>
              <a:t>d’être </a:t>
            </a:r>
            <a:r>
              <a:rPr lang="en-US" sz="4800" spc="-50" dirty="0" err="1" smtClean="0">
                <a:solidFill>
                  <a:schemeClr val="bg1"/>
                </a:solidFill>
              </a:rPr>
              <a:t>heureux</a:t>
            </a:r>
            <a:r>
              <a:rPr lang="en-US" sz="4800" spc="-50" dirty="0" smtClean="0">
                <a:solidFill>
                  <a:schemeClr val="bg1"/>
                </a:solidFill>
              </a:rPr>
              <a:t> </a:t>
            </a:r>
            <a:r>
              <a:rPr lang="en-US" sz="4800" spc="-50" dirty="0">
                <a:solidFill>
                  <a:schemeClr val="bg1"/>
                </a:solidFill>
              </a:rPr>
              <a:t>?</a:t>
            </a:r>
            <a:endParaRPr lang="en-US" sz="4800" spc="-5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63886" y="3886200"/>
            <a:ext cx="4354703" cy="943212"/>
          </a:xfrm>
        </p:spPr>
        <p:txBody>
          <a:bodyPr/>
          <a:lstStyle/>
          <a:p>
            <a:pPr algn="l"/>
            <a:r>
              <a:rPr lang="en-US" dirty="0" err="1">
                <a:solidFill>
                  <a:srgbClr val="FFFFFF"/>
                </a:solidFill>
              </a:rPr>
              <a:t>Sujet</a:t>
            </a:r>
            <a:r>
              <a:rPr lang="en-US" dirty="0">
                <a:solidFill>
                  <a:srgbClr val="FFFFFF"/>
                </a:solidFill>
              </a:rPr>
              <a:t> 6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33" y="1387646"/>
            <a:ext cx="2332421" cy="23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0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PT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29045" y="845003"/>
            <a:ext cx="7772400" cy="8254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La </a:t>
            </a:r>
            <a:r>
              <a:rPr lang="en-US" dirty="0" err="1">
                <a:solidFill>
                  <a:srgbClr val="FFFFFF"/>
                </a:solidFill>
              </a:rPr>
              <a:t>voie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vers</a:t>
            </a:r>
            <a:r>
              <a:rPr lang="en-US" dirty="0">
                <a:solidFill>
                  <a:srgbClr val="FFFFFF"/>
                </a:solidFill>
              </a:rPr>
              <a:t> le </a:t>
            </a:r>
            <a:r>
              <a:rPr lang="en-US" dirty="0" err="1">
                <a:solidFill>
                  <a:srgbClr val="FFFFFF"/>
                </a:solidFill>
              </a:rPr>
              <a:t>bonheur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529045" y="1560053"/>
            <a:ext cx="7772400" cy="472265"/>
          </a:xfrm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Psaume</a:t>
            </a:r>
            <a:r>
              <a:rPr lang="en-US" dirty="0">
                <a:solidFill>
                  <a:srgbClr val="FFFFFF"/>
                </a:solidFill>
              </a:rPr>
              <a:t> 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Secrets pour </a:t>
            </a:r>
            <a:r>
              <a:rPr lang="en-US" dirty="0" err="1">
                <a:solidFill>
                  <a:srgbClr val="FFFFFF"/>
                </a:solidFill>
              </a:rPr>
              <a:t>atteindre</a:t>
            </a:r>
            <a:r>
              <a:rPr lang="en-US" dirty="0">
                <a:solidFill>
                  <a:srgbClr val="FFFFFF"/>
                </a:solidFill>
              </a:rPr>
              <a:t> le </a:t>
            </a:r>
            <a:r>
              <a:rPr lang="en-US" dirty="0" err="1">
                <a:solidFill>
                  <a:srgbClr val="FFFFFF"/>
                </a:solidFill>
              </a:rPr>
              <a:t>bonheur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1445" y="1600200"/>
            <a:ext cx="8018989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>
                <a:solidFill>
                  <a:srgbClr val="FFFFFF"/>
                </a:solidFill>
              </a:rPr>
              <a:t>« </a:t>
            </a:r>
            <a:r>
              <a:rPr lang="en-US" sz="2800" dirty="0" err="1">
                <a:solidFill>
                  <a:srgbClr val="FFFFFF"/>
                </a:solidFill>
              </a:rPr>
              <a:t>Heureux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l'homme</a:t>
            </a:r>
            <a:r>
              <a:rPr lang="en-US" sz="2800" dirty="0">
                <a:solidFill>
                  <a:srgbClr val="FFFFFF"/>
                </a:solidFill>
              </a:rPr>
              <a:t> qui ne </a:t>
            </a:r>
            <a:r>
              <a:rPr lang="en-US" sz="2800" dirty="0" err="1">
                <a:solidFill>
                  <a:srgbClr val="FFFFFF"/>
                </a:solidFill>
              </a:rPr>
              <a:t>marche</a:t>
            </a:r>
            <a:r>
              <a:rPr lang="en-US" sz="2800" dirty="0">
                <a:solidFill>
                  <a:srgbClr val="FFFFFF"/>
                </a:solidFill>
              </a:rPr>
              <a:t> pas </a:t>
            </a:r>
            <a:r>
              <a:rPr lang="en-US" sz="2800" dirty="0" err="1">
                <a:solidFill>
                  <a:srgbClr val="FFFFFF"/>
                </a:solidFill>
              </a:rPr>
              <a:t>selon</a:t>
            </a:r>
            <a:r>
              <a:rPr lang="en-US" sz="2800" dirty="0">
                <a:solidFill>
                  <a:srgbClr val="FFFFFF"/>
                </a:solidFill>
              </a:rPr>
              <a:t> le </a:t>
            </a:r>
            <a:r>
              <a:rPr lang="en-US" sz="2800" dirty="0" err="1">
                <a:solidFill>
                  <a:srgbClr val="FFFFFF"/>
                </a:solidFill>
              </a:rPr>
              <a:t>conseil</a:t>
            </a:r>
            <a:r>
              <a:rPr lang="en-US" sz="2800" dirty="0">
                <a:solidFill>
                  <a:srgbClr val="FFFFFF"/>
                </a:solidFill>
              </a:rPr>
              <a:t> des </a:t>
            </a:r>
            <a:r>
              <a:rPr lang="en-US" sz="2800" dirty="0" err="1">
                <a:solidFill>
                  <a:srgbClr val="FFFFFF"/>
                </a:solidFill>
              </a:rPr>
              <a:t>méchants</a:t>
            </a:r>
            <a:r>
              <a:rPr lang="en-US" sz="2800" dirty="0">
                <a:solidFill>
                  <a:srgbClr val="FFFFFF"/>
                </a:solidFill>
              </a:rPr>
              <a:t>, Qui ne </a:t>
            </a:r>
            <a:r>
              <a:rPr lang="en-US" sz="2800" dirty="0" err="1">
                <a:solidFill>
                  <a:srgbClr val="FFFFFF"/>
                </a:solidFill>
              </a:rPr>
              <a:t>s'arrête</a:t>
            </a:r>
            <a:r>
              <a:rPr lang="en-US" sz="2800" dirty="0">
                <a:solidFill>
                  <a:srgbClr val="FFFFFF"/>
                </a:solidFill>
              </a:rPr>
              <a:t> pas sur la </a:t>
            </a:r>
            <a:r>
              <a:rPr lang="en-US" sz="2800" dirty="0" err="1">
                <a:solidFill>
                  <a:srgbClr val="FFFFFF"/>
                </a:solidFill>
              </a:rPr>
              <a:t>voie</a:t>
            </a:r>
            <a:r>
              <a:rPr lang="en-US" sz="2800" dirty="0">
                <a:solidFill>
                  <a:srgbClr val="FFFFFF"/>
                </a:solidFill>
              </a:rPr>
              <a:t> des </a:t>
            </a:r>
            <a:r>
              <a:rPr lang="en-US" sz="2800" dirty="0" err="1">
                <a:solidFill>
                  <a:srgbClr val="FFFFFF"/>
                </a:solidFill>
              </a:rPr>
              <a:t>pécheurs</a:t>
            </a:r>
            <a:r>
              <a:rPr lang="en-US" sz="2800" dirty="0">
                <a:solidFill>
                  <a:srgbClr val="FFFFFF"/>
                </a:solidFill>
              </a:rPr>
              <a:t>, Et qui ne </a:t>
            </a:r>
            <a:r>
              <a:rPr lang="en-US" sz="2800" dirty="0" err="1">
                <a:solidFill>
                  <a:srgbClr val="FFFFFF"/>
                </a:solidFill>
              </a:rPr>
              <a:t>s'assied</a:t>
            </a:r>
            <a:r>
              <a:rPr lang="en-US" sz="2800" dirty="0">
                <a:solidFill>
                  <a:srgbClr val="FFFFFF"/>
                </a:solidFill>
              </a:rPr>
              <a:t> pas </a:t>
            </a:r>
            <a:r>
              <a:rPr lang="en-US" sz="2800" dirty="0" err="1">
                <a:solidFill>
                  <a:srgbClr val="FFFFFF"/>
                </a:solidFill>
              </a:rPr>
              <a:t>en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compagnie</a:t>
            </a:r>
            <a:r>
              <a:rPr lang="en-US" sz="2800" dirty="0">
                <a:solidFill>
                  <a:srgbClr val="FFFFFF"/>
                </a:solidFill>
              </a:rPr>
              <a:t> des </a:t>
            </a:r>
            <a:r>
              <a:rPr lang="en-US" sz="2800" dirty="0" err="1">
                <a:solidFill>
                  <a:srgbClr val="FFFFFF"/>
                </a:solidFill>
              </a:rPr>
              <a:t>moqueurs</a:t>
            </a:r>
            <a:r>
              <a:rPr lang="en-US" sz="2800" dirty="0">
                <a:solidFill>
                  <a:srgbClr val="FFFFFF"/>
                </a:solidFill>
              </a:rPr>
              <a:t>, </a:t>
            </a:r>
            <a:r>
              <a:rPr lang="en-US" sz="2800" dirty="0" err="1">
                <a:solidFill>
                  <a:srgbClr val="FFFFFF"/>
                </a:solidFill>
              </a:rPr>
              <a:t>Mais</a:t>
            </a:r>
            <a:r>
              <a:rPr lang="en-US" sz="2800" dirty="0">
                <a:solidFill>
                  <a:srgbClr val="FFFFFF"/>
                </a:solidFill>
              </a:rPr>
              <a:t> qui </a:t>
            </a:r>
            <a:r>
              <a:rPr lang="en-US" sz="2800" dirty="0" err="1">
                <a:solidFill>
                  <a:srgbClr val="FFFFFF"/>
                </a:solidFill>
              </a:rPr>
              <a:t>trouve</a:t>
            </a:r>
            <a:r>
              <a:rPr lang="en-US" sz="2800" dirty="0">
                <a:solidFill>
                  <a:srgbClr val="FFFFFF"/>
                </a:solidFill>
              </a:rPr>
              <a:t> son </a:t>
            </a:r>
            <a:r>
              <a:rPr lang="en-US" sz="2800" dirty="0" err="1">
                <a:solidFill>
                  <a:srgbClr val="FFFFFF"/>
                </a:solidFill>
              </a:rPr>
              <a:t>plaisir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dans</a:t>
            </a:r>
            <a:r>
              <a:rPr lang="en-US" sz="2800" dirty="0">
                <a:solidFill>
                  <a:srgbClr val="FFFFFF"/>
                </a:solidFill>
              </a:rPr>
              <a:t> la </a:t>
            </a:r>
            <a:r>
              <a:rPr lang="en-US" sz="2800" dirty="0" err="1">
                <a:solidFill>
                  <a:srgbClr val="FFFFFF"/>
                </a:solidFill>
              </a:rPr>
              <a:t>loi</a:t>
            </a:r>
            <a:r>
              <a:rPr lang="en-US" sz="2800" dirty="0">
                <a:solidFill>
                  <a:srgbClr val="FFFFFF"/>
                </a:solidFill>
              </a:rPr>
              <a:t> de </a:t>
            </a:r>
            <a:r>
              <a:rPr lang="en-US" sz="2800" dirty="0" err="1">
                <a:solidFill>
                  <a:srgbClr val="FFFFFF"/>
                </a:solidFill>
              </a:rPr>
              <a:t>l'Éternel</a:t>
            </a:r>
            <a:r>
              <a:rPr lang="en-US" sz="2800" dirty="0">
                <a:solidFill>
                  <a:srgbClr val="FFFFFF"/>
                </a:solidFill>
              </a:rPr>
              <a:t>, Et qui la </a:t>
            </a:r>
            <a:r>
              <a:rPr lang="en-US" sz="2800" dirty="0" err="1">
                <a:solidFill>
                  <a:srgbClr val="FFFFFF"/>
                </a:solidFill>
              </a:rPr>
              <a:t>médite</a:t>
            </a:r>
            <a:r>
              <a:rPr lang="en-US" sz="2800" dirty="0">
                <a:solidFill>
                  <a:srgbClr val="FFFFFF"/>
                </a:solidFill>
              </a:rPr>
              <a:t> jour et </a:t>
            </a:r>
            <a:r>
              <a:rPr lang="en-US" sz="2800" dirty="0" err="1">
                <a:solidFill>
                  <a:srgbClr val="FFFFFF"/>
                </a:solidFill>
              </a:rPr>
              <a:t>nuit</a:t>
            </a:r>
            <a:r>
              <a:rPr lang="en-US" sz="2800" dirty="0">
                <a:solidFill>
                  <a:srgbClr val="FFFFFF"/>
                </a:solidFill>
              </a:rPr>
              <a:t> ! Il </a:t>
            </a:r>
            <a:r>
              <a:rPr lang="en-US" sz="2800" dirty="0" err="1">
                <a:solidFill>
                  <a:srgbClr val="FFFFFF"/>
                </a:solidFill>
              </a:rPr>
              <a:t>est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comme</a:t>
            </a:r>
            <a:r>
              <a:rPr lang="en-US" sz="2800" dirty="0">
                <a:solidFill>
                  <a:srgbClr val="FFFFFF"/>
                </a:solidFill>
              </a:rPr>
              <a:t> un </a:t>
            </a:r>
            <a:r>
              <a:rPr lang="en-US" sz="2800" dirty="0" err="1">
                <a:solidFill>
                  <a:srgbClr val="FFFFFF"/>
                </a:solidFill>
              </a:rPr>
              <a:t>arbre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planté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près</a:t>
            </a:r>
            <a:r>
              <a:rPr lang="en-US" sz="2800" dirty="0">
                <a:solidFill>
                  <a:srgbClr val="FFFFFF"/>
                </a:solidFill>
              </a:rPr>
              <a:t> d'un courant </a:t>
            </a:r>
            <a:r>
              <a:rPr lang="en-US" sz="2800" dirty="0" err="1">
                <a:solidFill>
                  <a:srgbClr val="FFFFFF"/>
                </a:solidFill>
              </a:rPr>
              <a:t>d'eau</a:t>
            </a:r>
            <a:r>
              <a:rPr lang="en-US" sz="2800" dirty="0">
                <a:solidFill>
                  <a:srgbClr val="FFFFFF"/>
                </a:solidFill>
              </a:rPr>
              <a:t>, Qui </a:t>
            </a:r>
            <a:r>
              <a:rPr lang="en-US" sz="2800" dirty="0" err="1">
                <a:solidFill>
                  <a:srgbClr val="FFFFFF"/>
                </a:solidFill>
              </a:rPr>
              <a:t>donne</a:t>
            </a:r>
            <a:r>
              <a:rPr lang="en-US" sz="2800" dirty="0">
                <a:solidFill>
                  <a:srgbClr val="FFFFFF"/>
                </a:solidFill>
              </a:rPr>
              <a:t> son fruit </a:t>
            </a:r>
            <a:r>
              <a:rPr lang="en-US" sz="2800" dirty="0" err="1">
                <a:solidFill>
                  <a:srgbClr val="FFFFFF"/>
                </a:solidFill>
              </a:rPr>
              <a:t>en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saison</a:t>
            </a:r>
            <a:r>
              <a:rPr lang="en-US" sz="2800" dirty="0">
                <a:solidFill>
                  <a:srgbClr val="FFFFFF"/>
                </a:solidFill>
              </a:rPr>
              <a:t>, Et </a:t>
            </a:r>
            <a:r>
              <a:rPr lang="en-US" sz="2800" dirty="0" err="1">
                <a:solidFill>
                  <a:srgbClr val="FFFFFF"/>
                </a:solidFill>
              </a:rPr>
              <a:t>dont</a:t>
            </a:r>
            <a:r>
              <a:rPr lang="en-US" sz="2800" dirty="0">
                <a:solidFill>
                  <a:srgbClr val="FFFFFF"/>
                </a:solidFill>
              </a:rPr>
              <a:t> le </a:t>
            </a:r>
            <a:r>
              <a:rPr lang="en-US" sz="2800" dirty="0" err="1">
                <a:solidFill>
                  <a:srgbClr val="FFFFFF"/>
                </a:solidFill>
              </a:rPr>
              <a:t>feuillage</a:t>
            </a:r>
            <a:r>
              <a:rPr lang="en-US" sz="2800" dirty="0">
                <a:solidFill>
                  <a:srgbClr val="FFFFFF"/>
                </a:solidFill>
              </a:rPr>
              <a:t> ne se </a:t>
            </a:r>
            <a:r>
              <a:rPr lang="en-US" sz="2800" dirty="0" err="1">
                <a:solidFill>
                  <a:srgbClr val="FFFFFF"/>
                </a:solidFill>
              </a:rPr>
              <a:t>flétrit</a:t>
            </a:r>
            <a:r>
              <a:rPr lang="en-US" sz="2800" dirty="0">
                <a:solidFill>
                  <a:srgbClr val="FFFFFF"/>
                </a:solidFill>
              </a:rPr>
              <a:t> point: Tout </a:t>
            </a:r>
            <a:r>
              <a:rPr lang="en-US" sz="2800" dirty="0" err="1">
                <a:solidFill>
                  <a:srgbClr val="FFFFFF"/>
                </a:solidFill>
              </a:rPr>
              <a:t>ce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qu'il</a:t>
            </a:r>
            <a:r>
              <a:rPr lang="en-US" sz="2800" dirty="0">
                <a:solidFill>
                  <a:srgbClr val="FFFFFF"/>
                </a:solidFill>
              </a:rPr>
              <a:t> fait </a:t>
            </a:r>
            <a:r>
              <a:rPr lang="en-US" sz="2800" dirty="0" err="1">
                <a:solidFill>
                  <a:srgbClr val="FFFFFF"/>
                </a:solidFill>
              </a:rPr>
              <a:t>lui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réussit</a:t>
            </a:r>
            <a:r>
              <a:rPr lang="en-US" sz="2800" dirty="0">
                <a:solidFill>
                  <a:srgbClr val="FFFFFF"/>
                </a:solidFill>
              </a:rPr>
              <a:t>. » (</a:t>
            </a:r>
            <a:r>
              <a:rPr lang="en-US" sz="2800" dirty="0" err="1">
                <a:solidFill>
                  <a:srgbClr val="FFFFFF"/>
                </a:solidFill>
              </a:rPr>
              <a:t>Psaumes</a:t>
            </a:r>
            <a:r>
              <a:rPr lang="en-US" sz="2800" dirty="0">
                <a:solidFill>
                  <a:srgbClr val="FFFFFF"/>
                </a:solidFill>
              </a:rPr>
              <a:t> 1 : 1-3)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8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Heureux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l'homme</a:t>
            </a:r>
            <a:r>
              <a:rPr lang="en-US" dirty="0">
                <a:solidFill>
                  <a:srgbClr val="FFFFFF"/>
                </a:solidFill>
              </a:rPr>
              <a:t> qui ne... 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3849825"/>
              </p:ext>
            </p:extLst>
          </p:nvPr>
        </p:nvGraphicFramePr>
        <p:xfrm>
          <a:off x="1078421" y="1819825"/>
          <a:ext cx="6997429" cy="3894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8421" y="2077740"/>
            <a:ext cx="28722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Marche pas </a:t>
            </a:r>
            <a:r>
              <a:rPr lang="en-US" sz="2100" dirty="0" err="1">
                <a:solidFill>
                  <a:schemeClr val="bg1"/>
                </a:solidFill>
              </a:rPr>
              <a:t>selon</a:t>
            </a:r>
            <a:r>
              <a:rPr lang="en-US" sz="2100" dirty="0">
                <a:solidFill>
                  <a:schemeClr val="bg1"/>
                </a:solidFill>
              </a:rPr>
              <a:t> le </a:t>
            </a:r>
            <a:r>
              <a:rPr lang="en-US" sz="2100" dirty="0" err="1">
                <a:solidFill>
                  <a:schemeClr val="bg1"/>
                </a:solidFill>
              </a:rPr>
              <a:t>conseil</a:t>
            </a:r>
            <a:r>
              <a:rPr lang="en-US" sz="2100" dirty="0">
                <a:solidFill>
                  <a:schemeClr val="bg1"/>
                </a:solidFill>
              </a:rPr>
              <a:t> des </a:t>
            </a:r>
            <a:r>
              <a:rPr lang="en-US" sz="2100" dirty="0" err="1">
                <a:solidFill>
                  <a:schemeClr val="bg1"/>
                </a:solidFill>
              </a:rPr>
              <a:t>méchants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25921" y="2170073"/>
            <a:ext cx="45747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Mauvaises</a:t>
            </a:r>
            <a:r>
              <a:rPr lang="en-US" sz="3000" dirty="0">
                <a:solidFill>
                  <a:schemeClr val="bg1"/>
                </a:solidFill>
              </a:rPr>
              <a:t> influences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5921" y="3505486"/>
            <a:ext cx="45747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000" dirty="0" err="1">
                <a:solidFill>
                  <a:schemeClr val="bg1"/>
                </a:solidFill>
              </a:rPr>
              <a:t>Décisions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inappropriées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5921" y="4748566"/>
            <a:ext cx="45747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Attitudes </a:t>
            </a:r>
            <a:r>
              <a:rPr lang="en-US" sz="3000" dirty="0" err="1">
                <a:solidFill>
                  <a:schemeClr val="bg1"/>
                </a:solidFill>
              </a:rPr>
              <a:t>inappropriées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8421" y="3417646"/>
            <a:ext cx="28722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Ne </a:t>
            </a:r>
            <a:r>
              <a:rPr lang="en-US" sz="2100" dirty="0" err="1">
                <a:solidFill>
                  <a:schemeClr val="bg1"/>
                </a:solidFill>
              </a:rPr>
              <a:t>s'arrête</a:t>
            </a:r>
            <a:r>
              <a:rPr lang="en-US" sz="2100" dirty="0">
                <a:solidFill>
                  <a:schemeClr val="bg1"/>
                </a:solidFill>
              </a:rPr>
              <a:t> pas sur la </a:t>
            </a:r>
            <a:r>
              <a:rPr lang="en-US" sz="2100" dirty="0" err="1">
                <a:solidFill>
                  <a:schemeClr val="bg1"/>
                </a:solidFill>
              </a:rPr>
              <a:t>voie</a:t>
            </a:r>
            <a:r>
              <a:rPr lang="en-US" sz="2100" dirty="0">
                <a:solidFill>
                  <a:schemeClr val="bg1"/>
                </a:solidFill>
              </a:rPr>
              <a:t> des </a:t>
            </a:r>
            <a:r>
              <a:rPr lang="en-US" sz="2100" dirty="0" err="1">
                <a:solidFill>
                  <a:schemeClr val="bg1"/>
                </a:solidFill>
              </a:rPr>
              <a:t>pécheurs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0694" y="4580936"/>
            <a:ext cx="287229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Ne </a:t>
            </a:r>
            <a:r>
              <a:rPr lang="en-US" sz="2100" dirty="0" err="1">
                <a:solidFill>
                  <a:schemeClr val="bg1"/>
                </a:solidFill>
              </a:rPr>
              <a:t>s'assied</a:t>
            </a:r>
            <a:r>
              <a:rPr lang="en-US" sz="2100" dirty="0">
                <a:solidFill>
                  <a:schemeClr val="bg1"/>
                </a:solidFill>
              </a:rPr>
              <a:t> pas </a:t>
            </a:r>
            <a:r>
              <a:rPr lang="en-US" sz="2100" dirty="0" err="1">
                <a:solidFill>
                  <a:schemeClr val="bg1"/>
                </a:solidFill>
              </a:rPr>
              <a:t>en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compagnie</a:t>
            </a:r>
            <a:r>
              <a:rPr lang="en-US" sz="2100" dirty="0">
                <a:solidFill>
                  <a:schemeClr val="bg1"/>
                </a:solidFill>
              </a:rPr>
              <a:t> des </a:t>
            </a:r>
            <a:r>
              <a:rPr lang="en-US" sz="2100" dirty="0" err="1">
                <a:solidFill>
                  <a:schemeClr val="bg1"/>
                </a:solidFill>
              </a:rPr>
              <a:t>moqueurs</a:t>
            </a: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45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5507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La Parole de </a:t>
            </a:r>
            <a:r>
              <a:rPr lang="en-US" dirty="0" err="1">
                <a:solidFill>
                  <a:srgbClr val="FFFFFF"/>
                </a:solidFill>
              </a:rPr>
              <a:t>Dieu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comme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centre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de </a:t>
            </a:r>
            <a:r>
              <a:rPr lang="en-US" dirty="0" err="1">
                <a:solidFill>
                  <a:srgbClr val="FFFFFF"/>
                </a:solidFill>
              </a:rPr>
              <a:t>nos</a:t>
            </a:r>
            <a:r>
              <a:rPr lang="en-US" dirty="0">
                <a:solidFill>
                  <a:srgbClr val="FFFFFF"/>
                </a:solidFill>
              </a:rPr>
              <a:t> vies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457200" y="2438721"/>
            <a:ext cx="8229600" cy="1067934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FFFFFF"/>
                </a:solidFill>
              </a:rPr>
              <a:t>« </a:t>
            </a:r>
            <a:r>
              <a:rPr lang="en-US" sz="2600" dirty="0" err="1">
                <a:solidFill>
                  <a:srgbClr val="FFFFFF"/>
                </a:solidFill>
              </a:rPr>
              <a:t>Mais</a:t>
            </a:r>
            <a:r>
              <a:rPr lang="en-US" sz="2600" dirty="0">
                <a:solidFill>
                  <a:srgbClr val="FFFFFF"/>
                </a:solidFill>
              </a:rPr>
              <a:t> qui </a:t>
            </a:r>
            <a:r>
              <a:rPr lang="en-US" sz="2600" dirty="0" err="1">
                <a:solidFill>
                  <a:srgbClr val="FFFFFF"/>
                </a:solidFill>
              </a:rPr>
              <a:t>trouve</a:t>
            </a:r>
            <a:r>
              <a:rPr lang="en-US" sz="2600" dirty="0">
                <a:solidFill>
                  <a:srgbClr val="FFFFFF"/>
                </a:solidFill>
              </a:rPr>
              <a:t> son </a:t>
            </a:r>
            <a:r>
              <a:rPr lang="en-US" sz="2600" dirty="0" err="1">
                <a:solidFill>
                  <a:srgbClr val="FFFFFF"/>
                </a:solidFill>
              </a:rPr>
              <a:t>plaisir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dans</a:t>
            </a:r>
            <a:r>
              <a:rPr lang="en-US" sz="2600" dirty="0">
                <a:solidFill>
                  <a:srgbClr val="FFFFFF"/>
                </a:solidFill>
              </a:rPr>
              <a:t> la </a:t>
            </a:r>
            <a:r>
              <a:rPr lang="en-US" sz="2600" dirty="0" err="1">
                <a:solidFill>
                  <a:srgbClr val="FFFFFF"/>
                </a:solidFill>
              </a:rPr>
              <a:t>loi</a:t>
            </a:r>
            <a:r>
              <a:rPr lang="en-US" sz="2600" dirty="0">
                <a:solidFill>
                  <a:srgbClr val="FFFFFF"/>
                </a:solidFill>
              </a:rPr>
              <a:t> de </a:t>
            </a:r>
            <a:r>
              <a:rPr lang="en-US" sz="2600" dirty="0" err="1">
                <a:solidFill>
                  <a:srgbClr val="FFFFFF"/>
                </a:solidFill>
              </a:rPr>
              <a:t>l'Éternel</a:t>
            </a:r>
            <a:r>
              <a:rPr lang="en-US" sz="2600" dirty="0">
                <a:solidFill>
                  <a:srgbClr val="FFFFFF"/>
                </a:solidFill>
              </a:rPr>
              <a:t>, Et qui la </a:t>
            </a:r>
            <a:r>
              <a:rPr lang="en-US" sz="2600" dirty="0" err="1">
                <a:solidFill>
                  <a:srgbClr val="FFFFFF"/>
                </a:solidFill>
              </a:rPr>
              <a:t>médite</a:t>
            </a:r>
            <a:r>
              <a:rPr lang="en-US" sz="2600" dirty="0">
                <a:solidFill>
                  <a:srgbClr val="FFFFFF"/>
                </a:solidFill>
              </a:rPr>
              <a:t> jour et </a:t>
            </a:r>
            <a:r>
              <a:rPr lang="en-US" sz="2600" dirty="0" err="1">
                <a:solidFill>
                  <a:srgbClr val="FFFFFF"/>
                </a:solidFill>
              </a:rPr>
              <a:t>nuit</a:t>
            </a:r>
            <a:r>
              <a:rPr lang="en-US" sz="2600" dirty="0">
                <a:solidFill>
                  <a:srgbClr val="FFFFFF"/>
                </a:solidFill>
              </a:rPr>
              <a:t> ! » (</a:t>
            </a:r>
            <a:r>
              <a:rPr lang="en-US" sz="2600" dirty="0" err="1">
                <a:solidFill>
                  <a:srgbClr val="FFFFFF"/>
                </a:solidFill>
              </a:rPr>
              <a:t>Psaumes</a:t>
            </a:r>
            <a:r>
              <a:rPr lang="en-US" sz="2600" dirty="0">
                <a:solidFill>
                  <a:srgbClr val="FFFFFF"/>
                </a:solidFill>
              </a:rPr>
              <a:t> 1 : 2)</a:t>
            </a:r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4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Avantages</a:t>
            </a:r>
            <a:r>
              <a:rPr lang="en-US" dirty="0">
                <a:solidFill>
                  <a:srgbClr val="FFFFFF"/>
                </a:solidFill>
              </a:rPr>
              <a:t> de lire la Bible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199" y="1600200"/>
            <a:ext cx="8515965" cy="491610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err="1">
                <a:solidFill>
                  <a:srgbClr val="FFFFFF"/>
                </a:solidFill>
              </a:rPr>
              <a:t>Ainsi</a:t>
            </a:r>
            <a:r>
              <a:rPr lang="en-US" sz="2000" dirty="0">
                <a:solidFill>
                  <a:srgbClr val="FFFFFF"/>
                </a:solidFill>
              </a:rPr>
              <a:t> la </a:t>
            </a:r>
            <a:r>
              <a:rPr lang="en-US" sz="2000" dirty="0" err="1">
                <a:solidFill>
                  <a:srgbClr val="FFFFFF"/>
                </a:solidFill>
              </a:rPr>
              <a:t>foi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vient</a:t>
            </a:r>
            <a:r>
              <a:rPr lang="en-US" sz="2000" dirty="0">
                <a:solidFill>
                  <a:srgbClr val="FFFFFF"/>
                </a:solidFill>
              </a:rPr>
              <a:t> de </a:t>
            </a:r>
            <a:r>
              <a:rPr lang="en-US" sz="2000" dirty="0" err="1">
                <a:solidFill>
                  <a:srgbClr val="FFFFFF"/>
                </a:solidFill>
              </a:rPr>
              <a:t>ce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qu'on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entend</a:t>
            </a:r>
            <a:r>
              <a:rPr lang="en-US" sz="2000" dirty="0">
                <a:solidFill>
                  <a:srgbClr val="FFFFFF"/>
                </a:solidFill>
              </a:rPr>
              <a:t>, et </a:t>
            </a:r>
            <a:r>
              <a:rPr lang="en-US" sz="2000" dirty="0" err="1">
                <a:solidFill>
                  <a:srgbClr val="FFFFFF"/>
                </a:solidFill>
              </a:rPr>
              <a:t>ce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qu'on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entend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vient</a:t>
            </a:r>
            <a:r>
              <a:rPr lang="en-US" sz="2000" dirty="0">
                <a:solidFill>
                  <a:srgbClr val="FFFFFF"/>
                </a:solidFill>
              </a:rPr>
              <a:t> de la parole de Christ. (Romains 10 : 17) 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spc="-20" dirty="0" smtClean="0">
                <a:solidFill>
                  <a:srgbClr val="FFFFFF"/>
                </a:solidFill>
              </a:rPr>
              <a:t>En </a:t>
            </a:r>
            <a:r>
              <a:rPr lang="en-US" sz="2000" spc="-20" dirty="0" err="1">
                <a:solidFill>
                  <a:srgbClr val="FFFFFF"/>
                </a:solidFill>
              </a:rPr>
              <a:t>entendant</a:t>
            </a:r>
            <a:r>
              <a:rPr lang="en-US" sz="2000" spc="-20" dirty="0">
                <a:solidFill>
                  <a:srgbClr val="FFFFFF"/>
                </a:solidFill>
              </a:rPr>
              <a:t> la Parole, </a:t>
            </a:r>
            <a:r>
              <a:rPr lang="en-US" sz="2000" spc="-20" dirty="0" err="1">
                <a:solidFill>
                  <a:srgbClr val="FFFFFF"/>
                </a:solidFill>
              </a:rPr>
              <a:t>Dieu</a:t>
            </a:r>
            <a:r>
              <a:rPr lang="en-US" sz="2000" spc="-20" dirty="0">
                <a:solidFill>
                  <a:srgbClr val="FFFFFF"/>
                </a:solidFill>
              </a:rPr>
              <a:t> </a:t>
            </a:r>
            <a:r>
              <a:rPr lang="en-US" sz="2000" spc="-20" dirty="0" err="1">
                <a:solidFill>
                  <a:srgbClr val="FFFFFF"/>
                </a:solidFill>
              </a:rPr>
              <a:t>supplie</a:t>
            </a:r>
            <a:r>
              <a:rPr lang="en-US" sz="2000" spc="-20" dirty="0">
                <a:solidFill>
                  <a:srgbClr val="FFFFFF"/>
                </a:solidFill>
              </a:rPr>
              <a:t> le Saint Esprit (Jean 3 : 6-8 ; 6 : 36, 44, 65) </a:t>
            </a:r>
            <a:endParaRPr lang="en-US" sz="2000" spc="-20" dirty="0" smtClean="0">
              <a:solidFill>
                <a:srgbClr val="FFFFFF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La </a:t>
            </a:r>
            <a:r>
              <a:rPr lang="en-US" sz="2000" dirty="0">
                <a:solidFill>
                  <a:srgbClr val="FFFFFF"/>
                </a:solidFill>
              </a:rPr>
              <a:t>Bible </a:t>
            </a:r>
            <a:r>
              <a:rPr lang="en-US" sz="2000" dirty="0" err="1">
                <a:solidFill>
                  <a:srgbClr val="FFFFFF"/>
                </a:solidFill>
              </a:rPr>
              <a:t>mène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à</a:t>
            </a:r>
            <a:r>
              <a:rPr lang="en-US" sz="2000" dirty="0">
                <a:solidFill>
                  <a:srgbClr val="FFFFFF"/>
                </a:solidFill>
              </a:rPr>
              <a:t> la vie (Jean 6 : 63 ; 20 : 31) 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Met </a:t>
            </a:r>
            <a:r>
              <a:rPr lang="en-US" sz="2000" dirty="0">
                <a:solidFill>
                  <a:srgbClr val="FFFFFF"/>
                </a:solidFill>
              </a:rPr>
              <a:t>de </a:t>
            </a:r>
            <a:r>
              <a:rPr lang="en-US" sz="2000" dirty="0" err="1">
                <a:solidFill>
                  <a:srgbClr val="FFFFFF"/>
                </a:solidFill>
              </a:rPr>
              <a:t>l'espoir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dans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notre</a:t>
            </a:r>
            <a:r>
              <a:rPr lang="en-US" sz="2000" dirty="0">
                <a:solidFill>
                  <a:srgbClr val="FFFFFF"/>
                </a:solidFill>
              </a:rPr>
              <a:t> vie (Romains 15 :4) 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Nous </a:t>
            </a:r>
            <a:r>
              <a:rPr lang="en-US" sz="2000" dirty="0" err="1">
                <a:solidFill>
                  <a:srgbClr val="FFFFFF"/>
                </a:solidFill>
              </a:rPr>
              <a:t>mène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à</a:t>
            </a:r>
            <a:r>
              <a:rPr lang="en-US" sz="2000" dirty="0">
                <a:solidFill>
                  <a:srgbClr val="FFFFFF"/>
                </a:solidFill>
              </a:rPr>
              <a:t> la </a:t>
            </a:r>
            <a:r>
              <a:rPr lang="en-US" sz="2000" dirty="0" err="1">
                <a:solidFill>
                  <a:srgbClr val="FFFFFF"/>
                </a:solidFill>
              </a:rPr>
              <a:t>liberté</a:t>
            </a:r>
            <a:r>
              <a:rPr lang="en-US" sz="2000" dirty="0">
                <a:solidFill>
                  <a:srgbClr val="FFFFFF"/>
                </a:solidFill>
              </a:rPr>
              <a:t> (</a:t>
            </a:r>
            <a:r>
              <a:rPr lang="en-US" sz="2000" dirty="0" err="1">
                <a:solidFill>
                  <a:srgbClr val="FFFFFF"/>
                </a:solidFill>
              </a:rPr>
              <a:t>Romaines</a:t>
            </a:r>
            <a:r>
              <a:rPr lang="en-US" sz="2000" dirty="0">
                <a:solidFill>
                  <a:srgbClr val="FFFFFF"/>
                </a:solidFill>
              </a:rPr>
              <a:t> 8 :32) 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La </a:t>
            </a:r>
            <a:r>
              <a:rPr lang="en-US" sz="2000" dirty="0">
                <a:solidFill>
                  <a:srgbClr val="FFFFFF"/>
                </a:solidFill>
              </a:rPr>
              <a:t>Parole de </a:t>
            </a:r>
            <a:r>
              <a:rPr lang="en-US" sz="2000" dirty="0" err="1">
                <a:solidFill>
                  <a:srgbClr val="FFFFFF"/>
                </a:solidFill>
              </a:rPr>
              <a:t>Dieu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est</a:t>
            </a:r>
            <a:r>
              <a:rPr lang="en-US" sz="2000" dirty="0">
                <a:solidFill>
                  <a:srgbClr val="FFFFFF"/>
                </a:solidFill>
              </a:rPr>
              <a:t> la </a:t>
            </a:r>
            <a:r>
              <a:rPr lang="en-US" sz="2000" dirty="0" err="1">
                <a:solidFill>
                  <a:srgbClr val="FFFFFF"/>
                </a:solidFill>
              </a:rPr>
              <a:t>clé</a:t>
            </a:r>
            <a:r>
              <a:rPr lang="en-US" sz="2000" dirty="0">
                <a:solidFill>
                  <a:srgbClr val="FFFFFF"/>
                </a:solidFill>
              </a:rPr>
              <a:t> aux </a:t>
            </a:r>
            <a:r>
              <a:rPr lang="en-US" sz="2000" dirty="0" err="1">
                <a:solidFill>
                  <a:srgbClr val="FFFFFF"/>
                </a:solidFill>
              </a:rPr>
              <a:t>réponses</a:t>
            </a:r>
            <a:r>
              <a:rPr lang="en-US" sz="2000" dirty="0">
                <a:solidFill>
                  <a:srgbClr val="FFFFFF"/>
                </a:solidFill>
              </a:rPr>
              <a:t> des </a:t>
            </a:r>
            <a:r>
              <a:rPr lang="en-US" sz="2000" dirty="0" err="1">
                <a:solidFill>
                  <a:srgbClr val="FFFFFF"/>
                </a:solidFill>
              </a:rPr>
              <a:t>prières</a:t>
            </a:r>
            <a:r>
              <a:rPr lang="en-US" sz="2000" dirty="0">
                <a:solidFill>
                  <a:srgbClr val="FFFFFF"/>
                </a:solidFill>
              </a:rPr>
              <a:t> (Jean 15 :7) 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La </a:t>
            </a:r>
            <a:r>
              <a:rPr lang="en-US" sz="2000" dirty="0">
                <a:solidFill>
                  <a:srgbClr val="FFFFFF"/>
                </a:solidFill>
              </a:rPr>
              <a:t>Bible </a:t>
            </a:r>
            <a:r>
              <a:rPr lang="en-US" sz="2000" dirty="0" err="1">
                <a:solidFill>
                  <a:srgbClr val="FFFFFF"/>
                </a:solidFill>
              </a:rPr>
              <a:t>est</a:t>
            </a:r>
            <a:r>
              <a:rPr lang="en-US" sz="2000" dirty="0">
                <a:solidFill>
                  <a:srgbClr val="FFFFFF"/>
                </a:solidFill>
              </a:rPr>
              <a:t> la source de </a:t>
            </a:r>
            <a:r>
              <a:rPr lang="en-US" sz="2000" dirty="0" err="1">
                <a:solidFill>
                  <a:srgbClr val="FFFFFF"/>
                </a:solidFill>
              </a:rPr>
              <a:t>sagesse</a:t>
            </a:r>
            <a:r>
              <a:rPr lang="en-US" sz="2000" dirty="0">
                <a:solidFill>
                  <a:srgbClr val="FFFFFF"/>
                </a:solidFill>
              </a:rPr>
              <a:t> (2 </a:t>
            </a:r>
            <a:r>
              <a:rPr lang="en-US" sz="2000" dirty="0" err="1">
                <a:solidFill>
                  <a:srgbClr val="FFFFFF"/>
                </a:solidFill>
              </a:rPr>
              <a:t>Timothée</a:t>
            </a:r>
            <a:r>
              <a:rPr lang="en-US" sz="2000" dirty="0">
                <a:solidFill>
                  <a:srgbClr val="FFFFFF"/>
                </a:solidFill>
              </a:rPr>
              <a:t> 3 :15-17) 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spc="-50" dirty="0" smtClean="0">
                <a:solidFill>
                  <a:srgbClr val="FFFFFF"/>
                </a:solidFill>
              </a:rPr>
              <a:t>Les </a:t>
            </a:r>
            <a:r>
              <a:rPr lang="en-US" sz="2000" spc="-50" dirty="0" err="1">
                <a:solidFill>
                  <a:srgbClr val="FFFFFF"/>
                </a:solidFill>
              </a:rPr>
              <a:t>Écritures</a:t>
            </a:r>
            <a:r>
              <a:rPr lang="en-US" sz="2000" spc="-50" dirty="0">
                <a:solidFill>
                  <a:srgbClr val="FFFFFF"/>
                </a:solidFill>
              </a:rPr>
              <a:t> nous </a:t>
            </a:r>
            <a:r>
              <a:rPr lang="en-US" sz="2000" spc="-50" dirty="0" err="1">
                <a:solidFill>
                  <a:srgbClr val="FFFFFF"/>
                </a:solidFill>
              </a:rPr>
              <a:t>offrent</a:t>
            </a:r>
            <a:r>
              <a:rPr lang="en-US" sz="2000" spc="-50" dirty="0">
                <a:solidFill>
                  <a:srgbClr val="FFFFFF"/>
                </a:solidFill>
              </a:rPr>
              <a:t> des </a:t>
            </a:r>
            <a:r>
              <a:rPr lang="en-US" sz="2000" spc="-50" dirty="0" err="1">
                <a:solidFill>
                  <a:srgbClr val="FFFFFF"/>
                </a:solidFill>
              </a:rPr>
              <a:t>avertissement</a:t>
            </a:r>
            <a:r>
              <a:rPr lang="en-US" sz="2000" spc="-50" dirty="0">
                <a:solidFill>
                  <a:srgbClr val="FFFFFF"/>
                </a:solidFill>
              </a:rPr>
              <a:t> </a:t>
            </a:r>
            <a:r>
              <a:rPr lang="en-US" sz="2000" spc="-50" dirty="0" err="1">
                <a:solidFill>
                  <a:srgbClr val="FFFFFF"/>
                </a:solidFill>
              </a:rPr>
              <a:t>essentiels</a:t>
            </a:r>
            <a:r>
              <a:rPr lang="en-US" sz="2000" spc="-50" dirty="0">
                <a:solidFill>
                  <a:srgbClr val="FFFFFF"/>
                </a:solidFill>
              </a:rPr>
              <a:t> (</a:t>
            </a:r>
            <a:r>
              <a:rPr lang="en-US" sz="2000" spc="-50" dirty="0" err="1">
                <a:solidFill>
                  <a:srgbClr val="FFFFFF"/>
                </a:solidFill>
              </a:rPr>
              <a:t>Deutéronome</a:t>
            </a:r>
            <a:r>
              <a:rPr lang="en-US" sz="2000" spc="-50" dirty="0">
                <a:solidFill>
                  <a:srgbClr val="FFFFFF"/>
                </a:solidFill>
              </a:rPr>
              <a:t> 30 :15-20) </a:t>
            </a:r>
            <a:endParaRPr lang="en-US" sz="2000" spc="-50" dirty="0" smtClean="0">
              <a:solidFill>
                <a:srgbClr val="FFFFFF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Les </a:t>
            </a:r>
            <a:r>
              <a:rPr lang="en-US" sz="2000" dirty="0">
                <a:solidFill>
                  <a:srgbClr val="FFFFFF"/>
                </a:solidFill>
              </a:rPr>
              <a:t>Saintes </a:t>
            </a:r>
            <a:r>
              <a:rPr lang="en-US" sz="2000" dirty="0" err="1">
                <a:solidFill>
                  <a:srgbClr val="FFFFFF"/>
                </a:solidFill>
              </a:rPr>
              <a:t>Écritures</a:t>
            </a:r>
            <a:r>
              <a:rPr lang="en-US" sz="2000" dirty="0">
                <a:solidFill>
                  <a:srgbClr val="FFFFFF"/>
                </a:solidFill>
              </a:rPr>
              <a:t> nous </a:t>
            </a:r>
            <a:r>
              <a:rPr lang="en-US" sz="2000" dirty="0" err="1">
                <a:solidFill>
                  <a:srgbClr val="FFFFFF"/>
                </a:solidFill>
              </a:rPr>
              <a:t>permettent</a:t>
            </a:r>
            <a:r>
              <a:rPr lang="en-US" sz="2000" dirty="0">
                <a:solidFill>
                  <a:srgbClr val="FFFFFF"/>
                </a:solidFill>
              </a:rPr>
              <a:t> de </a:t>
            </a:r>
            <a:r>
              <a:rPr lang="en-US" sz="2000" dirty="0" err="1">
                <a:solidFill>
                  <a:srgbClr val="FFFFFF"/>
                </a:solidFill>
              </a:rPr>
              <a:t>vaincre</a:t>
            </a:r>
            <a:r>
              <a:rPr lang="en-US" sz="2000" dirty="0">
                <a:solidFill>
                  <a:srgbClr val="FFFFFF"/>
                </a:solidFill>
              </a:rPr>
              <a:t> le </a:t>
            </a:r>
            <a:r>
              <a:rPr lang="en-US" sz="2000" dirty="0" err="1">
                <a:solidFill>
                  <a:srgbClr val="FFFFFF"/>
                </a:solidFill>
              </a:rPr>
              <a:t>diable</a:t>
            </a:r>
            <a:r>
              <a:rPr lang="en-US" sz="2000" dirty="0">
                <a:solidFill>
                  <a:srgbClr val="FFFFFF"/>
                </a:solidFill>
              </a:rPr>
              <a:t> (Jacques 4 :7) 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La </a:t>
            </a:r>
            <a:r>
              <a:rPr lang="en-US" sz="2000" dirty="0">
                <a:solidFill>
                  <a:srgbClr val="FFFFFF"/>
                </a:solidFill>
              </a:rPr>
              <a:t>Parole de </a:t>
            </a:r>
            <a:r>
              <a:rPr lang="en-US" sz="2000" dirty="0" err="1">
                <a:solidFill>
                  <a:srgbClr val="FFFFFF"/>
                </a:solidFill>
              </a:rPr>
              <a:t>Dieu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est</a:t>
            </a:r>
            <a:r>
              <a:rPr lang="en-US" sz="2000" dirty="0">
                <a:solidFill>
                  <a:srgbClr val="FFFFFF"/>
                </a:solidFill>
              </a:rPr>
              <a:t> la source </a:t>
            </a:r>
            <a:r>
              <a:rPr lang="en-US" sz="2000" dirty="0" err="1">
                <a:solidFill>
                  <a:srgbClr val="FFFFFF"/>
                </a:solidFill>
              </a:rPr>
              <a:t>d'une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grande</a:t>
            </a:r>
            <a:r>
              <a:rPr lang="en-US" sz="2000" dirty="0">
                <a:solidFill>
                  <a:srgbClr val="FFFFFF"/>
                </a:solidFill>
              </a:rPr>
              <a:t> et durable joie (Jean 15 :11)</a:t>
            </a:r>
            <a:endParaRPr lang="en-US" sz="2000" dirty="0" smtClean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5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12420" y="274638"/>
            <a:ext cx="5851625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FF0000"/>
                </a:solidFill>
              </a:rPr>
              <a:t>A Productive Person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078552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500" dirty="0">
                <a:solidFill>
                  <a:srgbClr val="FFFFFF"/>
                </a:solidFill>
              </a:rPr>
              <a:t>« Il </a:t>
            </a:r>
            <a:r>
              <a:rPr lang="en-US" sz="2500" dirty="0" err="1">
                <a:solidFill>
                  <a:srgbClr val="FFFFFF"/>
                </a:solidFill>
              </a:rPr>
              <a:t>est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comme</a:t>
            </a:r>
            <a:r>
              <a:rPr lang="en-US" sz="2500" dirty="0">
                <a:solidFill>
                  <a:srgbClr val="FFFFFF"/>
                </a:solidFill>
              </a:rPr>
              <a:t> un </a:t>
            </a:r>
            <a:r>
              <a:rPr lang="en-US" sz="2500" dirty="0" err="1">
                <a:solidFill>
                  <a:srgbClr val="FFFFFF"/>
                </a:solidFill>
              </a:rPr>
              <a:t>arbre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planté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près</a:t>
            </a:r>
            <a:r>
              <a:rPr lang="en-US" sz="2500" dirty="0">
                <a:solidFill>
                  <a:srgbClr val="FFFFFF"/>
                </a:solidFill>
              </a:rPr>
              <a:t> d'un courant </a:t>
            </a:r>
            <a:r>
              <a:rPr lang="en-US" sz="2500" dirty="0" err="1">
                <a:solidFill>
                  <a:srgbClr val="FFFFFF"/>
                </a:solidFill>
              </a:rPr>
              <a:t>d'eau</a:t>
            </a:r>
            <a:r>
              <a:rPr lang="en-US" sz="2500" dirty="0">
                <a:solidFill>
                  <a:srgbClr val="FFFFFF"/>
                </a:solidFill>
              </a:rPr>
              <a:t>, Qui </a:t>
            </a:r>
            <a:r>
              <a:rPr lang="en-US" sz="2500" dirty="0" err="1">
                <a:solidFill>
                  <a:srgbClr val="FFFFFF"/>
                </a:solidFill>
              </a:rPr>
              <a:t>donne</a:t>
            </a:r>
            <a:r>
              <a:rPr lang="en-US" sz="2500" dirty="0">
                <a:solidFill>
                  <a:srgbClr val="FFFFFF"/>
                </a:solidFill>
              </a:rPr>
              <a:t> son fruit </a:t>
            </a:r>
            <a:r>
              <a:rPr lang="en-US" sz="2500" dirty="0" err="1">
                <a:solidFill>
                  <a:srgbClr val="FFFFFF"/>
                </a:solidFill>
              </a:rPr>
              <a:t>en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sa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saison</a:t>
            </a:r>
            <a:r>
              <a:rPr lang="en-US" sz="2500" dirty="0">
                <a:solidFill>
                  <a:srgbClr val="FFFFFF"/>
                </a:solidFill>
              </a:rPr>
              <a:t>, Et </a:t>
            </a:r>
            <a:r>
              <a:rPr lang="en-US" sz="2500" dirty="0" err="1">
                <a:solidFill>
                  <a:srgbClr val="FFFFFF"/>
                </a:solidFill>
              </a:rPr>
              <a:t>dont</a:t>
            </a:r>
            <a:r>
              <a:rPr lang="en-US" sz="2500" dirty="0">
                <a:solidFill>
                  <a:srgbClr val="FFFFFF"/>
                </a:solidFill>
              </a:rPr>
              <a:t> le </a:t>
            </a:r>
            <a:r>
              <a:rPr lang="en-US" sz="2500" dirty="0" err="1">
                <a:solidFill>
                  <a:srgbClr val="FFFFFF"/>
                </a:solidFill>
              </a:rPr>
              <a:t>feuillage</a:t>
            </a:r>
            <a:r>
              <a:rPr lang="en-US" sz="2500" dirty="0">
                <a:solidFill>
                  <a:srgbClr val="FFFFFF"/>
                </a:solidFill>
              </a:rPr>
              <a:t> ne se </a:t>
            </a:r>
            <a:r>
              <a:rPr lang="en-US" sz="2500" dirty="0" err="1">
                <a:solidFill>
                  <a:srgbClr val="FFFFFF"/>
                </a:solidFill>
              </a:rPr>
              <a:t>flétrit</a:t>
            </a:r>
            <a:r>
              <a:rPr lang="en-US" sz="2500" dirty="0">
                <a:solidFill>
                  <a:srgbClr val="FFFFFF"/>
                </a:solidFill>
              </a:rPr>
              <a:t> point: Tout </a:t>
            </a:r>
            <a:r>
              <a:rPr lang="en-US" sz="2500" dirty="0" err="1">
                <a:solidFill>
                  <a:srgbClr val="FFFFFF"/>
                </a:solidFill>
              </a:rPr>
              <a:t>ce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qu'il</a:t>
            </a:r>
            <a:r>
              <a:rPr lang="en-US" sz="2500" dirty="0">
                <a:solidFill>
                  <a:srgbClr val="FFFFFF"/>
                </a:solidFill>
              </a:rPr>
              <a:t> fait </a:t>
            </a:r>
            <a:r>
              <a:rPr lang="en-US" sz="2500" dirty="0" err="1">
                <a:solidFill>
                  <a:srgbClr val="FFFFFF"/>
                </a:solidFill>
              </a:rPr>
              <a:t>lui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réussit</a:t>
            </a:r>
            <a:r>
              <a:rPr lang="en-US" sz="2500" dirty="0">
                <a:solidFill>
                  <a:srgbClr val="FFFFFF"/>
                </a:solidFill>
              </a:rPr>
              <a:t>. » (</a:t>
            </a:r>
            <a:r>
              <a:rPr lang="en-US" sz="2500" dirty="0" err="1">
                <a:solidFill>
                  <a:srgbClr val="FFFFFF"/>
                </a:solidFill>
              </a:rPr>
              <a:t>Psaumes</a:t>
            </a:r>
            <a:r>
              <a:rPr lang="en-US" sz="2500" dirty="0">
                <a:solidFill>
                  <a:srgbClr val="FFFFFF"/>
                </a:solidFill>
              </a:rPr>
              <a:t> 1 :3)</a:t>
            </a: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47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Trois </a:t>
            </a:r>
            <a:r>
              <a:rPr lang="en-US" dirty="0" err="1">
                <a:solidFill>
                  <a:srgbClr val="FFFFFF"/>
                </a:solidFill>
              </a:rPr>
              <a:t>manières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profiter</a:t>
            </a:r>
            <a:r>
              <a:rPr lang="en-US" dirty="0">
                <a:solidFill>
                  <a:srgbClr val="FFFFFF"/>
                </a:solidFill>
              </a:rPr>
              <a:t> de la vie </a:t>
            </a:r>
            <a:r>
              <a:rPr lang="en-US" dirty="0" err="1">
                <a:solidFill>
                  <a:srgbClr val="FFFFFF"/>
                </a:solidFill>
              </a:rPr>
              <a:t>selon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Psaumes</a:t>
            </a:r>
            <a:r>
              <a:rPr lang="en-US" dirty="0">
                <a:solidFill>
                  <a:srgbClr val="FFFFFF"/>
                </a:solidFill>
              </a:rPr>
              <a:t> 1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429032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1975" y="2291380"/>
            <a:ext cx="273158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dirty="0" err="1">
                <a:solidFill>
                  <a:schemeClr val="bg1"/>
                </a:solidFill>
              </a:rPr>
              <a:t>Vivez</a:t>
            </a:r>
            <a:r>
              <a:rPr lang="en-US" sz="2900" dirty="0">
                <a:solidFill>
                  <a:schemeClr val="bg1"/>
                </a:solidFill>
              </a:rPr>
              <a:t> </a:t>
            </a:r>
            <a:r>
              <a:rPr lang="en-US" sz="2900" dirty="0" err="1">
                <a:solidFill>
                  <a:schemeClr val="bg1"/>
                </a:solidFill>
              </a:rPr>
              <a:t>selon</a:t>
            </a:r>
            <a:r>
              <a:rPr lang="en-US" sz="2900" dirty="0">
                <a:solidFill>
                  <a:schemeClr val="bg1"/>
                </a:solidFill>
              </a:rPr>
              <a:t> la </a:t>
            </a:r>
            <a:r>
              <a:rPr lang="en-US" sz="2900" dirty="0" err="1">
                <a:solidFill>
                  <a:schemeClr val="bg1"/>
                </a:solidFill>
              </a:rPr>
              <a:t>Loi</a:t>
            </a:r>
            <a:endParaRPr lang="en-US" sz="29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9350" y="3416905"/>
            <a:ext cx="223683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</a:rPr>
              <a:t>Marchez</a:t>
            </a:r>
            <a:r>
              <a:rPr lang="en-US" sz="2600" dirty="0">
                <a:solidFill>
                  <a:schemeClr val="bg1"/>
                </a:solidFill>
              </a:rPr>
              <a:t> sur la </a:t>
            </a:r>
            <a:endParaRPr lang="en-US" sz="2600" dirty="0" smtClean="0">
              <a:solidFill>
                <a:schemeClr val="bg1"/>
              </a:solidFill>
            </a:endParaRPr>
          </a:p>
          <a:p>
            <a:pPr algn="ctr"/>
            <a:r>
              <a:rPr lang="en-US" sz="2600" dirty="0" err="1" smtClean="0">
                <a:solidFill>
                  <a:schemeClr val="bg1"/>
                </a:solidFill>
              </a:rPr>
              <a:t>voie</a:t>
            </a:r>
            <a:r>
              <a:rPr lang="en-US" sz="2600" dirty="0" smtClean="0">
                <a:solidFill>
                  <a:schemeClr val="bg1"/>
                </a:solidFill>
              </a:rPr>
              <a:t> de </a:t>
            </a:r>
            <a:r>
              <a:rPr lang="en-US" sz="2600" dirty="0">
                <a:solidFill>
                  <a:schemeClr val="bg1"/>
                </a:solidFill>
              </a:rPr>
              <a:t>la </a:t>
            </a:r>
            <a:r>
              <a:rPr lang="en-US" sz="2600" dirty="0" err="1">
                <a:solidFill>
                  <a:schemeClr val="bg1"/>
                </a:solidFill>
              </a:rPr>
              <a:t>Loi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1027" y="4728502"/>
            <a:ext cx="239347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 err="1">
                <a:solidFill>
                  <a:schemeClr val="bg1"/>
                </a:solidFill>
              </a:rPr>
              <a:t>Soyez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consolidé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endParaRPr lang="en-US" sz="2600" dirty="0" smtClean="0">
              <a:solidFill>
                <a:schemeClr val="bg1"/>
              </a:solidFill>
            </a:endParaRPr>
          </a:p>
          <a:p>
            <a:pPr algn="ctr"/>
            <a:r>
              <a:rPr lang="en-US" sz="2600" dirty="0" smtClean="0">
                <a:solidFill>
                  <a:schemeClr val="bg1"/>
                </a:solidFill>
              </a:rPr>
              <a:t>par </a:t>
            </a:r>
            <a:r>
              <a:rPr lang="en-US" sz="2600" dirty="0">
                <a:solidFill>
                  <a:schemeClr val="bg1"/>
                </a:solidFill>
              </a:rPr>
              <a:t>la </a:t>
            </a:r>
            <a:r>
              <a:rPr lang="en-US" sz="2600" dirty="0" err="1">
                <a:solidFill>
                  <a:schemeClr val="bg1"/>
                </a:solidFill>
              </a:rPr>
              <a:t>Loi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63606" y="2068241"/>
            <a:ext cx="301069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900" dirty="0" err="1">
                <a:solidFill>
                  <a:schemeClr val="bg1"/>
                </a:solidFill>
              </a:rPr>
              <a:t>Méditez</a:t>
            </a:r>
            <a:r>
              <a:rPr lang="en-US" sz="2900" dirty="0">
                <a:solidFill>
                  <a:schemeClr val="bg1"/>
                </a:solidFill>
              </a:rPr>
              <a:t> sur la </a:t>
            </a:r>
            <a:endParaRPr lang="en-US" sz="2900" dirty="0" smtClean="0">
              <a:solidFill>
                <a:schemeClr val="bg1"/>
              </a:solidFill>
            </a:endParaRPr>
          </a:p>
          <a:p>
            <a:pPr algn="ctr"/>
            <a:r>
              <a:rPr lang="en-US" sz="2900" dirty="0" smtClean="0">
                <a:solidFill>
                  <a:schemeClr val="bg1"/>
                </a:solidFill>
              </a:rPr>
              <a:t>Bible </a:t>
            </a:r>
            <a:r>
              <a:rPr lang="en-US" sz="2900" dirty="0" err="1">
                <a:solidFill>
                  <a:schemeClr val="bg1"/>
                </a:solidFill>
              </a:rPr>
              <a:t>tous</a:t>
            </a:r>
            <a:r>
              <a:rPr lang="en-US" sz="2900" dirty="0">
                <a:solidFill>
                  <a:schemeClr val="bg1"/>
                </a:solidFill>
              </a:rPr>
              <a:t> les </a:t>
            </a:r>
            <a:r>
              <a:rPr lang="en-US" sz="2900" dirty="0" err="1">
                <a:solidFill>
                  <a:schemeClr val="bg1"/>
                </a:solidFill>
              </a:rPr>
              <a:t>jours</a:t>
            </a:r>
            <a:endParaRPr lang="en-US" sz="29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0190" y="3416905"/>
            <a:ext cx="392203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 err="1">
                <a:solidFill>
                  <a:schemeClr val="bg1"/>
                </a:solidFill>
              </a:rPr>
              <a:t>Délectez-vous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dans</a:t>
            </a:r>
            <a:r>
              <a:rPr lang="en-US" sz="2600" dirty="0">
                <a:solidFill>
                  <a:schemeClr val="bg1"/>
                </a:solidFill>
              </a:rPr>
              <a:t> la </a:t>
            </a:r>
            <a:r>
              <a:rPr lang="en-US" sz="2600" dirty="0" smtClean="0">
                <a:solidFill>
                  <a:schemeClr val="bg1"/>
                </a:solidFill>
              </a:rPr>
              <a:t>Bible </a:t>
            </a:r>
          </a:p>
          <a:p>
            <a:pPr algn="ctr"/>
            <a:r>
              <a:rPr lang="en-US" sz="2600" dirty="0" smtClean="0">
                <a:solidFill>
                  <a:schemeClr val="bg1"/>
                </a:solidFill>
              </a:rPr>
              <a:t>et </a:t>
            </a:r>
            <a:r>
              <a:rPr lang="en-US" sz="2600" dirty="0" err="1">
                <a:solidFill>
                  <a:schemeClr val="bg1"/>
                </a:solidFill>
              </a:rPr>
              <a:t>vivez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selon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ses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principes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0604" y="4685637"/>
            <a:ext cx="223670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 err="1">
                <a:solidFill>
                  <a:schemeClr val="bg1"/>
                </a:solidFill>
              </a:rPr>
              <a:t>Menez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une</a:t>
            </a:r>
            <a:r>
              <a:rPr lang="en-US" sz="2600" dirty="0">
                <a:solidFill>
                  <a:schemeClr val="bg1"/>
                </a:solidFill>
              </a:rPr>
              <a:t> vie </a:t>
            </a:r>
            <a:endParaRPr lang="en-US" sz="2600" dirty="0" smtClean="0">
              <a:solidFill>
                <a:schemeClr val="bg1"/>
              </a:solidFill>
            </a:endParaRPr>
          </a:p>
          <a:p>
            <a:pPr algn="ctr"/>
            <a:r>
              <a:rPr lang="en-US" sz="2600" dirty="0" smtClean="0">
                <a:solidFill>
                  <a:schemeClr val="bg1"/>
                </a:solidFill>
              </a:rPr>
              <a:t>de </a:t>
            </a:r>
            <a:r>
              <a:rPr lang="en-US" sz="2600" dirty="0" err="1">
                <a:solidFill>
                  <a:schemeClr val="bg1"/>
                </a:solidFill>
              </a:rPr>
              <a:t>prospérité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3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Sommaire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353313" cy="4525963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2600" dirty="0">
                <a:solidFill>
                  <a:srgbClr val="FFFFFF"/>
                </a:solidFill>
              </a:rPr>
              <a:t>Tout au long de </a:t>
            </a:r>
            <a:r>
              <a:rPr lang="en-US" sz="2600" dirty="0" err="1">
                <a:solidFill>
                  <a:srgbClr val="FFFFFF"/>
                </a:solidFill>
              </a:rPr>
              <a:t>l'histoire</a:t>
            </a:r>
            <a:r>
              <a:rPr lang="en-US" sz="2600" dirty="0">
                <a:solidFill>
                  <a:srgbClr val="FFFFFF"/>
                </a:solidFill>
              </a:rPr>
              <a:t> beaucoup de gens </a:t>
            </a:r>
            <a:r>
              <a:rPr lang="en-US" sz="2600" dirty="0" err="1">
                <a:solidFill>
                  <a:srgbClr val="FFFFFF"/>
                </a:solidFill>
              </a:rPr>
              <a:t>ont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essayé</a:t>
            </a:r>
            <a:r>
              <a:rPr lang="en-US" sz="2600" dirty="0">
                <a:solidFill>
                  <a:srgbClr val="FFFFFF"/>
                </a:solidFill>
              </a:rPr>
              <a:t> de </a:t>
            </a:r>
            <a:r>
              <a:rPr lang="en-US" sz="2600" dirty="0" err="1">
                <a:solidFill>
                  <a:srgbClr val="FFFFFF"/>
                </a:solidFill>
              </a:rPr>
              <a:t>définir</a:t>
            </a:r>
            <a:r>
              <a:rPr lang="en-US" sz="2600" dirty="0">
                <a:solidFill>
                  <a:srgbClr val="FFFFFF"/>
                </a:solidFill>
              </a:rPr>
              <a:t> le </a:t>
            </a:r>
            <a:r>
              <a:rPr lang="en-US" sz="2600" dirty="0" err="1">
                <a:solidFill>
                  <a:srgbClr val="FFFFFF"/>
                </a:solidFill>
              </a:rPr>
              <a:t>bonheur</a:t>
            </a:r>
            <a:r>
              <a:rPr lang="en-US" sz="2600" dirty="0">
                <a:solidFill>
                  <a:srgbClr val="FFFFFF"/>
                </a:solidFill>
              </a:rPr>
              <a:t>. </a:t>
            </a:r>
            <a:endParaRPr lang="en-US" sz="2600" dirty="0" smtClean="0">
              <a:solidFill>
                <a:srgbClr val="FFFFFF"/>
              </a:solidFill>
            </a:endParaRPr>
          </a:p>
          <a:p>
            <a:pPr algn="just"/>
            <a:r>
              <a:rPr lang="en-US" sz="2600" spc="-40" dirty="0" smtClean="0">
                <a:solidFill>
                  <a:srgbClr val="FFFFFF"/>
                </a:solidFill>
              </a:rPr>
              <a:t>Ces </a:t>
            </a:r>
            <a:r>
              <a:rPr lang="en-US" sz="2600" spc="-40" dirty="0" err="1">
                <a:solidFill>
                  <a:srgbClr val="FFFFFF"/>
                </a:solidFill>
              </a:rPr>
              <a:t>dernières</a:t>
            </a:r>
            <a:r>
              <a:rPr lang="en-US" sz="2600" spc="-40" dirty="0">
                <a:solidFill>
                  <a:srgbClr val="FFFFFF"/>
                </a:solidFill>
              </a:rPr>
              <a:t> </a:t>
            </a:r>
            <a:r>
              <a:rPr lang="en-US" sz="2600" spc="-40" dirty="0" err="1">
                <a:solidFill>
                  <a:srgbClr val="FFFFFF"/>
                </a:solidFill>
              </a:rPr>
              <a:t>années</a:t>
            </a:r>
            <a:r>
              <a:rPr lang="en-US" sz="2600" spc="-40" dirty="0">
                <a:solidFill>
                  <a:srgbClr val="FFFFFF"/>
                </a:solidFill>
              </a:rPr>
              <a:t>, les </a:t>
            </a:r>
            <a:r>
              <a:rPr lang="en-US" sz="2600" spc="-40" dirty="0" err="1">
                <a:solidFill>
                  <a:srgbClr val="FFFFFF"/>
                </a:solidFill>
              </a:rPr>
              <a:t>psychologues</a:t>
            </a:r>
            <a:r>
              <a:rPr lang="en-US" sz="2600" spc="-40" dirty="0">
                <a:solidFill>
                  <a:srgbClr val="FFFFFF"/>
                </a:solidFill>
              </a:rPr>
              <a:t> et </a:t>
            </a:r>
            <a:r>
              <a:rPr lang="en-US" sz="2600" spc="-40" dirty="0" err="1">
                <a:solidFill>
                  <a:srgbClr val="FFFFFF"/>
                </a:solidFill>
              </a:rPr>
              <a:t>thérapeutes</a:t>
            </a:r>
            <a:r>
              <a:rPr lang="en-US" sz="2600" spc="-40" dirty="0">
                <a:solidFill>
                  <a:srgbClr val="FFFFFF"/>
                </a:solidFill>
              </a:rPr>
              <a:t> </a:t>
            </a:r>
            <a:r>
              <a:rPr lang="en-US" sz="2600" spc="-40" dirty="0" err="1">
                <a:solidFill>
                  <a:srgbClr val="FFFFFF"/>
                </a:solidFill>
              </a:rPr>
              <a:t>spécialisés</a:t>
            </a:r>
            <a:r>
              <a:rPr lang="en-US" sz="2600" spc="-40" dirty="0">
                <a:solidFill>
                  <a:srgbClr val="FFFFFF"/>
                </a:solidFill>
              </a:rPr>
              <a:t> </a:t>
            </a:r>
            <a:r>
              <a:rPr lang="en-US" sz="2600" spc="-40" dirty="0" err="1">
                <a:solidFill>
                  <a:srgbClr val="FFFFFF"/>
                </a:solidFill>
              </a:rPr>
              <a:t>dans</a:t>
            </a:r>
            <a:r>
              <a:rPr lang="en-US" sz="2600" spc="-40" dirty="0">
                <a:solidFill>
                  <a:srgbClr val="FFFFFF"/>
                </a:solidFill>
              </a:rPr>
              <a:t> </a:t>
            </a:r>
            <a:r>
              <a:rPr lang="en-US" sz="2600" spc="-40" dirty="0" err="1">
                <a:solidFill>
                  <a:srgbClr val="FFFFFF"/>
                </a:solidFill>
              </a:rPr>
              <a:t>l’auto</a:t>
            </a:r>
            <a:r>
              <a:rPr lang="en-US" sz="2600" spc="-40" dirty="0">
                <a:solidFill>
                  <a:srgbClr val="FFFFFF"/>
                </a:solidFill>
              </a:rPr>
              <a:t>-assistance et le </a:t>
            </a:r>
            <a:r>
              <a:rPr lang="en-US" sz="2600" spc="-40" dirty="0" err="1">
                <a:solidFill>
                  <a:srgbClr val="FFFFFF"/>
                </a:solidFill>
              </a:rPr>
              <a:t>dépassement</a:t>
            </a:r>
            <a:r>
              <a:rPr lang="en-US" sz="2600" spc="-40" dirty="0">
                <a:solidFill>
                  <a:srgbClr val="FFFFFF"/>
                </a:solidFill>
              </a:rPr>
              <a:t> personnel </a:t>
            </a:r>
            <a:r>
              <a:rPr lang="en-US" sz="2600" spc="-40" dirty="0" err="1">
                <a:solidFill>
                  <a:srgbClr val="FFFFFF"/>
                </a:solidFill>
              </a:rPr>
              <a:t>considèrent</a:t>
            </a:r>
            <a:r>
              <a:rPr lang="en-US" sz="2600" spc="-40" dirty="0">
                <a:solidFill>
                  <a:srgbClr val="FFFFFF"/>
                </a:solidFill>
              </a:rPr>
              <a:t> que le </a:t>
            </a:r>
            <a:r>
              <a:rPr lang="en-US" sz="2600" spc="-40" dirty="0" err="1">
                <a:solidFill>
                  <a:srgbClr val="FFFFFF"/>
                </a:solidFill>
              </a:rPr>
              <a:t>bonheur</a:t>
            </a:r>
            <a:r>
              <a:rPr lang="en-US" sz="2600" spc="-40" dirty="0">
                <a:solidFill>
                  <a:srgbClr val="FFFFFF"/>
                </a:solidFill>
              </a:rPr>
              <a:t> </a:t>
            </a:r>
            <a:r>
              <a:rPr lang="en-US" sz="2600" spc="-40" dirty="0" err="1">
                <a:solidFill>
                  <a:srgbClr val="FFFFFF"/>
                </a:solidFill>
              </a:rPr>
              <a:t>est</a:t>
            </a:r>
            <a:r>
              <a:rPr lang="en-US" sz="2600" spc="-40" dirty="0">
                <a:solidFill>
                  <a:srgbClr val="FFFFFF"/>
                </a:solidFill>
              </a:rPr>
              <a:t> </a:t>
            </a:r>
            <a:r>
              <a:rPr lang="en-US" sz="2600" spc="-40" dirty="0" err="1">
                <a:solidFill>
                  <a:srgbClr val="FFFFFF"/>
                </a:solidFill>
              </a:rPr>
              <a:t>quelque</a:t>
            </a:r>
            <a:r>
              <a:rPr lang="en-US" sz="2600" spc="-40" dirty="0">
                <a:solidFill>
                  <a:srgbClr val="FFFFFF"/>
                </a:solidFill>
              </a:rPr>
              <a:t> chose qui se </a:t>
            </a:r>
            <a:r>
              <a:rPr lang="en-US" sz="2600" spc="-40" dirty="0" err="1">
                <a:solidFill>
                  <a:srgbClr val="FFFFFF"/>
                </a:solidFill>
              </a:rPr>
              <a:t>trouve</a:t>
            </a:r>
            <a:r>
              <a:rPr lang="en-US" sz="2600" spc="-40" dirty="0">
                <a:solidFill>
                  <a:srgbClr val="FFFFFF"/>
                </a:solidFill>
              </a:rPr>
              <a:t> </a:t>
            </a:r>
            <a:r>
              <a:rPr lang="en-US" sz="2600" spc="-40" dirty="0" err="1">
                <a:solidFill>
                  <a:srgbClr val="FFFFFF"/>
                </a:solidFill>
              </a:rPr>
              <a:t>en</a:t>
            </a:r>
            <a:r>
              <a:rPr lang="en-US" sz="2600" spc="-40" dirty="0">
                <a:solidFill>
                  <a:srgbClr val="FFFFFF"/>
                </a:solidFill>
              </a:rPr>
              <a:t> nous. </a:t>
            </a:r>
            <a:endParaRPr lang="en-US" sz="2600" spc="-40" dirty="0" smtClean="0">
              <a:solidFill>
                <a:srgbClr val="FFFFFF"/>
              </a:solidFill>
            </a:endParaRPr>
          </a:p>
          <a:p>
            <a:pPr algn="just"/>
            <a:r>
              <a:rPr lang="en-US" sz="2600" dirty="0" smtClean="0">
                <a:solidFill>
                  <a:srgbClr val="FFFFFF"/>
                </a:solidFill>
              </a:rPr>
              <a:t>Le </a:t>
            </a:r>
            <a:r>
              <a:rPr lang="en-US" sz="2600" dirty="0" err="1">
                <a:solidFill>
                  <a:srgbClr val="FFFFFF"/>
                </a:solidFill>
              </a:rPr>
              <a:t>bonheur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est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une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décision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personnelle</a:t>
            </a:r>
            <a:r>
              <a:rPr lang="en-US" sz="2600" dirty="0">
                <a:solidFill>
                  <a:srgbClr val="FFFFFF"/>
                </a:solidFill>
              </a:rPr>
              <a:t>. </a:t>
            </a:r>
            <a:endParaRPr lang="en-US" sz="2600" dirty="0" smtClean="0">
              <a:solidFill>
                <a:srgbClr val="FFFFFF"/>
              </a:solidFill>
            </a:endParaRPr>
          </a:p>
          <a:p>
            <a:pPr algn="just"/>
            <a:r>
              <a:rPr lang="en-US" sz="2600" dirty="0" err="1" smtClean="0">
                <a:solidFill>
                  <a:srgbClr val="FFFFFF"/>
                </a:solidFill>
              </a:rPr>
              <a:t>Psaumes</a:t>
            </a:r>
            <a:r>
              <a:rPr lang="en-US" sz="2600" dirty="0" smtClean="0">
                <a:solidFill>
                  <a:srgbClr val="FFFFFF"/>
                </a:solidFill>
              </a:rPr>
              <a:t> </a:t>
            </a:r>
            <a:r>
              <a:rPr lang="en-US" sz="2600" dirty="0">
                <a:solidFill>
                  <a:srgbClr val="FFFFFF"/>
                </a:solidFill>
              </a:rPr>
              <a:t>1 nous </a:t>
            </a:r>
            <a:r>
              <a:rPr lang="en-US" sz="2600" dirty="0" err="1">
                <a:solidFill>
                  <a:srgbClr val="FFFFFF"/>
                </a:solidFill>
              </a:rPr>
              <a:t>rappelle</a:t>
            </a:r>
            <a:r>
              <a:rPr lang="en-US" sz="2600" dirty="0">
                <a:solidFill>
                  <a:srgbClr val="FFFFFF"/>
                </a:solidFill>
              </a:rPr>
              <a:t> que nous </a:t>
            </a:r>
            <a:r>
              <a:rPr lang="en-US" sz="2600" dirty="0" err="1">
                <a:solidFill>
                  <a:srgbClr val="FFFFFF"/>
                </a:solidFill>
              </a:rPr>
              <a:t>devons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éviter</a:t>
            </a:r>
            <a:r>
              <a:rPr lang="en-US" sz="2600" dirty="0">
                <a:solidFill>
                  <a:srgbClr val="FFFFFF"/>
                </a:solidFill>
              </a:rPr>
              <a:t> les </a:t>
            </a:r>
            <a:r>
              <a:rPr lang="en-US" sz="2600" dirty="0" err="1">
                <a:solidFill>
                  <a:srgbClr val="FFFFFF"/>
                </a:solidFill>
              </a:rPr>
              <a:t>mauvaises</a:t>
            </a:r>
            <a:r>
              <a:rPr lang="en-US" sz="2600" dirty="0">
                <a:solidFill>
                  <a:srgbClr val="FFFFFF"/>
                </a:solidFill>
              </a:rPr>
              <a:t> influences, </a:t>
            </a:r>
            <a:r>
              <a:rPr lang="en-US" sz="2600" dirty="0" err="1">
                <a:solidFill>
                  <a:srgbClr val="FFFFFF"/>
                </a:solidFill>
              </a:rPr>
              <a:t>décisions</a:t>
            </a:r>
            <a:r>
              <a:rPr lang="en-US" sz="2600" dirty="0">
                <a:solidFill>
                  <a:srgbClr val="FFFFFF"/>
                </a:solidFill>
              </a:rPr>
              <a:t> et attitudes </a:t>
            </a:r>
            <a:r>
              <a:rPr lang="en-US" sz="2600" dirty="0" err="1">
                <a:solidFill>
                  <a:srgbClr val="FFFFFF"/>
                </a:solidFill>
              </a:rPr>
              <a:t>afin</a:t>
            </a:r>
            <a:r>
              <a:rPr lang="en-US" sz="2600" dirty="0">
                <a:solidFill>
                  <a:srgbClr val="FFFFFF"/>
                </a:solidFill>
              </a:rPr>
              <a:t> d'être </a:t>
            </a:r>
            <a:r>
              <a:rPr lang="en-US" sz="2600" dirty="0" err="1" smtClean="0">
                <a:solidFill>
                  <a:srgbClr val="FFFFFF"/>
                </a:solidFill>
              </a:rPr>
              <a:t>heureux</a:t>
            </a:r>
            <a:r>
              <a:rPr lang="en-US" sz="26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600" dirty="0" smtClean="0">
                <a:solidFill>
                  <a:srgbClr val="FFFFFF"/>
                </a:solidFill>
              </a:rPr>
              <a:t>La </a:t>
            </a:r>
            <a:r>
              <a:rPr lang="en-US" sz="2600" dirty="0">
                <a:solidFill>
                  <a:srgbClr val="FFFFFF"/>
                </a:solidFill>
              </a:rPr>
              <a:t>lecture de la Bible a beaucoup </a:t>
            </a:r>
            <a:r>
              <a:rPr lang="en-US" sz="2600" dirty="0" err="1">
                <a:solidFill>
                  <a:srgbClr val="FFFFFF"/>
                </a:solidFill>
              </a:rPr>
              <a:t>d'effets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bénéfiques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smtClean="0">
                <a:solidFill>
                  <a:srgbClr val="FFFFFF"/>
                </a:solidFill>
              </a:rPr>
              <a:t>qui nous </a:t>
            </a:r>
            <a:r>
              <a:rPr lang="en-US" sz="2600" dirty="0" err="1">
                <a:solidFill>
                  <a:srgbClr val="FFFFFF"/>
                </a:solidFill>
              </a:rPr>
              <a:t>permettent</a:t>
            </a:r>
            <a:r>
              <a:rPr lang="en-US" sz="2600" dirty="0">
                <a:solidFill>
                  <a:srgbClr val="FFFFFF"/>
                </a:solidFill>
              </a:rPr>
              <a:t> de </a:t>
            </a:r>
            <a:r>
              <a:rPr lang="en-US" sz="2600" dirty="0" err="1">
                <a:solidFill>
                  <a:srgbClr val="FFFFFF"/>
                </a:solidFill>
              </a:rPr>
              <a:t>profiter</a:t>
            </a:r>
            <a:r>
              <a:rPr lang="en-US" sz="2600" dirty="0">
                <a:solidFill>
                  <a:srgbClr val="FFFFFF"/>
                </a:solidFill>
              </a:rPr>
              <a:t> de la vie et </a:t>
            </a:r>
            <a:r>
              <a:rPr lang="en-US" sz="2600" dirty="0" err="1">
                <a:solidFill>
                  <a:srgbClr val="FFFFFF"/>
                </a:solidFill>
              </a:rPr>
              <a:t>prospérer</a:t>
            </a:r>
            <a:r>
              <a:rPr lang="en-US" sz="2600" dirty="0">
                <a:solidFill>
                  <a:srgbClr val="FFFFFF"/>
                </a:solidFill>
              </a:rPr>
              <a:t>.</a:t>
            </a:r>
            <a:endParaRPr lang="es-ES" sz="2600" dirty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0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038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Un </a:t>
            </a:r>
            <a:r>
              <a:rPr lang="en-US" dirty="0" err="1">
                <a:solidFill>
                  <a:srgbClr val="FFFFFF"/>
                </a:solidFill>
              </a:rPr>
              <a:t>symbole</a:t>
            </a:r>
            <a:r>
              <a:rPr lang="en-US" dirty="0">
                <a:solidFill>
                  <a:srgbClr val="FFFFFF"/>
                </a:solidFill>
              </a:rPr>
              <a:t> du </a:t>
            </a:r>
            <a:r>
              <a:rPr lang="en-US" dirty="0" err="1">
                <a:solidFill>
                  <a:srgbClr val="FFFFFF"/>
                </a:solidFill>
              </a:rPr>
              <a:t>bonheur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199" y="3294736"/>
            <a:ext cx="8229601" cy="3115156"/>
          </a:xfrm>
        </p:spPr>
        <p:txBody>
          <a:bodyPr>
            <a:noAutofit/>
          </a:bodyPr>
          <a:lstStyle/>
          <a:p>
            <a:pPr algn="just"/>
            <a:r>
              <a:rPr lang="en-US" sz="2200" dirty="0">
                <a:solidFill>
                  <a:srgbClr val="FFFFFF"/>
                </a:solidFill>
              </a:rPr>
              <a:t>La </a:t>
            </a:r>
            <a:r>
              <a:rPr lang="en-US" sz="2200" dirty="0" err="1">
                <a:solidFill>
                  <a:srgbClr val="FFFFFF"/>
                </a:solidFill>
              </a:rPr>
              <a:t>représentation</a:t>
            </a:r>
            <a:r>
              <a:rPr lang="en-US" sz="2200" dirty="0">
                <a:solidFill>
                  <a:srgbClr val="FFFFFF"/>
                </a:solidFill>
              </a:rPr>
              <a:t> d'un dauphin </a:t>
            </a:r>
            <a:r>
              <a:rPr lang="en-US" sz="2200" dirty="0" err="1">
                <a:solidFill>
                  <a:srgbClr val="FFFFFF"/>
                </a:solidFill>
              </a:rPr>
              <a:t>enroulé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autour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d'une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ancre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est</a:t>
            </a:r>
            <a:r>
              <a:rPr lang="en-US" sz="2200" dirty="0">
                <a:solidFill>
                  <a:srgbClr val="FFFFFF"/>
                </a:solidFill>
              </a:rPr>
              <a:t> un </a:t>
            </a:r>
            <a:r>
              <a:rPr lang="en-US" sz="2200" dirty="0" err="1">
                <a:solidFill>
                  <a:srgbClr val="FFFFFF"/>
                </a:solidFill>
              </a:rPr>
              <a:t>symbole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historique</a:t>
            </a:r>
            <a:r>
              <a:rPr lang="en-US" sz="2200" dirty="0">
                <a:solidFill>
                  <a:srgbClr val="FFFFFF"/>
                </a:solidFill>
              </a:rPr>
              <a:t> célèbre pour </a:t>
            </a:r>
            <a:r>
              <a:rPr lang="en-US" sz="2200" dirty="0" err="1">
                <a:solidFill>
                  <a:srgbClr val="FFFFFF"/>
                </a:solidFill>
              </a:rPr>
              <a:t>exprimer</a:t>
            </a:r>
            <a:r>
              <a:rPr lang="en-US" sz="2200" dirty="0">
                <a:solidFill>
                  <a:srgbClr val="FFFFFF"/>
                </a:solidFill>
              </a:rPr>
              <a:t> la moderation. </a:t>
            </a:r>
            <a:endParaRPr lang="en-US" sz="2200" dirty="0" smtClean="0">
              <a:solidFill>
                <a:srgbClr val="FFFFFF"/>
              </a:solidFill>
            </a:endParaRPr>
          </a:p>
          <a:p>
            <a:pPr algn="just"/>
            <a:r>
              <a:rPr lang="en-US" sz="2200" dirty="0" smtClean="0">
                <a:solidFill>
                  <a:srgbClr val="FFFFFF"/>
                </a:solidFill>
              </a:rPr>
              <a:t>Titus</a:t>
            </a:r>
            <a:r>
              <a:rPr lang="en-US" sz="2200" dirty="0">
                <a:solidFill>
                  <a:srgbClr val="FFFFFF"/>
                </a:solidFill>
              </a:rPr>
              <a:t>, </a:t>
            </a:r>
            <a:r>
              <a:rPr lang="en-US" sz="2200" dirty="0" err="1">
                <a:solidFill>
                  <a:srgbClr val="FFFFFF"/>
                </a:solidFill>
              </a:rPr>
              <a:t>l'empereur</a:t>
            </a:r>
            <a:r>
              <a:rPr lang="en-US" sz="2200" dirty="0">
                <a:solidFill>
                  <a:srgbClr val="FFFFFF"/>
                </a:solidFill>
              </a:rPr>
              <a:t> de Rome, fit </a:t>
            </a:r>
            <a:r>
              <a:rPr lang="en-US" sz="2200" dirty="0" err="1">
                <a:solidFill>
                  <a:srgbClr val="FFFFFF"/>
                </a:solidFill>
              </a:rPr>
              <a:t>inscrire</a:t>
            </a:r>
            <a:r>
              <a:rPr lang="en-US" sz="2200" dirty="0">
                <a:solidFill>
                  <a:srgbClr val="FFFFFF"/>
                </a:solidFill>
              </a:rPr>
              <a:t> le </a:t>
            </a:r>
            <a:r>
              <a:rPr lang="en-US" sz="2200" dirty="0" err="1">
                <a:solidFill>
                  <a:srgbClr val="FFFFFF"/>
                </a:solidFill>
              </a:rPr>
              <a:t>symbole</a:t>
            </a:r>
            <a:r>
              <a:rPr lang="en-US" sz="2200" dirty="0">
                <a:solidFill>
                  <a:srgbClr val="FFFFFF"/>
                </a:solidFill>
              </a:rPr>
              <a:t> sur </a:t>
            </a:r>
            <a:r>
              <a:rPr lang="en-US" sz="2200" dirty="0" err="1">
                <a:solidFill>
                  <a:srgbClr val="FFFFFF"/>
                </a:solidFill>
              </a:rPr>
              <a:t>ses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pièces</a:t>
            </a:r>
            <a:r>
              <a:rPr lang="en-US" sz="2200" dirty="0">
                <a:solidFill>
                  <a:srgbClr val="FFFFFF"/>
                </a:solidFill>
              </a:rPr>
              <a:t> de </a:t>
            </a:r>
            <a:r>
              <a:rPr lang="en-US" sz="2200" dirty="0" err="1">
                <a:solidFill>
                  <a:srgbClr val="FFFFFF"/>
                </a:solidFill>
              </a:rPr>
              <a:t>monnaie</a:t>
            </a:r>
            <a:r>
              <a:rPr lang="en-US" sz="2200" dirty="0">
                <a:solidFill>
                  <a:srgbClr val="FFFFFF"/>
                </a:solidFill>
              </a:rPr>
              <a:t> pour signifier que le </a:t>
            </a:r>
            <a:r>
              <a:rPr lang="en-US" sz="2200" dirty="0" err="1">
                <a:solidFill>
                  <a:srgbClr val="FFFFFF"/>
                </a:solidFill>
              </a:rPr>
              <a:t>juste</a:t>
            </a:r>
            <a:r>
              <a:rPr lang="en-US" sz="2200" dirty="0">
                <a:solidFill>
                  <a:srgbClr val="FFFFFF"/>
                </a:solidFill>
              </a:rPr>
              <a:t> milieu se </a:t>
            </a:r>
            <a:r>
              <a:rPr lang="en-US" sz="2200" dirty="0" err="1">
                <a:solidFill>
                  <a:srgbClr val="FFFFFF"/>
                </a:solidFill>
              </a:rPr>
              <a:t>trouve</a:t>
            </a:r>
            <a:r>
              <a:rPr lang="en-US" sz="2200" dirty="0">
                <a:solidFill>
                  <a:srgbClr val="FFFFFF"/>
                </a:solidFill>
              </a:rPr>
              <a:t> entre la </a:t>
            </a:r>
            <a:r>
              <a:rPr lang="en-US" sz="2200" dirty="0" err="1">
                <a:solidFill>
                  <a:srgbClr val="FFFFFF"/>
                </a:solidFill>
              </a:rPr>
              <a:t>hâte</a:t>
            </a:r>
            <a:r>
              <a:rPr lang="en-US" sz="2200" dirty="0">
                <a:solidFill>
                  <a:srgbClr val="FFFFFF"/>
                </a:solidFill>
              </a:rPr>
              <a:t> et le retard, </a:t>
            </a:r>
            <a:r>
              <a:rPr lang="en-US" sz="2200" dirty="0" err="1">
                <a:solidFill>
                  <a:srgbClr val="FFFFFF"/>
                </a:solidFill>
              </a:rPr>
              <a:t>l'échec</a:t>
            </a:r>
            <a:r>
              <a:rPr lang="en-US" sz="2200" dirty="0">
                <a:solidFill>
                  <a:srgbClr val="FFFFFF"/>
                </a:solidFill>
              </a:rPr>
              <a:t> qui </a:t>
            </a:r>
            <a:r>
              <a:rPr lang="en-US" sz="2200" dirty="0" err="1">
                <a:solidFill>
                  <a:srgbClr val="FFFFFF"/>
                </a:solidFill>
              </a:rPr>
              <a:t>vient</a:t>
            </a:r>
            <a:r>
              <a:rPr lang="en-US" sz="2200" dirty="0">
                <a:solidFill>
                  <a:srgbClr val="FFFFFF"/>
                </a:solidFill>
              </a:rPr>
              <a:t> de se </a:t>
            </a:r>
            <a:r>
              <a:rPr lang="en-US" sz="2200" dirty="0" err="1">
                <a:solidFill>
                  <a:srgbClr val="FFFFFF"/>
                </a:solidFill>
              </a:rPr>
              <a:t>précipiter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vers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quelque</a:t>
            </a:r>
            <a:r>
              <a:rPr lang="en-US" sz="2200" dirty="0">
                <a:solidFill>
                  <a:srgbClr val="FFFFFF"/>
                </a:solidFill>
              </a:rPr>
              <a:t> chose </a:t>
            </a:r>
            <a:r>
              <a:rPr lang="en-US" sz="2200" dirty="0" err="1">
                <a:solidFill>
                  <a:srgbClr val="FFFFFF"/>
                </a:solidFill>
              </a:rPr>
              <a:t>ou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l'échec</a:t>
            </a:r>
            <a:r>
              <a:rPr lang="en-US" sz="2200" dirty="0">
                <a:solidFill>
                  <a:srgbClr val="FFFFFF"/>
                </a:solidFill>
              </a:rPr>
              <a:t> qui </a:t>
            </a:r>
            <a:r>
              <a:rPr lang="en-US" sz="2200" dirty="0" err="1">
                <a:solidFill>
                  <a:srgbClr val="FFFFFF"/>
                </a:solidFill>
              </a:rPr>
              <a:t>résulte</a:t>
            </a:r>
            <a:r>
              <a:rPr lang="en-US" sz="2200" dirty="0">
                <a:solidFill>
                  <a:srgbClr val="FFFFFF"/>
                </a:solidFill>
              </a:rPr>
              <a:t> de </a:t>
            </a:r>
            <a:r>
              <a:rPr lang="en-US" sz="2200" dirty="0" err="1">
                <a:solidFill>
                  <a:srgbClr val="FFFFFF"/>
                </a:solidFill>
              </a:rPr>
              <a:t>l'hésitation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ou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excès</a:t>
            </a:r>
            <a:r>
              <a:rPr lang="en-US" sz="2200" dirty="0">
                <a:solidFill>
                  <a:srgbClr val="FFFFFF"/>
                </a:solidFill>
              </a:rPr>
              <a:t> de prudence. </a:t>
            </a:r>
            <a:endParaRPr lang="en-US" sz="2200" dirty="0" smtClean="0">
              <a:solidFill>
                <a:srgbClr val="FFFFFF"/>
              </a:solidFill>
            </a:endParaRPr>
          </a:p>
          <a:p>
            <a:pPr algn="just"/>
            <a:r>
              <a:rPr lang="en-US" sz="2200" dirty="0" err="1" smtClean="0">
                <a:solidFill>
                  <a:srgbClr val="FFFFFF"/>
                </a:solidFill>
              </a:rPr>
              <a:t>L'ancre</a:t>
            </a:r>
            <a:r>
              <a:rPr lang="en-US" sz="2200" dirty="0" smtClean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est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ainsie</a:t>
            </a:r>
            <a:r>
              <a:rPr lang="en-US" sz="2200" dirty="0">
                <a:solidFill>
                  <a:srgbClr val="FFFFFF"/>
                </a:solidFill>
              </a:rPr>
              <a:t> le </a:t>
            </a:r>
            <a:r>
              <a:rPr lang="en-US" sz="2200" dirty="0" err="1">
                <a:solidFill>
                  <a:srgbClr val="FFFFFF"/>
                </a:solidFill>
              </a:rPr>
              <a:t>symbole</a:t>
            </a:r>
            <a:r>
              <a:rPr lang="en-US" sz="2200" dirty="0">
                <a:solidFill>
                  <a:srgbClr val="FFFFFF"/>
                </a:solidFill>
              </a:rPr>
              <a:t> du retard, tout </a:t>
            </a:r>
            <a:r>
              <a:rPr lang="en-US" sz="2200" dirty="0" err="1">
                <a:solidFill>
                  <a:srgbClr val="FFFFFF"/>
                </a:solidFill>
              </a:rPr>
              <a:t>comme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celui</a:t>
            </a:r>
            <a:r>
              <a:rPr lang="en-US" sz="2200" dirty="0">
                <a:solidFill>
                  <a:srgbClr val="FFFFFF"/>
                </a:solidFill>
              </a:rPr>
              <a:t> de la </a:t>
            </a:r>
            <a:r>
              <a:rPr lang="en-US" sz="2200" dirty="0" err="1">
                <a:solidFill>
                  <a:srgbClr val="FFFFFF"/>
                </a:solidFill>
              </a:rPr>
              <a:t>fermeté</a:t>
            </a:r>
            <a:r>
              <a:rPr lang="en-US" sz="2200" dirty="0">
                <a:solidFill>
                  <a:srgbClr val="FFFFFF"/>
                </a:solidFill>
              </a:rPr>
              <a:t> et de la </a:t>
            </a:r>
            <a:r>
              <a:rPr lang="en-US" sz="2200" dirty="0" err="1">
                <a:solidFill>
                  <a:srgbClr val="FFFFFF"/>
                </a:solidFill>
              </a:rPr>
              <a:t>sécurité</a:t>
            </a:r>
            <a:r>
              <a:rPr lang="en-US" sz="2200" dirty="0">
                <a:solidFill>
                  <a:srgbClr val="FFFFFF"/>
                </a:solidFill>
              </a:rPr>
              <a:t>, </a:t>
            </a:r>
            <a:r>
              <a:rPr lang="en-US" sz="2200" dirty="0" err="1">
                <a:solidFill>
                  <a:srgbClr val="FFFFFF"/>
                </a:solidFill>
              </a:rPr>
              <a:t>tandis</a:t>
            </a:r>
            <a:r>
              <a:rPr lang="en-US" sz="2200" dirty="0">
                <a:solidFill>
                  <a:srgbClr val="FFFFFF"/>
                </a:solidFill>
              </a:rPr>
              <a:t> que le dauphin </a:t>
            </a:r>
            <a:r>
              <a:rPr lang="en-US" sz="2200" dirty="0" err="1">
                <a:solidFill>
                  <a:srgbClr val="FFFFFF"/>
                </a:solidFill>
              </a:rPr>
              <a:t>est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regardé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comme</a:t>
            </a:r>
            <a:r>
              <a:rPr lang="en-US" sz="2200" dirty="0">
                <a:solidFill>
                  <a:srgbClr val="FFFFFF"/>
                </a:solidFill>
              </a:rPr>
              <a:t> le </a:t>
            </a:r>
            <a:r>
              <a:rPr lang="en-US" sz="2200" dirty="0" err="1">
                <a:solidFill>
                  <a:srgbClr val="FFFFFF"/>
                </a:solidFill>
              </a:rPr>
              <a:t>poisson</a:t>
            </a:r>
            <a:r>
              <a:rPr lang="en-US" sz="2200" dirty="0">
                <a:solidFill>
                  <a:srgbClr val="FFFFFF"/>
                </a:solidFill>
              </a:rPr>
              <a:t> le plus </a:t>
            </a:r>
            <a:r>
              <a:rPr lang="en-US" sz="2200" dirty="0" err="1">
                <a:solidFill>
                  <a:srgbClr val="FFFFFF"/>
                </a:solidFill>
              </a:rPr>
              <a:t>rapide</a:t>
            </a:r>
            <a:r>
              <a:rPr lang="en-US" sz="2200" dirty="0">
                <a:solidFill>
                  <a:srgbClr val="FFFFFF"/>
                </a:solidFill>
              </a:rPr>
              <a:t> et </a:t>
            </a:r>
            <a:r>
              <a:rPr lang="en-US" sz="2200" dirty="0" err="1">
                <a:solidFill>
                  <a:srgbClr val="FFFFFF"/>
                </a:solidFill>
              </a:rPr>
              <a:t>impulsif</a:t>
            </a:r>
            <a:r>
              <a:rPr lang="en-US" sz="2200" dirty="0">
                <a:solidFill>
                  <a:srgbClr val="FFFFFF"/>
                </a:solidFill>
              </a:rPr>
              <a:t>.</a:t>
            </a:r>
            <a:endParaRPr lang="en-US" sz="2200" dirty="0">
              <a:solidFill>
                <a:srgbClr val="FFFFFF"/>
              </a:solidFill>
            </a:endParaRPr>
          </a:p>
        </p:txBody>
      </p:sp>
      <p:pic>
        <p:nvPicPr>
          <p:cNvPr id="6" name="Imagen 5" descr="coi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86" y="1016007"/>
            <a:ext cx="4344733" cy="2284088"/>
          </a:xfrm>
          <a:prstGeom prst="rect">
            <a:avLst/>
          </a:prstGeom>
        </p:spPr>
      </p:pic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77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Un </a:t>
            </a:r>
            <a:r>
              <a:rPr lang="en-US" dirty="0" err="1">
                <a:solidFill>
                  <a:srgbClr val="FFFFFF"/>
                </a:solidFill>
              </a:rPr>
              <a:t>symbole</a:t>
            </a:r>
            <a:r>
              <a:rPr lang="en-US" dirty="0">
                <a:solidFill>
                  <a:srgbClr val="FFFFFF"/>
                </a:solidFill>
              </a:rPr>
              <a:t> du </a:t>
            </a:r>
            <a:r>
              <a:rPr lang="en-US" dirty="0" err="1">
                <a:solidFill>
                  <a:srgbClr val="FFFFFF"/>
                </a:solidFill>
              </a:rPr>
              <a:t>bonheur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0831" y="1683036"/>
            <a:ext cx="5852692" cy="4221392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Le dauphin et </a:t>
            </a:r>
            <a:r>
              <a:rPr lang="en-US" sz="2400" dirty="0" err="1">
                <a:solidFill>
                  <a:srgbClr val="FFFFFF"/>
                </a:solidFill>
              </a:rPr>
              <a:t>l'ancre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souvent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utilisés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comme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emblème</a:t>
            </a:r>
            <a:r>
              <a:rPr lang="en-US" sz="2400" dirty="0">
                <a:solidFill>
                  <a:srgbClr val="FFFFFF"/>
                </a:solidFill>
              </a:rPr>
              <a:t> de la </a:t>
            </a:r>
            <a:r>
              <a:rPr lang="en-US" sz="2400" dirty="0" err="1">
                <a:solidFill>
                  <a:srgbClr val="FFFFFF"/>
                </a:solidFill>
              </a:rPr>
              <a:t>famille</a:t>
            </a:r>
            <a:r>
              <a:rPr lang="en-US" sz="2400" dirty="0">
                <a:solidFill>
                  <a:srgbClr val="FFFFFF"/>
                </a:solidFill>
              </a:rPr>
              <a:t>, avec le motto </a:t>
            </a:r>
            <a:r>
              <a:rPr lang="en-US" sz="2400" dirty="0" err="1">
                <a:solidFill>
                  <a:srgbClr val="FFFFFF"/>
                </a:solidFill>
              </a:rPr>
              <a:t>explicatif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Festina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lente</a:t>
            </a:r>
            <a:r>
              <a:rPr lang="en-US" sz="2400" dirty="0">
                <a:solidFill>
                  <a:srgbClr val="FFFFFF"/>
                </a:solidFill>
              </a:rPr>
              <a:t>, « </a:t>
            </a:r>
            <a:r>
              <a:rPr lang="en-US" sz="2400" dirty="0" err="1">
                <a:solidFill>
                  <a:srgbClr val="FFFFFF"/>
                </a:solidFill>
              </a:rPr>
              <a:t>Hâtons</a:t>
            </a:r>
            <a:r>
              <a:rPr lang="en-US" sz="2400" dirty="0">
                <a:solidFill>
                  <a:srgbClr val="FFFFFF"/>
                </a:solidFill>
              </a:rPr>
              <a:t>-nous </a:t>
            </a:r>
            <a:r>
              <a:rPr lang="en-US" sz="2400" dirty="0" err="1">
                <a:solidFill>
                  <a:srgbClr val="FFFFFF"/>
                </a:solidFill>
              </a:rPr>
              <a:t>lentement</a:t>
            </a:r>
            <a:r>
              <a:rPr lang="en-US" sz="2400" dirty="0">
                <a:solidFill>
                  <a:srgbClr val="FFFFFF"/>
                </a:solidFill>
              </a:rPr>
              <a:t> ».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Le </a:t>
            </a:r>
            <a:r>
              <a:rPr lang="en-US" sz="2400" dirty="0" err="1">
                <a:solidFill>
                  <a:srgbClr val="FFFFFF"/>
                </a:solidFill>
              </a:rPr>
              <a:t>symbole</a:t>
            </a:r>
            <a:r>
              <a:rPr lang="en-US" sz="2400" dirty="0">
                <a:solidFill>
                  <a:srgbClr val="FFFFFF"/>
                </a:solidFill>
              </a:rPr>
              <a:t>, par </a:t>
            </a:r>
            <a:r>
              <a:rPr lang="en-US" sz="2400" dirty="0" err="1">
                <a:solidFill>
                  <a:srgbClr val="FFFFFF"/>
                </a:solidFill>
              </a:rPr>
              <a:t>conséquent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exprime</a:t>
            </a:r>
            <a:r>
              <a:rPr lang="en-US" sz="2400" dirty="0">
                <a:solidFill>
                  <a:srgbClr val="FFFFFF"/>
                </a:solidFill>
              </a:rPr>
              <a:t> avec </a:t>
            </a:r>
            <a:r>
              <a:rPr lang="en-US" sz="2400" dirty="0" err="1">
                <a:solidFill>
                  <a:srgbClr val="FFFFFF"/>
                </a:solidFill>
              </a:rPr>
              <a:t>justesse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l'idée</a:t>
            </a:r>
            <a:r>
              <a:rPr lang="en-US" sz="2400" dirty="0">
                <a:solidFill>
                  <a:srgbClr val="FFFFFF"/>
                </a:solidFill>
              </a:rPr>
              <a:t> de la </a:t>
            </a:r>
            <a:r>
              <a:rPr lang="en-US" sz="2400" dirty="0" err="1">
                <a:solidFill>
                  <a:srgbClr val="FFFFFF"/>
                </a:solidFill>
              </a:rPr>
              <a:t>modération</a:t>
            </a:r>
            <a:r>
              <a:rPr lang="en-US" sz="2400" dirty="0">
                <a:solidFill>
                  <a:srgbClr val="FFFFFF"/>
                </a:solidFill>
              </a:rPr>
              <a:t>, de </a:t>
            </a:r>
            <a:r>
              <a:rPr lang="en-US" sz="2400" dirty="0" err="1">
                <a:solidFill>
                  <a:srgbClr val="FFFFFF"/>
                </a:solidFill>
              </a:rPr>
              <a:t>ce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juste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équilibre</a:t>
            </a:r>
            <a:r>
              <a:rPr lang="en-US" sz="2400" dirty="0">
                <a:solidFill>
                  <a:srgbClr val="FFFFFF"/>
                </a:solidFill>
              </a:rPr>
              <a:t> entre </a:t>
            </a:r>
            <a:r>
              <a:rPr lang="en-US" sz="2400" dirty="0" err="1">
                <a:solidFill>
                  <a:srgbClr val="FFFFFF"/>
                </a:solidFill>
              </a:rPr>
              <a:t>deux</a:t>
            </a:r>
            <a:r>
              <a:rPr lang="en-US" sz="2400" dirty="0">
                <a:solidFill>
                  <a:srgbClr val="FFFFFF"/>
                </a:solidFill>
              </a:rPr>
              <a:t> forces </a:t>
            </a:r>
            <a:r>
              <a:rPr lang="en-US" sz="2400" dirty="0" err="1">
                <a:solidFill>
                  <a:srgbClr val="FFFFFF"/>
                </a:solidFill>
              </a:rPr>
              <a:t>opposées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Il </a:t>
            </a:r>
            <a:r>
              <a:rPr lang="en-US" sz="2400" dirty="0" err="1">
                <a:solidFill>
                  <a:srgbClr val="FFFFFF"/>
                </a:solidFill>
              </a:rPr>
              <a:t>représente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aussi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maturité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les affaires, le </a:t>
            </a:r>
            <a:r>
              <a:rPr lang="en-US" sz="2400" dirty="0" err="1">
                <a:solidFill>
                  <a:srgbClr val="FFFFFF"/>
                </a:solidFill>
              </a:rPr>
              <a:t>juste</a:t>
            </a:r>
            <a:r>
              <a:rPr lang="en-US" sz="2400" dirty="0">
                <a:solidFill>
                  <a:srgbClr val="FFFFFF"/>
                </a:solidFill>
              </a:rPr>
              <a:t> milieu entre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trop </a:t>
            </a:r>
            <a:r>
              <a:rPr lang="en-US" sz="2400" dirty="0" err="1">
                <a:solidFill>
                  <a:srgbClr val="FFFFFF"/>
                </a:solidFill>
              </a:rPr>
              <a:t>grande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hâte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trop </a:t>
            </a:r>
            <a:r>
              <a:rPr lang="en-US" sz="2400" dirty="0" err="1">
                <a:solidFill>
                  <a:srgbClr val="FFFFFF"/>
                </a:solidFill>
              </a:rPr>
              <a:t>grande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hésitation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409" y="1848704"/>
            <a:ext cx="2612659" cy="369052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41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P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Il </a:t>
            </a:r>
            <a:r>
              <a:rPr lang="en-US" dirty="0" err="1">
                <a:solidFill>
                  <a:schemeClr val="bg1"/>
                </a:solidFill>
              </a:rPr>
              <a:t>avait</a:t>
            </a:r>
            <a:r>
              <a:rPr lang="en-US" dirty="0">
                <a:solidFill>
                  <a:schemeClr val="bg1"/>
                </a:solidFill>
              </a:rPr>
              <a:t> tout pour </a:t>
            </a:r>
            <a:r>
              <a:rPr lang="en-US" dirty="0" err="1">
                <a:solidFill>
                  <a:schemeClr val="bg1"/>
                </a:solidFill>
              </a:rPr>
              <a:t>être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heureux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sz="half" idx="2"/>
          </p:nvPr>
        </p:nvSpPr>
        <p:spPr>
          <a:xfrm>
            <a:off x="3344333" y="1571978"/>
            <a:ext cx="5342467" cy="4525963"/>
          </a:xfrm>
        </p:spPr>
        <p:txBody>
          <a:bodyPr>
            <a:noAutofit/>
          </a:bodyPr>
          <a:lstStyle/>
          <a:p>
            <a:pPr algn="just"/>
            <a:r>
              <a:rPr lang="en-US" sz="2200" dirty="0">
                <a:solidFill>
                  <a:schemeClr val="bg1"/>
                </a:solidFill>
              </a:rPr>
              <a:t>Michael </a:t>
            </a:r>
            <a:r>
              <a:rPr lang="en-US" sz="2200" dirty="0" err="1" smtClean="0">
                <a:solidFill>
                  <a:schemeClr val="bg1"/>
                </a:solidFill>
              </a:rPr>
              <a:t>Hutchence</a:t>
            </a:r>
            <a:r>
              <a:rPr lang="en-US" sz="2200" dirty="0" smtClean="0">
                <a:solidFill>
                  <a:schemeClr val="bg1"/>
                </a:solidFill>
              </a:rPr>
              <a:t>, leader </a:t>
            </a:r>
            <a:r>
              <a:rPr lang="en-US" sz="2200" dirty="0">
                <a:solidFill>
                  <a:schemeClr val="bg1"/>
                </a:solidFill>
              </a:rPr>
              <a:t>du </a:t>
            </a:r>
            <a:r>
              <a:rPr lang="en-US" sz="2200" dirty="0" err="1">
                <a:solidFill>
                  <a:schemeClr val="bg1"/>
                </a:solidFill>
              </a:rPr>
              <a:t>groupe</a:t>
            </a:r>
            <a:r>
              <a:rPr lang="en-US" sz="2200" dirty="0">
                <a:solidFill>
                  <a:schemeClr val="bg1"/>
                </a:solidFill>
              </a:rPr>
              <a:t> INXS au </a:t>
            </a:r>
            <a:r>
              <a:rPr lang="en-US" sz="2200" dirty="0" err="1">
                <a:solidFill>
                  <a:schemeClr val="bg1"/>
                </a:solidFill>
              </a:rPr>
              <a:t>sommet</a:t>
            </a:r>
            <a:r>
              <a:rPr lang="en-US" sz="2200" dirty="0">
                <a:solidFill>
                  <a:schemeClr val="bg1"/>
                </a:solidFill>
              </a:rPr>
              <a:t> de </a:t>
            </a:r>
            <a:r>
              <a:rPr lang="en-US" sz="2200" dirty="0" err="1">
                <a:solidFill>
                  <a:schemeClr val="bg1"/>
                </a:solidFill>
              </a:rPr>
              <a:t>sa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carrière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professionnelle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semblait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satisfait</a:t>
            </a:r>
            <a:r>
              <a:rPr lang="en-US" sz="2200" dirty="0" smtClean="0">
                <a:solidFill>
                  <a:schemeClr val="bg1"/>
                </a:solidFill>
              </a:rPr>
              <a:t>. Quand </a:t>
            </a:r>
            <a:r>
              <a:rPr lang="en-US" sz="2200" dirty="0" err="1">
                <a:solidFill>
                  <a:schemeClr val="bg1"/>
                </a:solidFill>
              </a:rPr>
              <a:t>soudain</a:t>
            </a:r>
            <a:r>
              <a:rPr lang="en-US" sz="2200" dirty="0">
                <a:solidFill>
                  <a:schemeClr val="bg1"/>
                </a:solidFill>
              </a:rPr>
              <a:t>, le 22 </a:t>
            </a:r>
            <a:r>
              <a:rPr lang="en-US" sz="2200" dirty="0" err="1">
                <a:solidFill>
                  <a:schemeClr val="bg1"/>
                </a:solidFill>
              </a:rPr>
              <a:t>novembre</a:t>
            </a:r>
            <a:r>
              <a:rPr lang="en-US" sz="2200" dirty="0">
                <a:solidFill>
                  <a:schemeClr val="bg1"/>
                </a:solidFill>
              </a:rPr>
              <a:t> 1997, le monde </a:t>
            </a:r>
            <a:r>
              <a:rPr lang="en-US" sz="2200" dirty="0" err="1">
                <a:solidFill>
                  <a:schemeClr val="bg1"/>
                </a:solidFill>
              </a:rPr>
              <a:t>s’ébahit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en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apprenant</a:t>
            </a:r>
            <a:r>
              <a:rPr lang="en-US" sz="2200" dirty="0">
                <a:solidFill>
                  <a:schemeClr val="bg1"/>
                </a:solidFill>
              </a:rPr>
              <a:t> la nouvelle du </a:t>
            </a:r>
            <a:r>
              <a:rPr lang="en-US" sz="2200" dirty="0" smtClean="0">
                <a:solidFill>
                  <a:schemeClr val="bg1"/>
                </a:solidFill>
              </a:rPr>
              <a:t>suicide de </a:t>
            </a:r>
            <a:r>
              <a:rPr lang="en-US" sz="2200" dirty="0" err="1">
                <a:solidFill>
                  <a:schemeClr val="bg1"/>
                </a:solidFill>
              </a:rPr>
              <a:t>l’étoile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australienne</a:t>
            </a:r>
            <a:r>
              <a:rPr lang="en-US" sz="220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en-US" sz="2200" dirty="0" err="1" smtClean="0">
                <a:solidFill>
                  <a:schemeClr val="bg1"/>
                </a:solidFill>
              </a:rPr>
              <a:t>L’autopsie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révéla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qu’avant</a:t>
            </a:r>
            <a:r>
              <a:rPr lang="en-US" sz="2200" dirty="0">
                <a:solidFill>
                  <a:schemeClr val="bg1"/>
                </a:solidFill>
              </a:rPr>
              <a:t> de se </a:t>
            </a:r>
            <a:r>
              <a:rPr lang="en-US" sz="2200" dirty="0" err="1">
                <a:solidFill>
                  <a:schemeClr val="bg1"/>
                </a:solidFill>
              </a:rPr>
              <a:t>pendre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Hutchence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avait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ingéré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une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forte dose </a:t>
            </a:r>
            <a:r>
              <a:rPr lang="en-US" sz="2200" dirty="0" err="1">
                <a:solidFill>
                  <a:schemeClr val="bg1"/>
                </a:solidFill>
              </a:rPr>
              <a:t>d'alcool</a:t>
            </a:r>
            <a:r>
              <a:rPr lang="en-US" sz="2200" dirty="0">
                <a:solidFill>
                  <a:schemeClr val="bg1"/>
                </a:solidFill>
              </a:rPr>
              <a:t>, de </a:t>
            </a:r>
            <a:r>
              <a:rPr lang="en-US" sz="2200" dirty="0" err="1">
                <a:solidFill>
                  <a:schemeClr val="bg1"/>
                </a:solidFill>
              </a:rPr>
              <a:t>cocaïne</a:t>
            </a:r>
            <a:r>
              <a:rPr lang="en-US" sz="2200" dirty="0">
                <a:solidFill>
                  <a:schemeClr val="bg1"/>
                </a:solidFill>
              </a:rPr>
              <a:t> et </a:t>
            </a:r>
            <a:r>
              <a:rPr lang="en-US" sz="2200" dirty="0" err="1">
                <a:solidFill>
                  <a:schemeClr val="bg1"/>
                </a:solidFill>
              </a:rPr>
              <a:t>d’antidépresseurs</a:t>
            </a:r>
            <a:r>
              <a:rPr lang="en-US" sz="2200" dirty="0">
                <a:solidFill>
                  <a:schemeClr val="bg1"/>
                </a:solidFill>
              </a:rPr>
              <a:t>. La police </a:t>
            </a:r>
            <a:r>
              <a:rPr lang="en-US" sz="2200" dirty="0" err="1">
                <a:solidFill>
                  <a:schemeClr val="bg1"/>
                </a:solidFill>
              </a:rPr>
              <a:t>trouva</a:t>
            </a:r>
            <a:r>
              <a:rPr lang="en-US" sz="2200" dirty="0">
                <a:solidFill>
                  <a:schemeClr val="bg1"/>
                </a:solidFill>
              </a:rPr>
              <a:t> le corps nu, sans vie,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 err="1">
                <a:solidFill>
                  <a:schemeClr val="bg1"/>
                </a:solidFill>
              </a:rPr>
              <a:t>dans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une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chambre</a:t>
            </a:r>
            <a:r>
              <a:rPr lang="en-US" sz="2200" dirty="0">
                <a:solidFill>
                  <a:schemeClr val="bg1"/>
                </a:solidFill>
              </a:rPr>
              <a:t> d'hôtel, avec </a:t>
            </a:r>
            <a:r>
              <a:rPr lang="en-US" sz="2200" dirty="0" err="1">
                <a:solidFill>
                  <a:schemeClr val="bg1"/>
                </a:solidFill>
              </a:rPr>
              <a:t>une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ceinture</a:t>
            </a:r>
            <a:r>
              <a:rPr lang="en-US" sz="2200" dirty="0">
                <a:solidFill>
                  <a:schemeClr val="bg1"/>
                </a:solidFill>
              </a:rPr>
              <a:t> au </a:t>
            </a:r>
            <a:r>
              <a:rPr lang="en-US" sz="2200" dirty="0" err="1">
                <a:solidFill>
                  <a:schemeClr val="bg1"/>
                </a:solidFill>
              </a:rPr>
              <a:t>cou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attachée</a:t>
            </a:r>
            <a:r>
              <a:rPr lang="en-US" sz="2200" dirty="0">
                <a:solidFill>
                  <a:schemeClr val="bg1"/>
                </a:solidFill>
              </a:rPr>
              <a:t> au </a:t>
            </a:r>
            <a:r>
              <a:rPr lang="en-US" sz="2200" dirty="0" err="1">
                <a:solidFill>
                  <a:schemeClr val="bg1"/>
                </a:solidFill>
              </a:rPr>
              <a:t>dispositif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automatique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de </a:t>
            </a:r>
            <a:r>
              <a:rPr lang="en-US" sz="2200" dirty="0" err="1" smtClean="0">
                <a:solidFill>
                  <a:schemeClr val="bg1"/>
                </a:solidFill>
              </a:rPr>
              <a:t>fermeture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de la </a:t>
            </a:r>
            <a:r>
              <a:rPr lang="en-US" sz="2200" dirty="0" err="1">
                <a:solidFill>
                  <a:schemeClr val="bg1"/>
                </a:solidFill>
              </a:rPr>
              <a:t>porte</a:t>
            </a:r>
            <a:r>
              <a:rPr lang="en-US" sz="2200" dirty="0">
                <a:solidFill>
                  <a:schemeClr val="bg1"/>
                </a:solidFill>
              </a:rPr>
              <a:t>.</a:t>
            </a:r>
            <a:endParaRPr lang="en-US" sz="2200" dirty="0" smtClean="0">
              <a:solidFill>
                <a:schemeClr val="bg1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4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PT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Imagen 10" descr="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7"/>
            <a:ext cx="9144000" cy="1710647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Ma </a:t>
            </a:r>
            <a:r>
              <a:rPr lang="en-US" dirty="0" err="1">
                <a:solidFill>
                  <a:srgbClr val="FFFFFF"/>
                </a:solidFill>
              </a:rPr>
              <a:t>décision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701501" y="1835784"/>
            <a:ext cx="5671648" cy="4525963"/>
          </a:xfrm>
        </p:spPr>
        <p:txBody>
          <a:bodyPr>
            <a:normAutofit/>
          </a:bodyPr>
          <a:lstStyle/>
          <a:p>
            <a:pPr algn="just"/>
            <a:r>
              <a:rPr lang="en-US" sz="2200" dirty="0">
                <a:solidFill>
                  <a:srgbClr val="FFFFFF"/>
                </a:solidFill>
              </a:rPr>
              <a:t>La Bible </a:t>
            </a:r>
            <a:r>
              <a:rPr lang="en-US" sz="2200" dirty="0" err="1">
                <a:solidFill>
                  <a:srgbClr val="FFFFFF"/>
                </a:solidFill>
              </a:rPr>
              <a:t>dit</a:t>
            </a:r>
            <a:r>
              <a:rPr lang="en-US" sz="2200" dirty="0">
                <a:solidFill>
                  <a:srgbClr val="FFFFFF"/>
                </a:solidFill>
              </a:rPr>
              <a:t> : « Je </a:t>
            </a:r>
            <a:r>
              <a:rPr lang="en-US" sz="2200" dirty="0" err="1">
                <a:solidFill>
                  <a:srgbClr val="FFFFFF"/>
                </a:solidFill>
              </a:rPr>
              <a:t>vous</a:t>
            </a:r>
            <a:r>
              <a:rPr lang="en-US" sz="2200" dirty="0">
                <a:solidFill>
                  <a:srgbClr val="FFFFFF"/>
                </a:solidFill>
              </a:rPr>
              <a:t> laisse la </a:t>
            </a:r>
            <a:r>
              <a:rPr lang="en-US" sz="2200" dirty="0" err="1">
                <a:solidFill>
                  <a:srgbClr val="FFFFFF"/>
                </a:solidFill>
              </a:rPr>
              <a:t>paix</a:t>
            </a:r>
            <a:r>
              <a:rPr lang="en-US" sz="2200" dirty="0">
                <a:solidFill>
                  <a:srgbClr val="FFFFFF"/>
                </a:solidFill>
              </a:rPr>
              <a:t>, je </a:t>
            </a:r>
            <a:r>
              <a:rPr lang="en-US" sz="2200" dirty="0" err="1">
                <a:solidFill>
                  <a:srgbClr val="FFFFFF"/>
                </a:solidFill>
              </a:rPr>
              <a:t>vous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donne</a:t>
            </a:r>
            <a:r>
              <a:rPr lang="en-US" sz="2200" dirty="0">
                <a:solidFill>
                  <a:srgbClr val="FFFFFF"/>
                </a:solidFill>
              </a:rPr>
              <a:t> ma </a:t>
            </a:r>
            <a:r>
              <a:rPr lang="en-US" sz="2200" dirty="0" err="1">
                <a:solidFill>
                  <a:srgbClr val="FFFFFF"/>
                </a:solidFill>
              </a:rPr>
              <a:t>paix</a:t>
            </a:r>
            <a:r>
              <a:rPr lang="en-US" sz="2200" dirty="0">
                <a:solidFill>
                  <a:srgbClr val="FFFFFF"/>
                </a:solidFill>
              </a:rPr>
              <a:t>. Je ne </a:t>
            </a:r>
            <a:r>
              <a:rPr lang="en-US" sz="2200" dirty="0" err="1">
                <a:solidFill>
                  <a:srgbClr val="FFFFFF"/>
                </a:solidFill>
              </a:rPr>
              <a:t>vous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donne</a:t>
            </a:r>
            <a:r>
              <a:rPr lang="en-US" sz="2200" dirty="0">
                <a:solidFill>
                  <a:srgbClr val="FFFFFF"/>
                </a:solidFill>
              </a:rPr>
              <a:t> pas </a:t>
            </a:r>
            <a:r>
              <a:rPr lang="en-US" sz="2200" dirty="0" err="1">
                <a:solidFill>
                  <a:srgbClr val="FFFFFF"/>
                </a:solidFill>
              </a:rPr>
              <a:t>comme</a:t>
            </a:r>
            <a:r>
              <a:rPr lang="en-US" sz="2200" dirty="0">
                <a:solidFill>
                  <a:srgbClr val="FFFFFF"/>
                </a:solidFill>
              </a:rPr>
              <a:t> le monde </a:t>
            </a:r>
            <a:r>
              <a:rPr lang="en-US" sz="2200" dirty="0" err="1">
                <a:solidFill>
                  <a:srgbClr val="FFFFFF"/>
                </a:solidFill>
              </a:rPr>
              <a:t>donne</a:t>
            </a:r>
            <a:r>
              <a:rPr lang="en-US" sz="2200" dirty="0">
                <a:solidFill>
                  <a:srgbClr val="FFFFFF"/>
                </a:solidFill>
              </a:rPr>
              <a:t>. Que </a:t>
            </a:r>
            <a:r>
              <a:rPr lang="en-US" sz="2200" dirty="0" err="1">
                <a:solidFill>
                  <a:srgbClr val="FFFFFF"/>
                </a:solidFill>
              </a:rPr>
              <a:t>votre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coeur</a:t>
            </a:r>
            <a:r>
              <a:rPr lang="en-US" sz="2200" dirty="0">
                <a:solidFill>
                  <a:srgbClr val="FFFFFF"/>
                </a:solidFill>
              </a:rPr>
              <a:t> ne se trouble point, et ne </a:t>
            </a:r>
            <a:r>
              <a:rPr lang="en-US" sz="2200" dirty="0" err="1">
                <a:solidFill>
                  <a:srgbClr val="FFFFFF"/>
                </a:solidFill>
              </a:rPr>
              <a:t>s'alarme</a:t>
            </a:r>
            <a:r>
              <a:rPr lang="en-US" sz="2200" dirty="0">
                <a:solidFill>
                  <a:srgbClr val="FFFFFF"/>
                </a:solidFill>
              </a:rPr>
              <a:t> point. </a:t>
            </a:r>
            <a:r>
              <a:rPr lang="en-US" sz="2200" dirty="0" smtClean="0">
                <a:solidFill>
                  <a:srgbClr val="FFFFFF"/>
                </a:solidFill>
              </a:rPr>
              <a:t>»</a:t>
            </a:r>
          </a:p>
          <a:p>
            <a:pPr marL="0" indent="0" algn="just">
              <a:buNone/>
            </a:pP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smtClean="0">
                <a:solidFill>
                  <a:srgbClr val="FFFFFF"/>
                </a:solidFill>
              </a:rPr>
              <a:t>    (</a:t>
            </a:r>
            <a:r>
              <a:rPr lang="en-US" sz="2200" dirty="0">
                <a:solidFill>
                  <a:srgbClr val="FFFFFF"/>
                </a:solidFill>
              </a:rPr>
              <a:t>Jean 14 : 27) </a:t>
            </a:r>
            <a:endParaRPr lang="en-US" sz="2200" dirty="0" smtClean="0">
              <a:solidFill>
                <a:srgbClr val="FFFFFF"/>
              </a:solidFill>
            </a:endParaRPr>
          </a:p>
          <a:p>
            <a:pPr algn="just"/>
            <a:endParaRPr lang="en-US" sz="2200" dirty="0">
              <a:solidFill>
                <a:srgbClr val="FFFFFF"/>
              </a:solidFill>
            </a:endParaRPr>
          </a:p>
          <a:p>
            <a:pPr algn="just"/>
            <a:r>
              <a:rPr lang="en-US" sz="2200" dirty="0" err="1" smtClean="0">
                <a:solidFill>
                  <a:srgbClr val="FFFFFF"/>
                </a:solidFill>
              </a:rPr>
              <a:t>Êtes-vous</a:t>
            </a:r>
            <a:r>
              <a:rPr lang="en-US" sz="2200" dirty="0" smtClean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prêt </a:t>
            </a:r>
            <a:r>
              <a:rPr lang="en-US" sz="2200" dirty="0" err="1">
                <a:solidFill>
                  <a:srgbClr val="FFFFFF"/>
                </a:solidFill>
              </a:rPr>
              <a:t>à</a:t>
            </a:r>
            <a:r>
              <a:rPr lang="en-US" sz="2200" dirty="0">
                <a:solidFill>
                  <a:srgbClr val="FFFFFF"/>
                </a:solidFill>
              </a:rPr>
              <a:t> accepter la </a:t>
            </a:r>
            <a:r>
              <a:rPr lang="en-US" sz="2200" dirty="0" err="1">
                <a:solidFill>
                  <a:srgbClr val="FFFFFF"/>
                </a:solidFill>
              </a:rPr>
              <a:t>paix</a:t>
            </a:r>
            <a:r>
              <a:rPr lang="en-US" sz="2200" dirty="0">
                <a:solidFill>
                  <a:srgbClr val="FFFFFF"/>
                </a:solidFill>
              </a:rPr>
              <a:t> que </a:t>
            </a:r>
            <a:r>
              <a:rPr lang="en-US" sz="2200" dirty="0" err="1">
                <a:solidFill>
                  <a:srgbClr val="FFFFFF"/>
                </a:solidFill>
              </a:rPr>
              <a:t>Jésus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veut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vous</a:t>
            </a:r>
            <a:r>
              <a:rPr lang="en-US" sz="2200" dirty="0">
                <a:solidFill>
                  <a:srgbClr val="FFFFFF"/>
                </a:solidFill>
              </a:rPr>
              <a:t> donner </a:t>
            </a:r>
            <a:r>
              <a:rPr lang="en-US" sz="2200" dirty="0" err="1">
                <a:solidFill>
                  <a:srgbClr val="FFFFFF"/>
                </a:solidFill>
              </a:rPr>
              <a:t>aujourd'hui</a:t>
            </a:r>
            <a:r>
              <a:rPr lang="en-US" sz="2200" dirty="0">
                <a:solidFill>
                  <a:srgbClr val="FFFFFF"/>
                </a:solidFill>
              </a:rPr>
              <a:t> ?</a:t>
            </a:r>
            <a:endParaRPr lang="en-US" sz="2200" dirty="0" smtClean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981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3505200"/>
            <a:ext cx="8229600" cy="28864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Les secrets de la </a:t>
            </a:r>
            <a:r>
              <a:rPr lang="en-US" dirty="0" err="1" smtClean="0">
                <a:solidFill>
                  <a:srgbClr val="FFFFFF"/>
                </a:solidFill>
              </a:rPr>
              <a:t>longévité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Conseils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bibliques</a:t>
            </a:r>
            <a:r>
              <a:rPr lang="en-US" dirty="0">
                <a:solidFill>
                  <a:srgbClr val="FFFFFF"/>
                </a:solidFill>
              </a:rPr>
              <a:t> sur la santé</a:t>
            </a: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7" name="Imagen 6" descr="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356"/>
            <a:ext cx="9144000" cy="2525939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57200" y="340116"/>
            <a:ext cx="8229600" cy="1295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 </a:t>
            </a:r>
            <a:r>
              <a:rPr lang="en-US" dirty="0" err="1">
                <a:solidFill>
                  <a:srgbClr val="FFFFFF"/>
                </a:solidFill>
              </a:rPr>
              <a:t>sujet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suivant</a:t>
            </a:r>
            <a:r>
              <a:rPr lang="en-US" dirty="0">
                <a:solidFill>
                  <a:srgbClr val="FFFFFF"/>
                </a:solidFill>
              </a:rPr>
              <a:t> :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85800" y="1664768"/>
            <a:ext cx="7848600" cy="1330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COMMENT AVOIR UNE LONGUE </a:t>
            </a:r>
            <a:endParaRPr lang="en-US" dirty="0" smtClean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VIE </a:t>
            </a:r>
            <a:r>
              <a:rPr lang="en-US" dirty="0">
                <a:solidFill>
                  <a:srgbClr val="FFFFFF"/>
                </a:solidFill>
              </a:rPr>
              <a:t>DE QUALITÉ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63" y="3036065"/>
            <a:ext cx="3211418" cy="3211418"/>
          </a:xfrm>
          <a:prstGeom prst="rect">
            <a:avLst/>
          </a:prstGeom>
        </p:spPr>
      </p:pic>
      <p:sp>
        <p:nvSpPr>
          <p:cNvPr id="13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0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Il </a:t>
            </a:r>
            <a:r>
              <a:rPr lang="en-US" dirty="0" err="1">
                <a:solidFill>
                  <a:srgbClr val="FFFFFF"/>
                </a:solidFill>
              </a:rPr>
              <a:t>avait</a:t>
            </a:r>
            <a:r>
              <a:rPr lang="en-US" dirty="0">
                <a:solidFill>
                  <a:srgbClr val="FFFFFF"/>
                </a:solidFill>
              </a:rPr>
              <a:t> tout pour </a:t>
            </a:r>
            <a:r>
              <a:rPr lang="en-US" dirty="0" err="1">
                <a:solidFill>
                  <a:srgbClr val="FFFFFF"/>
                </a:solidFill>
              </a:rPr>
              <a:t>être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heureux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Le </a:t>
            </a:r>
            <a:r>
              <a:rPr lang="en-US" sz="2400" dirty="0" err="1">
                <a:solidFill>
                  <a:srgbClr val="FFFFFF"/>
                </a:solidFill>
              </a:rPr>
              <a:t>conseiller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presse</a:t>
            </a:r>
            <a:r>
              <a:rPr lang="en-US" sz="2400" dirty="0">
                <a:solidFill>
                  <a:srgbClr val="FFFFFF"/>
                </a:solidFill>
              </a:rPr>
              <a:t> du </a:t>
            </a:r>
            <a:r>
              <a:rPr lang="en-US" sz="2400" dirty="0" err="1">
                <a:solidFill>
                  <a:srgbClr val="FFFFFF"/>
                </a:solidFill>
              </a:rPr>
              <a:t>groupe</a:t>
            </a:r>
            <a:r>
              <a:rPr lang="en-US" sz="2400" dirty="0">
                <a:solidFill>
                  <a:srgbClr val="FFFFFF"/>
                </a:solidFill>
              </a:rPr>
              <a:t>, Shawn Deacon, </a:t>
            </a:r>
            <a:r>
              <a:rPr lang="en-US" sz="2400" dirty="0" err="1">
                <a:solidFill>
                  <a:srgbClr val="FFFFFF"/>
                </a:solidFill>
              </a:rPr>
              <a:t>commenta</a:t>
            </a:r>
            <a:r>
              <a:rPr lang="en-US" sz="2400" dirty="0">
                <a:solidFill>
                  <a:srgbClr val="FFFFFF"/>
                </a:solidFill>
              </a:rPr>
              <a:t> que les grands artistes </a:t>
            </a:r>
            <a:r>
              <a:rPr lang="en-US" sz="2400" dirty="0" err="1">
                <a:solidFill>
                  <a:srgbClr val="FFFFFF"/>
                </a:solidFill>
              </a:rPr>
              <a:t>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général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côté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obscur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Sa </a:t>
            </a:r>
            <a:r>
              <a:rPr lang="en-US" sz="2400" dirty="0" err="1">
                <a:solidFill>
                  <a:srgbClr val="FFFFFF"/>
                </a:solidFill>
              </a:rPr>
              <a:t>représentante</a:t>
            </a:r>
            <a:r>
              <a:rPr lang="en-US" sz="2400" dirty="0">
                <a:solidFill>
                  <a:srgbClr val="FFFFFF"/>
                </a:solidFill>
              </a:rPr>
              <a:t>, Martha Troup, </a:t>
            </a:r>
            <a:r>
              <a:rPr lang="en-US" sz="2400" dirty="0" err="1">
                <a:solidFill>
                  <a:srgbClr val="FFFFFF"/>
                </a:solidFill>
              </a:rPr>
              <a:t>assura</a:t>
            </a:r>
            <a:r>
              <a:rPr lang="en-US" sz="2400" dirty="0">
                <a:solidFill>
                  <a:srgbClr val="FFFFFF"/>
                </a:solidFill>
              </a:rPr>
              <a:t> que « Michael </a:t>
            </a:r>
            <a:r>
              <a:rPr lang="en-US" sz="2400" dirty="0" err="1">
                <a:solidFill>
                  <a:srgbClr val="FFFFFF"/>
                </a:solidFill>
              </a:rPr>
              <a:t>était</a:t>
            </a:r>
            <a:r>
              <a:rPr lang="en-US" sz="2400" dirty="0">
                <a:solidFill>
                  <a:srgbClr val="FFFFFF"/>
                </a:solidFill>
              </a:rPr>
              <a:t> un homme </a:t>
            </a:r>
            <a:r>
              <a:rPr lang="en-US" sz="2400" dirty="0" err="1">
                <a:solidFill>
                  <a:srgbClr val="FFFFFF"/>
                </a:solidFill>
              </a:rPr>
              <a:t>heureux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ou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avait</a:t>
            </a:r>
            <a:r>
              <a:rPr lang="en-US" sz="2400" dirty="0">
                <a:solidFill>
                  <a:srgbClr val="FFFFFF"/>
                </a:solidFill>
              </a:rPr>
              <a:t> au </a:t>
            </a:r>
            <a:r>
              <a:rPr lang="en-US" sz="2400" dirty="0" err="1">
                <a:solidFill>
                  <a:srgbClr val="FFFFFF"/>
                </a:solidFill>
              </a:rPr>
              <a:t>moins</a:t>
            </a:r>
            <a:r>
              <a:rPr lang="en-US" sz="2400" dirty="0">
                <a:solidFill>
                  <a:srgbClr val="FFFFFF"/>
                </a:solidFill>
              </a:rPr>
              <a:t> tout pour </a:t>
            </a:r>
            <a:r>
              <a:rPr lang="en-US" sz="2400" dirty="0" err="1">
                <a:solidFill>
                  <a:srgbClr val="FFFFFF"/>
                </a:solidFill>
              </a:rPr>
              <a:t>l’être</a:t>
            </a:r>
            <a:r>
              <a:rPr lang="en-US" sz="2400" dirty="0">
                <a:solidFill>
                  <a:srgbClr val="FFFFFF"/>
                </a:solidFill>
              </a:rPr>
              <a:t>. »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Les </a:t>
            </a:r>
            <a:r>
              <a:rPr lang="en-US" sz="2400" dirty="0" err="1">
                <a:solidFill>
                  <a:srgbClr val="FFFFFF"/>
                </a:solidFill>
              </a:rPr>
              <a:t>déclarations</a:t>
            </a:r>
            <a:r>
              <a:rPr lang="en-US" sz="2400" dirty="0">
                <a:solidFill>
                  <a:srgbClr val="FFFFFF"/>
                </a:solidFill>
              </a:rPr>
              <a:t> de Deacon et Troup </a:t>
            </a:r>
            <a:r>
              <a:rPr lang="en-US" sz="2400" dirty="0" err="1">
                <a:solidFill>
                  <a:srgbClr val="FFFFFF"/>
                </a:solidFill>
              </a:rPr>
              <a:t>impressionnent</a:t>
            </a:r>
            <a:r>
              <a:rPr lang="en-US" sz="2400" dirty="0">
                <a:solidFill>
                  <a:srgbClr val="FFFFFF"/>
                </a:solidFill>
              </a:rPr>
              <a:t> par </a:t>
            </a:r>
            <a:r>
              <a:rPr lang="en-US" sz="2400" dirty="0" err="1">
                <a:solidFill>
                  <a:srgbClr val="FFFFFF"/>
                </a:solidFill>
              </a:rPr>
              <a:t>leur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apparente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incohérence</a:t>
            </a:r>
            <a:r>
              <a:rPr lang="en-US" sz="2400" dirty="0">
                <a:solidFill>
                  <a:srgbClr val="FFFFFF"/>
                </a:solidFill>
              </a:rPr>
              <a:t>. Le premier </a:t>
            </a:r>
            <a:r>
              <a:rPr lang="en-US" sz="2400" dirty="0" err="1">
                <a:solidFill>
                  <a:srgbClr val="FFFFFF"/>
                </a:solidFill>
              </a:rPr>
              <a:t>parle</a:t>
            </a:r>
            <a:r>
              <a:rPr lang="en-US" sz="2400" dirty="0">
                <a:solidFill>
                  <a:srgbClr val="FFFFFF"/>
                </a:solidFill>
              </a:rPr>
              <a:t> « d’un </a:t>
            </a:r>
            <a:r>
              <a:rPr lang="en-US" sz="2400" dirty="0" err="1">
                <a:solidFill>
                  <a:srgbClr val="FFFFFF"/>
                </a:solidFill>
              </a:rPr>
              <a:t>côté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sombre</a:t>
            </a:r>
            <a:r>
              <a:rPr lang="en-US" sz="2400" dirty="0">
                <a:solidFill>
                  <a:srgbClr val="FFFFFF"/>
                </a:solidFill>
              </a:rPr>
              <a:t>»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la vie de </a:t>
            </a:r>
            <a:r>
              <a:rPr lang="en-US" sz="2400" dirty="0" err="1">
                <a:solidFill>
                  <a:srgbClr val="FFFFFF"/>
                </a:solidFill>
              </a:rPr>
              <a:t>l’artiste</a:t>
            </a:r>
            <a:r>
              <a:rPr lang="en-US" sz="2400" dirty="0">
                <a:solidFill>
                  <a:srgbClr val="FFFFFF"/>
                </a:solidFill>
              </a:rPr>
              <a:t>. La </a:t>
            </a:r>
            <a:r>
              <a:rPr lang="en-US" sz="2400" dirty="0" err="1">
                <a:solidFill>
                  <a:srgbClr val="FFFFFF"/>
                </a:solidFill>
              </a:rPr>
              <a:t>seconde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prétend</a:t>
            </a:r>
            <a:r>
              <a:rPr lang="en-US" sz="2400" dirty="0">
                <a:solidFill>
                  <a:srgbClr val="FFFFFF"/>
                </a:solidFill>
              </a:rPr>
              <a:t> « </a:t>
            </a:r>
            <a:r>
              <a:rPr lang="en-US" sz="2400" dirty="0" err="1">
                <a:solidFill>
                  <a:srgbClr val="FFFFFF"/>
                </a:solidFill>
              </a:rPr>
              <a:t>qu’il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avait</a:t>
            </a:r>
            <a:r>
              <a:rPr lang="en-US" sz="2400" dirty="0">
                <a:solidFill>
                  <a:srgbClr val="FFFFFF"/>
                </a:solidFill>
              </a:rPr>
              <a:t> tout pour </a:t>
            </a:r>
            <a:r>
              <a:rPr lang="en-US" sz="2400" dirty="0" err="1">
                <a:solidFill>
                  <a:srgbClr val="FFFFFF"/>
                </a:solidFill>
              </a:rPr>
              <a:t>être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heureux</a:t>
            </a:r>
            <a:r>
              <a:rPr lang="en-US" sz="2400" dirty="0">
                <a:solidFill>
                  <a:srgbClr val="FFFFFF"/>
                </a:solidFill>
              </a:rPr>
              <a:t> ».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Un </a:t>
            </a:r>
            <a:r>
              <a:rPr lang="en-US" sz="2400" dirty="0">
                <a:solidFill>
                  <a:srgbClr val="FFFFFF"/>
                </a:solidFill>
              </a:rPr>
              <a:t>homme « qui </a:t>
            </a:r>
            <a:r>
              <a:rPr lang="en-US" sz="2400" dirty="0" err="1">
                <a:solidFill>
                  <a:srgbClr val="FFFFFF"/>
                </a:solidFill>
              </a:rPr>
              <a:t>avait</a:t>
            </a:r>
            <a:r>
              <a:rPr lang="en-US" sz="2400" dirty="0">
                <a:solidFill>
                  <a:srgbClr val="FFFFFF"/>
                </a:solidFill>
              </a:rPr>
              <a:t> tout pour </a:t>
            </a:r>
            <a:r>
              <a:rPr lang="en-US" sz="2400" dirty="0" err="1">
                <a:solidFill>
                  <a:srgbClr val="FFFFFF"/>
                </a:solidFill>
              </a:rPr>
              <a:t>être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heureux</a:t>
            </a:r>
            <a:r>
              <a:rPr lang="en-US" sz="2400" dirty="0">
                <a:solidFill>
                  <a:srgbClr val="FFFFFF"/>
                </a:solidFill>
              </a:rPr>
              <a:t> » </a:t>
            </a:r>
            <a:r>
              <a:rPr lang="en-US" sz="2400" dirty="0" err="1">
                <a:solidFill>
                  <a:srgbClr val="FFFFFF"/>
                </a:solidFill>
              </a:rPr>
              <a:t>pouvait-il</a:t>
            </a:r>
            <a:r>
              <a:rPr lang="en-US" sz="2400" dirty="0">
                <a:solidFill>
                  <a:srgbClr val="FFFFFF"/>
                </a:solidFill>
              </a:rPr>
              <a:t> porter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lui</a:t>
            </a:r>
            <a:r>
              <a:rPr lang="en-US" sz="2400" dirty="0">
                <a:solidFill>
                  <a:srgbClr val="FFFFFF"/>
                </a:solidFill>
              </a:rPr>
              <a:t> « un </a:t>
            </a:r>
            <a:r>
              <a:rPr lang="en-US" sz="2400" dirty="0" err="1">
                <a:solidFill>
                  <a:srgbClr val="FFFFFF"/>
                </a:solidFill>
              </a:rPr>
              <a:t>côté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sombre</a:t>
            </a:r>
            <a:r>
              <a:rPr lang="en-US" sz="2400" dirty="0">
                <a:solidFill>
                  <a:srgbClr val="FFFFFF"/>
                </a:solidFill>
              </a:rPr>
              <a:t> » qui le </a:t>
            </a:r>
            <a:r>
              <a:rPr lang="en-US" sz="2400" dirty="0" err="1">
                <a:solidFill>
                  <a:srgbClr val="FFFFFF"/>
                </a:solidFill>
              </a:rPr>
              <a:t>conduisit</a:t>
            </a:r>
            <a:r>
              <a:rPr lang="en-US" sz="2400" dirty="0">
                <a:solidFill>
                  <a:srgbClr val="FFFFFF"/>
                </a:solidFill>
              </a:rPr>
              <a:t> au suicide ?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PT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1979790"/>
            <a:ext cx="7772400" cy="1872544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FFFFFF"/>
                </a:solidFill>
              </a:rPr>
              <a:t>Qu'est-ce</a:t>
            </a:r>
            <a:r>
              <a:rPr lang="en-US" sz="4800" dirty="0">
                <a:solidFill>
                  <a:srgbClr val="FFFFFF"/>
                </a:solidFill>
              </a:rPr>
              <a:t> que le </a:t>
            </a:r>
            <a:r>
              <a:rPr lang="en-US" sz="4800" dirty="0" smtClean="0">
                <a:solidFill>
                  <a:srgbClr val="FFFFFF"/>
                </a:solidFill>
              </a:rPr>
              <a:t/>
            </a:r>
            <a:br>
              <a:rPr lang="en-US" sz="4800" dirty="0" smtClean="0">
                <a:solidFill>
                  <a:srgbClr val="FFFFFF"/>
                </a:solidFill>
              </a:rPr>
            </a:br>
            <a:r>
              <a:rPr lang="en-US" sz="4800" dirty="0" err="1" smtClean="0">
                <a:solidFill>
                  <a:srgbClr val="FFFFFF"/>
                </a:solidFill>
              </a:rPr>
              <a:t>bonheur</a:t>
            </a:r>
            <a:r>
              <a:rPr lang="en-US" sz="4800" dirty="0" smtClean="0">
                <a:solidFill>
                  <a:srgbClr val="FFFFFF"/>
                </a:solidFill>
              </a:rPr>
              <a:t> </a:t>
            </a:r>
            <a:r>
              <a:rPr lang="en-US" sz="4800" dirty="0">
                <a:solidFill>
                  <a:srgbClr val="FFFFFF"/>
                </a:solidFill>
              </a:rPr>
              <a:t>?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3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Qu'est-ce</a:t>
            </a:r>
            <a:r>
              <a:rPr lang="en-US" dirty="0">
                <a:solidFill>
                  <a:srgbClr val="FFFFFF"/>
                </a:solidFill>
              </a:rPr>
              <a:t> que le </a:t>
            </a:r>
            <a:r>
              <a:rPr lang="en-US" dirty="0" err="1">
                <a:solidFill>
                  <a:srgbClr val="FFFFFF"/>
                </a:solidFill>
              </a:rPr>
              <a:t>bonheur</a:t>
            </a:r>
            <a:r>
              <a:rPr lang="en-US" dirty="0">
                <a:solidFill>
                  <a:srgbClr val="FFFFFF"/>
                </a:solidFill>
              </a:rPr>
              <a:t> 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44311" y="1741310"/>
            <a:ext cx="5398912" cy="4525963"/>
          </a:xfrm>
        </p:spPr>
        <p:txBody>
          <a:bodyPr>
            <a:noAutofit/>
          </a:bodyPr>
          <a:lstStyle/>
          <a:p>
            <a:pPr algn="just"/>
            <a:r>
              <a:rPr lang="en-US" sz="2300" spc="-50" dirty="0">
                <a:solidFill>
                  <a:srgbClr val="FFFFFF"/>
                </a:solidFill>
              </a:rPr>
              <a:t>Tout au long de </a:t>
            </a:r>
            <a:r>
              <a:rPr lang="en-US" sz="2300" spc="-50" dirty="0" err="1">
                <a:solidFill>
                  <a:srgbClr val="FFFFFF"/>
                </a:solidFill>
              </a:rPr>
              <a:t>l’histoire</a:t>
            </a:r>
            <a:r>
              <a:rPr lang="en-US" sz="2300" spc="-50" dirty="0">
                <a:solidFill>
                  <a:srgbClr val="FFFFFF"/>
                </a:solidFill>
              </a:rPr>
              <a:t>, des philosophes, </a:t>
            </a:r>
            <a:r>
              <a:rPr lang="en-US" sz="2300" spc="-50" dirty="0" err="1">
                <a:solidFill>
                  <a:srgbClr val="FFFFFF"/>
                </a:solidFill>
              </a:rPr>
              <a:t>écrivains</a:t>
            </a:r>
            <a:r>
              <a:rPr lang="en-US" sz="2300" spc="-50" dirty="0">
                <a:solidFill>
                  <a:srgbClr val="FFFFFF"/>
                </a:solidFill>
              </a:rPr>
              <a:t>, </a:t>
            </a:r>
            <a:r>
              <a:rPr lang="en-US" sz="2300" spc="-50" dirty="0" err="1">
                <a:solidFill>
                  <a:srgbClr val="FFFFFF"/>
                </a:solidFill>
              </a:rPr>
              <a:t>psychologues</a:t>
            </a:r>
            <a:r>
              <a:rPr lang="en-US" sz="2300" spc="-50" dirty="0">
                <a:solidFill>
                  <a:srgbClr val="FFFFFF"/>
                </a:solidFill>
              </a:rPr>
              <a:t> et </a:t>
            </a:r>
            <a:r>
              <a:rPr lang="en-US" sz="2300" spc="-50" dirty="0" err="1">
                <a:solidFill>
                  <a:srgbClr val="FFFFFF"/>
                </a:solidFill>
              </a:rPr>
              <a:t>théologiens</a:t>
            </a:r>
            <a:r>
              <a:rPr lang="en-US" sz="2300" spc="-50" dirty="0">
                <a:solidFill>
                  <a:srgbClr val="FFFFFF"/>
                </a:solidFill>
              </a:rPr>
              <a:t> </a:t>
            </a:r>
            <a:r>
              <a:rPr lang="en-US" sz="2300" spc="-50" dirty="0" err="1">
                <a:solidFill>
                  <a:srgbClr val="FFFFFF"/>
                </a:solidFill>
              </a:rPr>
              <a:t>ont</a:t>
            </a:r>
            <a:r>
              <a:rPr lang="en-US" sz="2300" spc="-50" dirty="0">
                <a:solidFill>
                  <a:srgbClr val="FFFFFF"/>
                </a:solidFill>
              </a:rPr>
              <a:t> </a:t>
            </a:r>
            <a:r>
              <a:rPr lang="en-US" sz="2300" spc="-50" dirty="0" err="1">
                <a:solidFill>
                  <a:srgbClr val="FFFFFF"/>
                </a:solidFill>
              </a:rPr>
              <a:t>essayé</a:t>
            </a:r>
            <a:r>
              <a:rPr lang="en-US" sz="2300" spc="-50" dirty="0">
                <a:solidFill>
                  <a:srgbClr val="FFFFFF"/>
                </a:solidFill>
              </a:rPr>
              <a:t> de </a:t>
            </a:r>
            <a:r>
              <a:rPr lang="en-US" sz="2300" spc="-50" dirty="0" err="1">
                <a:solidFill>
                  <a:srgbClr val="FFFFFF"/>
                </a:solidFill>
              </a:rPr>
              <a:t>définir</a:t>
            </a:r>
            <a:r>
              <a:rPr lang="en-US" sz="2300" spc="-50" dirty="0">
                <a:solidFill>
                  <a:srgbClr val="FFFFFF"/>
                </a:solidFill>
              </a:rPr>
              <a:t> le </a:t>
            </a:r>
            <a:r>
              <a:rPr lang="en-US" sz="2300" spc="-50" dirty="0" err="1" smtClean="0">
                <a:solidFill>
                  <a:srgbClr val="FFFFFF"/>
                </a:solidFill>
              </a:rPr>
              <a:t>bonheur</a:t>
            </a:r>
            <a:r>
              <a:rPr lang="en-US" sz="2300" spc="-5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300" dirty="0" err="1" smtClean="0">
                <a:solidFill>
                  <a:srgbClr val="FFFFFF"/>
                </a:solidFill>
              </a:rPr>
              <a:t>Démocrite</a:t>
            </a:r>
            <a:r>
              <a:rPr lang="en-US" sz="2300" dirty="0">
                <a:solidFill>
                  <a:srgbClr val="FFFFFF"/>
                </a:solidFill>
              </a:rPr>
              <a:t>, qui </a:t>
            </a:r>
            <a:r>
              <a:rPr lang="en-US" sz="2300" dirty="0" err="1">
                <a:solidFill>
                  <a:srgbClr val="FFFFFF"/>
                </a:solidFill>
              </a:rPr>
              <a:t>vivait</a:t>
            </a:r>
            <a:r>
              <a:rPr lang="en-US" sz="2300" dirty="0">
                <a:solidFill>
                  <a:srgbClr val="FFFFFF"/>
                </a:solidFill>
              </a:rPr>
              <a:t> au </a:t>
            </a:r>
            <a:r>
              <a:rPr lang="en-US" sz="2300" dirty="0" err="1">
                <a:solidFill>
                  <a:srgbClr val="FFFFFF"/>
                </a:solidFill>
              </a:rPr>
              <a:t>IVe</a:t>
            </a:r>
            <a:r>
              <a:rPr lang="en-US" sz="2300" dirty="0">
                <a:solidFill>
                  <a:srgbClr val="FFFFFF"/>
                </a:solidFill>
              </a:rPr>
              <a:t> siècle </a:t>
            </a:r>
            <a:r>
              <a:rPr lang="en-US" sz="2300" dirty="0" err="1">
                <a:solidFill>
                  <a:srgbClr val="FFFFFF"/>
                </a:solidFill>
              </a:rPr>
              <a:t>avant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Jésus</a:t>
            </a:r>
            <a:r>
              <a:rPr lang="en-US" sz="2300" dirty="0">
                <a:solidFill>
                  <a:srgbClr val="FFFFFF"/>
                </a:solidFill>
              </a:rPr>
              <a:t>-Christ, </a:t>
            </a:r>
            <a:r>
              <a:rPr lang="en-US" sz="2300" dirty="0" err="1">
                <a:solidFill>
                  <a:srgbClr val="FFFFFF"/>
                </a:solidFill>
              </a:rPr>
              <a:t>disait</a:t>
            </a:r>
            <a:r>
              <a:rPr lang="en-US" sz="2300" dirty="0">
                <a:solidFill>
                  <a:srgbClr val="FFFFFF"/>
                </a:solidFill>
              </a:rPr>
              <a:t> que le « </a:t>
            </a:r>
            <a:r>
              <a:rPr lang="en-US" sz="2300" dirty="0" err="1">
                <a:solidFill>
                  <a:srgbClr val="FFFFFF"/>
                </a:solidFill>
              </a:rPr>
              <a:t>bonheur</a:t>
            </a:r>
            <a:r>
              <a:rPr lang="en-US" sz="2300" dirty="0">
                <a:solidFill>
                  <a:srgbClr val="FFFFFF"/>
                </a:solidFill>
              </a:rPr>
              <a:t> et le </a:t>
            </a:r>
            <a:r>
              <a:rPr lang="en-US" sz="2300" dirty="0" err="1">
                <a:solidFill>
                  <a:srgbClr val="FFFFFF"/>
                </a:solidFill>
              </a:rPr>
              <a:t>malheur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sont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dans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l’âme</a:t>
            </a:r>
            <a:r>
              <a:rPr lang="en-US" sz="2300" dirty="0">
                <a:solidFill>
                  <a:srgbClr val="FFFFFF"/>
                </a:solidFill>
              </a:rPr>
              <a:t> ». </a:t>
            </a:r>
            <a:endParaRPr lang="en-US" sz="2300" dirty="0" smtClean="0">
              <a:solidFill>
                <a:srgbClr val="FFFFFF"/>
              </a:solidFill>
            </a:endParaRPr>
          </a:p>
          <a:p>
            <a:pPr algn="just"/>
            <a:r>
              <a:rPr lang="en-US" sz="2300" dirty="0" err="1" smtClean="0">
                <a:solidFill>
                  <a:srgbClr val="FFFFFF"/>
                </a:solidFill>
              </a:rPr>
              <a:t>Épictète</a:t>
            </a:r>
            <a:r>
              <a:rPr lang="en-US" sz="2300" dirty="0" smtClean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enseignait</a:t>
            </a:r>
            <a:r>
              <a:rPr lang="en-US" sz="2300" dirty="0">
                <a:solidFill>
                  <a:srgbClr val="FFFFFF"/>
                </a:solidFill>
              </a:rPr>
              <a:t> que « le </a:t>
            </a:r>
            <a:r>
              <a:rPr lang="en-US" sz="2300" dirty="0" err="1">
                <a:solidFill>
                  <a:srgbClr val="FFFFFF"/>
                </a:solidFill>
              </a:rPr>
              <a:t>bonheur</a:t>
            </a:r>
            <a:r>
              <a:rPr lang="en-US" sz="2300" dirty="0">
                <a:solidFill>
                  <a:srgbClr val="FFFFFF"/>
                </a:solidFill>
              </a:rPr>
              <a:t> et le </a:t>
            </a:r>
            <a:r>
              <a:rPr lang="en-US" sz="2300" dirty="0" err="1">
                <a:solidFill>
                  <a:srgbClr val="FFFFFF"/>
                </a:solidFill>
              </a:rPr>
              <a:t>désir</a:t>
            </a:r>
            <a:r>
              <a:rPr lang="en-US" sz="2300" dirty="0">
                <a:solidFill>
                  <a:srgbClr val="FFFFFF"/>
                </a:solidFill>
              </a:rPr>
              <a:t> ne </a:t>
            </a:r>
            <a:r>
              <a:rPr lang="en-US" sz="2300" dirty="0" err="1">
                <a:solidFill>
                  <a:srgbClr val="FFFFFF"/>
                </a:solidFill>
              </a:rPr>
              <a:t>peuvent</a:t>
            </a:r>
            <a:r>
              <a:rPr lang="en-US" sz="2300" dirty="0">
                <a:solidFill>
                  <a:srgbClr val="FFFFFF"/>
                </a:solidFill>
              </a:rPr>
              <a:t> cohabiter </a:t>
            </a:r>
            <a:r>
              <a:rPr lang="en-US" sz="2300" dirty="0" smtClean="0">
                <a:solidFill>
                  <a:srgbClr val="FFFFFF"/>
                </a:solidFill>
              </a:rPr>
              <a:t>».</a:t>
            </a:r>
          </a:p>
          <a:p>
            <a:pPr algn="just"/>
            <a:r>
              <a:rPr lang="en-US" sz="2300" dirty="0" smtClean="0">
                <a:solidFill>
                  <a:srgbClr val="FFFFFF"/>
                </a:solidFill>
              </a:rPr>
              <a:t>Il </a:t>
            </a:r>
            <a:r>
              <a:rPr lang="en-US" sz="2300" dirty="0">
                <a:solidFill>
                  <a:srgbClr val="FFFFFF"/>
                </a:solidFill>
              </a:rPr>
              <a:t>se </a:t>
            </a:r>
            <a:r>
              <a:rPr lang="en-US" sz="2300" dirty="0" err="1">
                <a:solidFill>
                  <a:srgbClr val="FFFFFF"/>
                </a:solidFill>
              </a:rPr>
              <a:t>référait</a:t>
            </a:r>
            <a:r>
              <a:rPr lang="en-US" sz="2300" dirty="0">
                <a:solidFill>
                  <a:srgbClr val="FFFFFF"/>
                </a:solidFill>
              </a:rPr>
              <a:t> au </a:t>
            </a:r>
            <a:r>
              <a:rPr lang="en-US" sz="2300" dirty="0" err="1">
                <a:solidFill>
                  <a:srgbClr val="FFFFFF"/>
                </a:solidFill>
              </a:rPr>
              <a:t>bonheur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comme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à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quelque</a:t>
            </a:r>
            <a:r>
              <a:rPr lang="en-US" sz="2300" dirty="0">
                <a:solidFill>
                  <a:srgbClr val="FFFFFF"/>
                </a:solidFill>
              </a:rPr>
              <a:t> chose </a:t>
            </a:r>
            <a:r>
              <a:rPr lang="en-US" sz="2300" dirty="0" err="1">
                <a:solidFill>
                  <a:srgbClr val="FFFFFF"/>
                </a:solidFill>
              </a:rPr>
              <a:t>d’impossible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à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atteindre</a:t>
            </a:r>
            <a:r>
              <a:rPr lang="en-US" sz="2300" dirty="0">
                <a:solidFill>
                  <a:srgbClr val="FFFFFF"/>
                </a:solidFill>
              </a:rPr>
              <a:t>.</a:t>
            </a:r>
            <a:endParaRPr lang="en-US" sz="2300" dirty="0" smtClean="0">
              <a:solidFill>
                <a:srgbClr val="FFFFFF"/>
              </a:solidFill>
            </a:endParaRPr>
          </a:p>
        </p:txBody>
      </p:sp>
      <p:pic>
        <p:nvPicPr>
          <p:cNvPr id="5" name="Imagen 4" descr="Democritu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224" y="1846487"/>
            <a:ext cx="2668728" cy="370200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9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Pouvons</a:t>
            </a:r>
            <a:r>
              <a:rPr lang="en-US" dirty="0">
                <a:solidFill>
                  <a:srgbClr val="FFFFFF"/>
                </a:solidFill>
              </a:rPr>
              <a:t>-nous </a:t>
            </a:r>
            <a:r>
              <a:rPr lang="en-US" dirty="0" err="1">
                <a:solidFill>
                  <a:srgbClr val="FFFFFF"/>
                </a:solidFill>
              </a:rPr>
              <a:t>atteindre</a:t>
            </a:r>
            <a:r>
              <a:rPr lang="en-US" dirty="0">
                <a:solidFill>
                  <a:srgbClr val="FFFFFF"/>
                </a:solidFill>
              </a:rPr>
              <a:t> le </a:t>
            </a:r>
            <a:r>
              <a:rPr lang="en-US" dirty="0" err="1">
                <a:solidFill>
                  <a:srgbClr val="FFFFFF"/>
                </a:solidFill>
              </a:rPr>
              <a:t>bonheur</a:t>
            </a:r>
            <a:r>
              <a:rPr lang="en-US" dirty="0">
                <a:solidFill>
                  <a:srgbClr val="FFFFFF"/>
                </a:solidFill>
              </a:rPr>
              <a:t> 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00755" y="1797756"/>
            <a:ext cx="5046133" cy="4525963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Shakespeare </a:t>
            </a:r>
            <a:r>
              <a:rPr lang="en-US" sz="2400" dirty="0" err="1">
                <a:solidFill>
                  <a:srgbClr val="FFFFFF"/>
                </a:solidFill>
              </a:rPr>
              <a:t>disait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qu’il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amer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contempler</a:t>
            </a:r>
            <a:r>
              <a:rPr lang="en-US" sz="2400" dirty="0">
                <a:solidFill>
                  <a:srgbClr val="FFFFFF"/>
                </a:solidFill>
              </a:rPr>
              <a:t> le </a:t>
            </a:r>
            <a:r>
              <a:rPr lang="en-US" sz="2400" dirty="0" err="1">
                <a:solidFill>
                  <a:srgbClr val="FFFFFF"/>
                </a:solidFill>
              </a:rPr>
              <a:t>bonheur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travers les </a:t>
            </a:r>
            <a:r>
              <a:rPr lang="en-US" sz="2400" dirty="0" err="1">
                <a:solidFill>
                  <a:srgbClr val="FFFFFF"/>
                </a:solidFill>
              </a:rPr>
              <a:t>yeux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quelqu’un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d’autre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Il </a:t>
            </a:r>
            <a:r>
              <a:rPr lang="en-US" sz="2400" dirty="0" err="1">
                <a:solidFill>
                  <a:srgbClr val="FFFFFF"/>
                </a:solidFill>
              </a:rPr>
              <a:t>croyait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comme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Épictète</a:t>
            </a:r>
            <a:r>
              <a:rPr lang="en-US" sz="2400" dirty="0">
                <a:solidFill>
                  <a:srgbClr val="FFFFFF"/>
                </a:solidFill>
              </a:rPr>
              <a:t> que le </a:t>
            </a:r>
            <a:r>
              <a:rPr lang="en-US" sz="2400" dirty="0" err="1">
                <a:solidFill>
                  <a:srgbClr val="FFFFFF"/>
                </a:solidFill>
              </a:rPr>
              <a:t>bonheur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réside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soi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0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49943"/>
            <a:ext cx="8229600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 </a:t>
            </a:r>
            <a:r>
              <a:rPr lang="en-US" dirty="0" err="1">
                <a:solidFill>
                  <a:srgbClr val="FFFFFF"/>
                </a:solidFill>
              </a:rPr>
              <a:t>bonheur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est-il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une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simple </a:t>
            </a:r>
            <a:r>
              <a:rPr lang="en-US" dirty="0" err="1">
                <a:solidFill>
                  <a:srgbClr val="FFFFFF"/>
                </a:solidFill>
              </a:rPr>
              <a:t>utopie</a:t>
            </a:r>
            <a:r>
              <a:rPr lang="en-US" dirty="0">
                <a:solidFill>
                  <a:srgbClr val="FFFFFF"/>
                </a:solidFill>
              </a:rPr>
              <a:t> 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094085"/>
            <a:ext cx="4975578" cy="4525963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George Bernard Shaw </a:t>
            </a:r>
            <a:r>
              <a:rPr lang="en-US" sz="2400" dirty="0" err="1">
                <a:solidFill>
                  <a:srgbClr val="FFFFFF"/>
                </a:solidFill>
              </a:rPr>
              <a:t>argumentait</a:t>
            </a:r>
            <a:r>
              <a:rPr lang="en-US" sz="2400" dirty="0">
                <a:solidFill>
                  <a:srgbClr val="FFFFFF"/>
                </a:solidFill>
              </a:rPr>
              <a:t> que </a:t>
            </a:r>
            <a:r>
              <a:rPr lang="en-US" sz="2400" dirty="0" err="1">
                <a:solidFill>
                  <a:srgbClr val="FFFFFF"/>
                </a:solidFill>
              </a:rPr>
              <a:t>personne</a:t>
            </a:r>
            <a:r>
              <a:rPr lang="en-US" sz="2400" dirty="0">
                <a:solidFill>
                  <a:srgbClr val="FFFFFF"/>
                </a:solidFill>
              </a:rPr>
              <a:t> ne </a:t>
            </a:r>
            <a:r>
              <a:rPr lang="en-US" sz="2400" dirty="0" err="1">
                <a:solidFill>
                  <a:srgbClr val="FFFFFF"/>
                </a:solidFill>
              </a:rPr>
              <a:t>pourrait</a:t>
            </a:r>
            <a:r>
              <a:rPr lang="en-US" sz="2400" dirty="0">
                <a:solidFill>
                  <a:srgbClr val="FFFFFF"/>
                </a:solidFill>
              </a:rPr>
              <a:t> supporter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vie de </a:t>
            </a:r>
            <a:r>
              <a:rPr lang="en-US" sz="2400" dirty="0" err="1">
                <a:solidFill>
                  <a:srgbClr val="FFFFFF"/>
                </a:solidFill>
              </a:rPr>
              <a:t>bonheur</a:t>
            </a:r>
            <a:r>
              <a:rPr lang="en-US" sz="2400" dirty="0">
                <a:solidFill>
                  <a:srgbClr val="FFFFFF"/>
                </a:solidFill>
              </a:rPr>
              <a:t> parfait </a:t>
            </a:r>
            <a:r>
              <a:rPr lang="en-US" sz="2400" dirty="0" err="1">
                <a:solidFill>
                  <a:srgbClr val="FFFFFF"/>
                </a:solidFill>
              </a:rPr>
              <a:t>parce</a:t>
            </a:r>
            <a:r>
              <a:rPr lang="en-US" sz="2400" dirty="0">
                <a:solidFill>
                  <a:srgbClr val="FFFFFF"/>
                </a:solidFill>
              </a:rPr>
              <a:t> que </a:t>
            </a:r>
            <a:r>
              <a:rPr lang="en-US" sz="2400" dirty="0" err="1">
                <a:solidFill>
                  <a:srgbClr val="FFFFFF"/>
                </a:solidFill>
              </a:rPr>
              <a:t>cela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ferait</a:t>
            </a:r>
            <a:r>
              <a:rPr lang="en-US" sz="2400" dirty="0">
                <a:solidFill>
                  <a:srgbClr val="FFFFFF"/>
                </a:solidFill>
              </a:rPr>
              <a:t> de la </a:t>
            </a:r>
            <a:r>
              <a:rPr lang="en-US" sz="2400" dirty="0" err="1">
                <a:solidFill>
                  <a:srgbClr val="FFFFFF"/>
                </a:solidFill>
              </a:rPr>
              <a:t>terre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enfer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Il </a:t>
            </a:r>
            <a:r>
              <a:rPr lang="en-US" sz="2400" dirty="0" err="1">
                <a:solidFill>
                  <a:srgbClr val="FFFFFF"/>
                </a:solidFill>
              </a:rPr>
              <a:t>considérait</a:t>
            </a:r>
            <a:r>
              <a:rPr lang="en-US" sz="2400" dirty="0">
                <a:solidFill>
                  <a:srgbClr val="FFFFFF"/>
                </a:solidFill>
              </a:rPr>
              <a:t> le </a:t>
            </a:r>
            <a:r>
              <a:rPr lang="en-US" sz="2400" dirty="0" err="1">
                <a:solidFill>
                  <a:srgbClr val="FFFFFF"/>
                </a:solidFill>
              </a:rPr>
              <a:t>bonheur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comme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simple </a:t>
            </a:r>
            <a:r>
              <a:rPr lang="en-US" sz="2400" dirty="0" err="1">
                <a:solidFill>
                  <a:srgbClr val="FFFFFF"/>
                </a:solidFill>
              </a:rPr>
              <a:t>utopie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3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Tous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aspirent</a:t>
            </a:r>
            <a:r>
              <a:rPr lang="en-US" dirty="0">
                <a:solidFill>
                  <a:srgbClr val="FFFFFF"/>
                </a:solidFill>
              </a:rPr>
              <a:t> au </a:t>
            </a:r>
            <a:r>
              <a:rPr lang="en-US" dirty="0" err="1">
                <a:solidFill>
                  <a:srgbClr val="FFFFFF"/>
                </a:solidFill>
              </a:rPr>
              <a:t>bonheur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500" dirty="0" err="1">
                <a:solidFill>
                  <a:srgbClr val="FFFFFF"/>
                </a:solidFill>
              </a:rPr>
              <a:t>Finalement</a:t>
            </a:r>
            <a:r>
              <a:rPr lang="en-US" sz="2500" dirty="0">
                <a:solidFill>
                  <a:srgbClr val="FFFFFF"/>
                </a:solidFill>
              </a:rPr>
              <a:t>, </a:t>
            </a:r>
            <a:r>
              <a:rPr lang="en-US" sz="2500" dirty="0" err="1">
                <a:solidFill>
                  <a:srgbClr val="FFFFFF"/>
                </a:solidFill>
              </a:rPr>
              <a:t>qu’est-ce</a:t>
            </a:r>
            <a:r>
              <a:rPr lang="en-US" sz="2500" dirty="0">
                <a:solidFill>
                  <a:srgbClr val="FFFFFF"/>
                </a:solidFill>
              </a:rPr>
              <a:t> que le </a:t>
            </a:r>
            <a:r>
              <a:rPr lang="en-US" sz="2500" dirty="0" err="1">
                <a:solidFill>
                  <a:srgbClr val="FFFFFF"/>
                </a:solidFill>
              </a:rPr>
              <a:t>bonheur</a:t>
            </a:r>
            <a:r>
              <a:rPr lang="en-US" sz="2500" dirty="0">
                <a:solidFill>
                  <a:srgbClr val="FFFFFF"/>
                </a:solidFill>
              </a:rPr>
              <a:t> ? Comment le </a:t>
            </a:r>
            <a:r>
              <a:rPr lang="en-US" sz="2500" dirty="0" err="1">
                <a:solidFill>
                  <a:srgbClr val="FFFFFF"/>
                </a:solidFill>
              </a:rPr>
              <a:t>reconnaître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lorsqu’il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passe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à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côté</a:t>
            </a:r>
            <a:r>
              <a:rPr lang="en-US" sz="2500" dirty="0">
                <a:solidFill>
                  <a:srgbClr val="FFFFFF"/>
                </a:solidFill>
              </a:rPr>
              <a:t> de nous ? Comment y </a:t>
            </a:r>
            <a:r>
              <a:rPr lang="en-US" sz="2500" dirty="0" err="1">
                <a:solidFill>
                  <a:srgbClr val="FFFFFF"/>
                </a:solidFill>
              </a:rPr>
              <a:t>parvenir</a:t>
            </a:r>
            <a:r>
              <a:rPr lang="en-US" sz="2500" dirty="0">
                <a:solidFill>
                  <a:srgbClr val="FFFFFF"/>
                </a:solidFill>
              </a:rPr>
              <a:t> ? </a:t>
            </a:r>
            <a:r>
              <a:rPr lang="en-US" sz="2500" dirty="0" err="1">
                <a:solidFill>
                  <a:srgbClr val="FFFFFF"/>
                </a:solidFill>
              </a:rPr>
              <a:t>Pouvons</a:t>
            </a:r>
            <a:r>
              <a:rPr lang="en-US" sz="2500" dirty="0">
                <a:solidFill>
                  <a:srgbClr val="FFFFFF"/>
                </a:solidFill>
              </a:rPr>
              <a:t> nous </a:t>
            </a:r>
            <a:r>
              <a:rPr lang="en-US" sz="2500" dirty="0" err="1">
                <a:solidFill>
                  <a:srgbClr val="FFFFFF"/>
                </a:solidFill>
              </a:rPr>
              <a:t>en</a:t>
            </a:r>
            <a:r>
              <a:rPr lang="en-US" sz="2500" dirty="0">
                <a:solidFill>
                  <a:srgbClr val="FFFFFF"/>
                </a:solidFill>
              </a:rPr>
              <a:t> donner </a:t>
            </a:r>
            <a:r>
              <a:rPr lang="en-US" sz="2500" dirty="0" err="1">
                <a:solidFill>
                  <a:srgbClr val="FFFFFF"/>
                </a:solidFill>
              </a:rPr>
              <a:t>à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nos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êtres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chers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smtClean="0">
                <a:solidFill>
                  <a:srgbClr val="FFFFFF"/>
                </a:solidFill>
              </a:rPr>
              <a:t>?</a:t>
            </a:r>
          </a:p>
          <a:p>
            <a:pPr algn="just"/>
            <a:r>
              <a:rPr lang="en-US" sz="2500" dirty="0" err="1" smtClean="0">
                <a:solidFill>
                  <a:srgbClr val="FFFFFF"/>
                </a:solidFill>
              </a:rPr>
              <a:t>Mais</a:t>
            </a:r>
            <a:r>
              <a:rPr lang="en-US" sz="2500" dirty="0">
                <a:solidFill>
                  <a:srgbClr val="FFFFFF"/>
                </a:solidFill>
              </a:rPr>
              <a:t>, </a:t>
            </a:r>
            <a:r>
              <a:rPr lang="en-US" sz="2500" dirty="0" err="1">
                <a:solidFill>
                  <a:srgbClr val="FFFFFF"/>
                </a:solidFill>
              </a:rPr>
              <a:t>d'une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façon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ou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d’une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autre</a:t>
            </a:r>
            <a:r>
              <a:rPr lang="en-US" sz="2500" dirty="0">
                <a:solidFill>
                  <a:srgbClr val="FFFFFF"/>
                </a:solidFill>
              </a:rPr>
              <a:t>, la </a:t>
            </a:r>
            <a:r>
              <a:rPr lang="en-US" sz="2500" dirty="0" err="1">
                <a:solidFill>
                  <a:srgbClr val="FFFFFF"/>
                </a:solidFill>
              </a:rPr>
              <a:t>vérité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est</a:t>
            </a:r>
            <a:r>
              <a:rPr lang="en-US" sz="2500" dirty="0">
                <a:solidFill>
                  <a:srgbClr val="FFFFFF"/>
                </a:solidFill>
              </a:rPr>
              <a:t> que nous </a:t>
            </a:r>
            <a:r>
              <a:rPr lang="en-US" sz="2500" dirty="0" err="1">
                <a:solidFill>
                  <a:srgbClr val="FFFFFF"/>
                </a:solidFill>
              </a:rPr>
              <a:t>désirons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tous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être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heureux</a:t>
            </a:r>
            <a:r>
              <a:rPr lang="en-US" sz="2500" dirty="0">
                <a:solidFill>
                  <a:srgbClr val="FFFFFF"/>
                </a:solidFill>
              </a:rPr>
              <a:t>. Tout </a:t>
            </a:r>
            <a:r>
              <a:rPr lang="en-US" sz="2500" dirty="0" err="1">
                <a:solidFill>
                  <a:srgbClr val="FFFFFF"/>
                </a:solidFill>
              </a:rPr>
              <a:t>ce</a:t>
            </a:r>
            <a:r>
              <a:rPr lang="en-US" sz="2500" dirty="0">
                <a:solidFill>
                  <a:srgbClr val="FFFFFF"/>
                </a:solidFill>
              </a:rPr>
              <a:t> que </a:t>
            </a:r>
            <a:r>
              <a:rPr lang="en-US" sz="2500" dirty="0" err="1">
                <a:solidFill>
                  <a:srgbClr val="FFFFFF"/>
                </a:solidFill>
              </a:rPr>
              <a:t>l’homme</a:t>
            </a:r>
            <a:r>
              <a:rPr lang="en-US" sz="2500" dirty="0">
                <a:solidFill>
                  <a:srgbClr val="FFFFFF"/>
                </a:solidFill>
              </a:rPr>
              <a:t> fait, </a:t>
            </a:r>
            <a:r>
              <a:rPr lang="en-US" sz="2500" dirty="0" err="1">
                <a:solidFill>
                  <a:srgbClr val="FFFFFF"/>
                </a:solidFill>
              </a:rPr>
              <a:t>il</a:t>
            </a:r>
            <a:r>
              <a:rPr lang="en-US" sz="2500" dirty="0">
                <a:solidFill>
                  <a:srgbClr val="FFFFFF"/>
                </a:solidFill>
              </a:rPr>
              <a:t> le </a:t>
            </a:r>
            <a:r>
              <a:rPr lang="en-US" sz="2500" dirty="0" err="1">
                <a:solidFill>
                  <a:srgbClr val="FFFFFF"/>
                </a:solidFill>
              </a:rPr>
              <a:t>conçoit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instinctivement</a:t>
            </a:r>
            <a:r>
              <a:rPr lang="en-US" sz="2500" dirty="0">
                <a:solidFill>
                  <a:srgbClr val="FFFFFF"/>
                </a:solidFill>
              </a:rPr>
              <a:t>, </a:t>
            </a:r>
            <a:r>
              <a:rPr lang="en-US" sz="2500" dirty="0" err="1">
                <a:solidFill>
                  <a:srgbClr val="FFFFFF"/>
                </a:solidFill>
              </a:rPr>
              <a:t>mû</a:t>
            </a:r>
            <a:r>
              <a:rPr lang="en-US" sz="2500" dirty="0">
                <a:solidFill>
                  <a:srgbClr val="FFFFFF"/>
                </a:solidFill>
              </a:rPr>
              <a:t> par le </a:t>
            </a:r>
            <a:r>
              <a:rPr lang="en-US" sz="2500" dirty="0" err="1">
                <a:solidFill>
                  <a:srgbClr val="FFFFFF"/>
                </a:solidFill>
              </a:rPr>
              <a:t>désir</a:t>
            </a:r>
            <a:r>
              <a:rPr lang="en-US" sz="2500" dirty="0">
                <a:solidFill>
                  <a:srgbClr val="FFFFFF"/>
                </a:solidFill>
              </a:rPr>
              <a:t> d’être </a:t>
            </a:r>
            <a:r>
              <a:rPr lang="en-US" sz="2500" dirty="0" err="1">
                <a:solidFill>
                  <a:srgbClr val="FFFFFF"/>
                </a:solidFill>
              </a:rPr>
              <a:t>heureux</a:t>
            </a:r>
            <a:r>
              <a:rPr lang="en-US" sz="2500" dirty="0">
                <a:solidFill>
                  <a:srgbClr val="FFFFFF"/>
                </a:solidFill>
              </a:rPr>
              <a:t>. </a:t>
            </a:r>
            <a:endParaRPr lang="en-US" sz="2500" dirty="0" smtClean="0">
              <a:solidFill>
                <a:srgbClr val="FFFFFF"/>
              </a:solidFill>
            </a:endParaRPr>
          </a:p>
          <a:p>
            <a:pPr algn="just"/>
            <a:r>
              <a:rPr lang="en-US" sz="2500" dirty="0" err="1" smtClean="0">
                <a:solidFill>
                  <a:srgbClr val="FFFFFF"/>
                </a:solidFill>
              </a:rPr>
              <a:t>Personne</a:t>
            </a:r>
            <a:r>
              <a:rPr lang="en-US" sz="2500" dirty="0" smtClean="0">
                <a:solidFill>
                  <a:srgbClr val="FFFFFF"/>
                </a:solidFill>
              </a:rPr>
              <a:t> </a:t>
            </a:r>
            <a:r>
              <a:rPr lang="en-US" sz="2500" dirty="0">
                <a:solidFill>
                  <a:srgbClr val="FFFFFF"/>
                </a:solidFill>
              </a:rPr>
              <a:t>ne se </a:t>
            </a:r>
            <a:r>
              <a:rPr lang="en-US" sz="2500" dirty="0" err="1">
                <a:solidFill>
                  <a:srgbClr val="FFFFFF"/>
                </a:solidFill>
              </a:rPr>
              <a:t>marie</a:t>
            </a:r>
            <a:r>
              <a:rPr lang="en-US" sz="2500" dirty="0">
                <a:solidFill>
                  <a:srgbClr val="FFFFFF"/>
                </a:solidFill>
              </a:rPr>
              <a:t> pour </a:t>
            </a:r>
            <a:r>
              <a:rPr lang="en-US" sz="2500" dirty="0" err="1">
                <a:solidFill>
                  <a:srgbClr val="FFFFFF"/>
                </a:solidFill>
              </a:rPr>
              <a:t>être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malheureux</a:t>
            </a:r>
            <a:r>
              <a:rPr lang="en-US" sz="2500" dirty="0">
                <a:solidFill>
                  <a:srgbClr val="FFFFFF"/>
                </a:solidFill>
              </a:rPr>
              <a:t> ! </a:t>
            </a:r>
            <a:r>
              <a:rPr lang="en-US" sz="2500" dirty="0" err="1">
                <a:solidFill>
                  <a:srgbClr val="FFFFFF"/>
                </a:solidFill>
              </a:rPr>
              <a:t>Connaissez-vous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quelqu’un</a:t>
            </a:r>
            <a:r>
              <a:rPr lang="en-US" sz="2500" dirty="0">
                <a:solidFill>
                  <a:srgbClr val="FFFFFF"/>
                </a:solidFill>
              </a:rPr>
              <a:t> qui </a:t>
            </a:r>
            <a:r>
              <a:rPr lang="en-US" sz="2500" dirty="0" err="1">
                <a:solidFill>
                  <a:srgbClr val="FFFFFF"/>
                </a:solidFill>
              </a:rPr>
              <a:t>cherche</a:t>
            </a:r>
            <a:r>
              <a:rPr lang="en-US" sz="2500" dirty="0">
                <a:solidFill>
                  <a:srgbClr val="FFFFFF"/>
                </a:solidFill>
              </a:rPr>
              <a:t> un </a:t>
            </a:r>
            <a:r>
              <a:rPr lang="en-US" sz="2500" dirty="0" err="1">
                <a:solidFill>
                  <a:srgbClr val="FFFFFF"/>
                </a:solidFill>
              </a:rPr>
              <a:t>emploi</a:t>
            </a:r>
            <a:r>
              <a:rPr lang="en-US" sz="2500" dirty="0">
                <a:solidFill>
                  <a:srgbClr val="FFFFFF"/>
                </a:solidFill>
              </a:rPr>
              <a:t> qui le </a:t>
            </a:r>
            <a:r>
              <a:rPr lang="en-US" sz="2500" dirty="0" err="1">
                <a:solidFill>
                  <a:srgbClr val="FFFFFF"/>
                </a:solidFill>
              </a:rPr>
              <a:t>rende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malheureux</a:t>
            </a:r>
            <a:r>
              <a:rPr lang="en-US" sz="2500" dirty="0">
                <a:solidFill>
                  <a:srgbClr val="FFFFFF"/>
                </a:solidFill>
              </a:rPr>
              <a:t> ? </a:t>
            </a:r>
            <a:r>
              <a:rPr lang="en-US" sz="2500" dirty="0" err="1">
                <a:solidFill>
                  <a:srgbClr val="FFFFFF"/>
                </a:solidFill>
              </a:rPr>
              <a:t>Personne</a:t>
            </a:r>
            <a:r>
              <a:rPr lang="en-US" sz="2500" dirty="0">
                <a:solidFill>
                  <a:srgbClr val="FFFFFF"/>
                </a:solidFill>
              </a:rPr>
              <a:t> ne </a:t>
            </a:r>
            <a:r>
              <a:rPr lang="en-US" sz="2500" dirty="0" err="1">
                <a:solidFill>
                  <a:srgbClr val="FFFFFF"/>
                </a:solidFill>
              </a:rPr>
              <a:t>va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à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l’université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parce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qu’il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est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avide</a:t>
            </a:r>
            <a:r>
              <a:rPr lang="en-US" sz="2500" dirty="0">
                <a:solidFill>
                  <a:srgbClr val="FFFFFF"/>
                </a:solidFill>
              </a:rPr>
              <a:t> de </a:t>
            </a:r>
            <a:r>
              <a:rPr lang="en-US" sz="2500" dirty="0" err="1">
                <a:solidFill>
                  <a:srgbClr val="FFFFFF"/>
                </a:solidFill>
              </a:rPr>
              <a:t>malheur</a:t>
            </a:r>
            <a:r>
              <a:rPr lang="en-US" sz="2500" dirty="0">
                <a:solidFill>
                  <a:srgbClr val="FFFFFF"/>
                </a:solidFill>
              </a:rPr>
              <a:t>.</a:t>
            </a: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85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4820</TotalTime>
  <Words>1539</Words>
  <Application>Microsoft Macintosh PowerPoint</Application>
  <PresentationFormat>On-screen Show (4:3)</PresentationFormat>
  <Paragraphs>130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Calibri</vt:lpstr>
      <vt:lpstr>Arial</vt:lpstr>
      <vt:lpstr>Tema de Office</vt:lpstr>
      <vt:lpstr>PowerPoint Presentation</vt:lpstr>
      <vt:lpstr>Est-il possible d’être heureux ?</vt:lpstr>
      <vt:lpstr>Il avait tout pour être heureux</vt:lpstr>
      <vt:lpstr>Il avait tout pour être heureux</vt:lpstr>
      <vt:lpstr>Qu'est-ce que le  bonheur ?</vt:lpstr>
      <vt:lpstr>Qu'est-ce que le bonheur ?</vt:lpstr>
      <vt:lpstr>Pouvons-nous atteindre le bonheur ?</vt:lpstr>
      <vt:lpstr>Le bonheur est-il une  simple utopie ?</vt:lpstr>
      <vt:lpstr>Tous aspirent au bonheur</vt:lpstr>
      <vt:lpstr>HUIT SECRETS POUR  UNE VIE ÉPANOUIE</vt:lpstr>
      <vt:lpstr>Le bonheur est une  décision personnelle</vt:lpstr>
      <vt:lpstr>1. Être fort et ne rien laisser  vous détruire.</vt:lpstr>
      <vt:lpstr>2. Accepter de valoir davantage que les biens qui vous entourent, que le poste que vous occupez ou que vous  voulez obtenir.</vt:lpstr>
      <vt:lpstr>3. Apprendre des coups de la vie.</vt:lpstr>
      <vt:lpstr>4. Être un peu meilleur  chaque jour.</vt:lpstr>
      <vt:lpstr>5. Profiter de chaque instant comme si c’était le dernier, sans se préoccuper de la trace laissée.</vt:lpstr>
      <vt:lpstr>6. Prendre chaque décision avec calme et bon sens.</vt:lpstr>
      <vt:lpstr>7. Peser chaque acte avant de le réaliser, être maître de tout ce que l’on fait.</vt:lpstr>
      <vt:lpstr>8. En définitive, profi ter de sa vie et en être responsable.</vt:lpstr>
      <vt:lpstr>La voie vers le bonheur</vt:lpstr>
      <vt:lpstr>Secrets pour atteindre le bonheur </vt:lpstr>
      <vt:lpstr>Heureux l'homme qui ne... </vt:lpstr>
      <vt:lpstr>La Parole de Dieu comme centre  de nos vies</vt:lpstr>
      <vt:lpstr>Avantages de lire la Bible</vt:lpstr>
      <vt:lpstr>A Productive Person</vt:lpstr>
      <vt:lpstr>Trois manières de profiter de la vie selon Psaumes 1</vt:lpstr>
      <vt:lpstr>Sommaire</vt:lpstr>
      <vt:lpstr>Un symbole du bonheur</vt:lpstr>
      <vt:lpstr>Un symbole du bonheur</vt:lpstr>
      <vt:lpstr>Ma décision</vt:lpstr>
      <vt:lpstr>Le sujet suivant :</vt:lpstr>
    </vt:vector>
  </TitlesOfParts>
  <Company>Editorial Safeliz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greatest need</dc:title>
  <dc:creator>Alejandro Medina</dc:creator>
  <cp:lastModifiedBy>Sergio Roberto Mato Riner</cp:lastModifiedBy>
  <cp:revision>335</cp:revision>
  <dcterms:created xsi:type="dcterms:W3CDTF">2016-10-26T07:26:55Z</dcterms:created>
  <dcterms:modified xsi:type="dcterms:W3CDTF">2017-01-20T13:12:42Z</dcterms:modified>
</cp:coreProperties>
</file>