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3" r:id="rId1"/>
  </p:sldMasterIdLst>
  <p:notesMasterIdLst>
    <p:notesMasterId r:id="rId34"/>
  </p:notesMasterIdLst>
  <p:handoutMasterIdLst>
    <p:handoutMasterId r:id="rId35"/>
  </p:handoutMasterIdLst>
  <p:sldIdLst>
    <p:sldId id="355" r:id="rId2"/>
    <p:sldId id="356" r:id="rId3"/>
    <p:sldId id="297" r:id="rId4"/>
    <p:sldId id="350" r:id="rId5"/>
    <p:sldId id="334" r:id="rId6"/>
    <p:sldId id="263" r:id="rId7"/>
    <p:sldId id="306" r:id="rId8"/>
    <p:sldId id="271" r:id="rId9"/>
    <p:sldId id="326" r:id="rId10"/>
    <p:sldId id="305" r:id="rId11"/>
    <p:sldId id="335" r:id="rId12"/>
    <p:sldId id="351" r:id="rId13"/>
    <p:sldId id="352" r:id="rId14"/>
    <p:sldId id="281" r:id="rId15"/>
    <p:sldId id="312" r:id="rId16"/>
    <p:sldId id="340" r:id="rId17"/>
    <p:sldId id="341" r:id="rId18"/>
    <p:sldId id="342" r:id="rId19"/>
    <p:sldId id="343" r:id="rId20"/>
    <p:sldId id="344" r:id="rId21"/>
    <p:sldId id="345" r:id="rId22"/>
    <p:sldId id="346" r:id="rId23"/>
    <p:sldId id="275" r:id="rId24"/>
    <p:sldId id="324" r:id="rId25"/>
    <p:sldId id="348" r:id="rId26"/>
    <p:sldId id="349" r:id="rId27"/>
    <p:sldId id="353" r:id="rId28"/>
    <p:sldId id="295" r:id="rId29"/>
    <p:sldId id="333" r:id="rId30"/>
    <p:sldId id="354" r:id="rId31"/>
    <p:sldId id="357" r:id="rId32"/>
    <p:sldId id="358"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ldstein, Clifford" initials="GC" lastIdx="1" clrIdx="0">
    <p:extLst/>
  </p:cmAuthor>
  <p:cmAuthor id="2" name="Goldstein, Clifford" initials="GC [2]"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55"/>
    <p:restoredTop sz="94751"/>
  </p:normalViewPr>
  <p:slideViewPr>
    <p:cSldViewPr snapToGrid="0" snapToObjects="1">
      <p:cViewPr varScale="1">
        <p:scale>
          <a:sx n="119" d="100"/>
          <a:sy n="119" d="100"/>
        </p:scale>
        <p:origin x="1512"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commentAuthors" Target="commentAuthor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721E7A-9128-4E40-BD58-B67B09270EE1}" type="doc">
      <dgm:prSet loTypeId="urn:microsoft.com/office/officeart/2005/8/layout/lProcess2" loCatId="" qsTypeId="urn:microsoft.com/office/officeart/2005/8/quickstyle/simple4" qsCatId="simple" csTypeId="urn:microsoft.com/office/officeart/2005/8/colors/colorful1" csCatId="colorful" phldr="1"/>
      <dgm:spPr/>
      <dgm:t>
        <a:bodyPr/>
        <a:lstStyle/>
        <a:p>
          <a:endParaRPr lang="en-US"/>
        </a:p>
      </dgm:t>
    </dgm:pt>
    <dgm:pt modelId="{7CB36E49-668B-0C43-AA88-80B0FC2804C0}">
      <dgm:prSet phldrT="[Text]"/>
      <dgm:spPr>
        <a:solidFill>
          <a:schemeClr val="accent2">
            <a:tint val="40000"/>
            <a:hueOff val="0"/>
            <a:satOff val="0"/>
            <a:lumOff val="0"/>
            <a:alpha val="70000"/>
          </a:schemeClr>
        </a:solidFill>
      </dgm:spPr>
      <dgm:t>
        <a:bodyPr/>
        <a:lstStyle/>
        <a:p>
          <a:r>
            <a:rPr lang="en-US" noProof="0" dirty="0" smtClean="0"/>
            <a:t>Self-centered</a:t>
          </a:r>
          <a:endParaRPr lang="en-US" noProof="0" dirty="0"/>
        </a:p>
      </dgm:t>
    </dgm:pt>
    <dgm:pt modelId="{D88AD6AE-176C-7244-B5BA-3D5A920D418D}" type="parTrans" cxnId="{727A13F2-355E-5C44-8B10-484ECD2C3B22}">
      <dgm:prSet/>
      <dgm:spPr/>
      <dgm:t>
        <a:bodyPr/>
        <a:lstStyle/>
        <a:p>
          <a:endParaRPr lang="en-US"/>
        </a:p>
      </dgm:t>
    </dgm:pt>
    <dgm:pt modelId="{388F33EE-D85C-F143-8B37-CE6E1F0BCDCA}" type="sibTrans" cxnId="{727A13F2-355E-5C44-8B10-484ECD2C3B22}">
      <dgm:prSet/>
      <dgm:spPr/>
      <dgm:t>
        <a:bodyPr/>
        <a:lstStyle/>
        <a:p>
          <a:endParaRPr lang="en-US"/>
        </a:p>
      </dgm:t>
    </dgm:pt>
    <dgm:pt modelId="{F9A46E87-0223-B14F-989C-A2AD1002E9FE}">
      <dgm:prSet phldrT="[Text]"/>
      <dgm:spPr/>
      <dgm:t>
        <a:bodyPr/>
        <a:lstStyle/>
        <a:p>
          <a:r>
            <a:rPr lang="en-US" noProof="0" dirty="0" smtClean="0"/>
            <a:t>Selfishness</a:t>
          </a:r>
          <a:endParaRPr lang="en-US" noProof="0" dirty="0"/>
        </a:p>
      </dgm:t>
    </dgm:pt>
    <dgm:pt modelId="{4D305CA3-8807-A34B-83D6-5E6E2A887D72}" type="parTrans" cxnId="{B9CF2B53-C11D-D547-B809-9E65D8B7E4DC}">
      <dgm:prSet/>
      <dgm:spPr/>
      <dgm:t>
        <a:bodyPr/>
        <a:lstStyle/>
        <a:p>
          <a:endParaRPr lang="en-US"/>
        </a:p>
      </dgm:t>
    </dgm:pt>
    <dgm:pt modelId="{CD42143F-6DE5-854B-8CEC-2A812D4C7EAA}" type="sibTrans" cxnId="{B9CF2B53-C11D-D547-B809-9E65D8B7E4DC}">
      <dgm:prSet/>
      <dgm:spPr/>
      <dgm:t>
        <a:bodyPr/>
        <a:lstStyle/>
        <a:p>
          <a:endParaRPr lang="en-US"/>
        </a:p>
      </dgm:t>
    </dgm:pt>
    <dgm:pt modelId="{FC8C9899-16AC-BE40-9EEB-44656828C017}">
      <dgm:prSet phldrT="[Text]"/>
      <dgm:spPr/>
      <dgm:t>
        <a:bodyPr/>
        <a:lstStyle/>
        <a:p>
          <a:r>
            <a:rPr lang="en-US" noProof="0" dirty="0" smtClean="0"/>
            <a:t>Materialism</a:t>
          </a:r>
          <a:endParaRPr lang="en-US" noProof="0" dirty="0"/>
        </a:p>
      </dgm:t>
    </dgm:pt>
    <dgm:pt modelId="{3EDB23F8-587E-1646-9DBD-F45019F53035}" type="parTrans" cxnId="{69376487-79B7-BE46-9EBB-1A59ACF63AA2}">
      <dgm:prSet/>
      <dgm:spPr/>
      <dgm:t>
        <a:bodyPr/>
        <a:lstStyle/>
        <a:p>
          <a:endParaRPr lang="en-US"/>
        </a:p>
      </dgm:t>
    </dgm:pt>
    <dgm:pt modelId="{69696CF5-4EB0-EE47-B7F8-99CE48849E05}" type="sibTrans" cxnId="{69376487-79B7-BE46-9EBB-1A59ACF63AA2}">
      <dgm:prSet/>
      <dgm:spPr/>
      <dgm:t>
        <a:bodyPr/>
        <a:lstStyle/>
        <a:p>
          <a:endParaRPr lang="en-US"/>
        </a:p>
      </dgm:t>
    </dgm:pt>
    <dgm:pt modelId="{0A6C493C-8CA6-9648-A4AC-86A0023864DC}">
      <dgm:prSet phldrT="[Text]"/>
      <dgm:spPr>
        <a:solidFill>
          <a:schemeClr val="accent2">
            <a:tint val="40000"/>
            <a:hueOff val="0"/>
            <a:satOff val="0"/>
            <a:lumOff val="0"/>
            <a:alpha val="70000"/>
          </a:schemeClr>
        </a:solidFill>
      </dgm:spPr>
      <dgm:t>
        <a:bodyPr/>
        <a:lstStyle/>
        <a:p>
          <a:r>
            <a:rPr lang="en-US" noProof="0" dirty="0" smtClean="0"/>
            <a:t>Appearing instead of being</a:t>
          </a:r>
          <a:endParaRPr lang="en-US" noProof="0" dirty="0"/>
        </a:p>
      </dgm:t>
    </dgm:pt>
    <dgm:pt modelId="{A09FDB9C-4C05-8C4A-A544-6E4F29EA312B}" type="parTrans" cxnId="{A1229490-24B1-F04C-89C8-2D3BBF26EA34}">
      <dgm:prSet/>
      <dgm:spPr/>
      <dgm:t>
        <a:bodyPr/>
        <a:lstStyle/>
        <a:p>
          <a:endParaRPr lang="en-US"/>
        </a:p>
      </dgm:t>
    </dgm:pt>
    <dgm:pt modelId="{E3F5B102-7FE7-A248-914B-F546BF302651}" type="sibTrans" cxnId="{A1229490-24B1-F04C-89C8-2D3BBF26EA34}">
      <dgm:prSet/>
      <dgm:spPr/>
      <dgm:t>
        <a:bodyPr/>
        <a:lstStyle/>
        <a:p>
          <a:endParaRPr lang="en-US"/>
        </a:p>
      </dgm:t>
    </dgm:pt>
    <dgm:pt modelId="{969B4C5D-627E-A449-BE92-C463D5E6A0D9}">
      <dgm:prSet phldrT="[Text]"/>
      <dgm:spPr/>
      <dgm:t>
        <a:bodyPr/>
        <a:lstStyle/>
        <a:p>
          <a:r>
            <a:rPr lang="en-US" noProof="0" dirty="0" smtClean="0"/>
            <a:t>Pride</a:t>
          </a:r>
          <a:endParaRPr lang="en-US" noProof="0" dirty="0"/>
        </a:p>
      </dgm:t>
    </dgm:pt>
    <dgm:pt modelId="{5A05EB76-30C8-DE48-86E5-D939371EDC73}" type="parTrans" cxnId="{7AC8CD68-7ED5-E449-A369-1D67D6B881AB}">
      <dgm:prSet/>
      <dgm:spPr/>
      <dgm:t>
        <a:bodyPr/>
        <a:lstStyle/>
        <a:p>
          <a:endParaRPr lang="en-US"/>
        </a:p>
      </dgm:t>
    </dgm:pt>
    <dgm:pt modelId="{65282335-966E-EF42-A970-0B5D2E788880}" type="sibTrans" cxnId="{7AC8CD68-7ED5-E449-A369-1D67D6B881AB}">
      <dgm:prSet/>
      <dgm:spPr/>
      <dgm:t>
        <a:bodyPr/>
        <a:lstStyle/>
        <a:p>
          <a:endParaRPr lang="en-US"/>
        </a:p>
      </dgm:t>
    </dgm:pt>
    <dgm:pt modelId="{5063B96F-F104-754C-9635-BD274AB28B11}">
      <dgm:prSet phldrT="[Text]"/>
      <dgm:spPr/>
      <dgm:t>
        <a:bodyPr/>
        <a:lstStyle/>
        <a:p>
          <a:r>
            <a:rPr lang="en-US" noProof="0" dirty="0" smtClean="0"/>
            <a:t>Arrogance</a:t>
          </a:r>
          <a:endParaRPr lang="en-US" noProof="0" dirty="0"/>
        </a:p>
      </dgm:t>
    </dgm:pt>
    <dgm:pt modelId="{954B686F-3644-5E46-BF03-3C2CCBE91E6D}" type="parTrans" cxnId="{1C572FD7-5A0C-A945-9188-0910DB3ECF9A}">
      <dgm:prSet/>
      <dgm:spPr/>
      <dgm:t>
        <a:bodyPr/>
        <a:lstStyle/>
        <a:p>
          <a:endParaRPr lang="en-US"/>
        </a:p>
      </dgm:t>
    </dgm:pt>
    <dgm:pt modelId="{9964708D-26F9-D44C-AC84-DE4F47C76425}" type="sibTrans" cxnId="{1C572FD7-5A0C-A945-9188-0910DB3ECF9A}">
      <dgm:prSet/>
      <dgm:spPr/>
      <dgm:t>
        <a:bodyPr/>
        <a:lstStyle/>
        <a:p>
          <a:endParaRPr lang="en-US"/>
        </a:p>
      </dgm:t>
    </dgm:pt>
    <dgm:pt modelId="{7202108A-49ED-CF41-BB58-DFFC4E31359B}">
      <dgm:prSet phldrT="[Text]"/>
      <dgm:spPr>
        <a:solidFill>
          <a:schemeClr val="accent2">
            <a:tint val="40000"/>
            <a:hueOff val="0"/>
            <a:satOff val="0"/>
            <a:lumOff val="0"/>
            <a:alpha val="70000"/>
          </a:schemeClr>
        </a:solidFill>
      </dgm:spPr>
      <dgm:t>
        <a:bodyPr/>
        <a:lstStyle/>
        <a:p>
          <a:r>
            <a:rPr lang="en-US" noProof="0" dirty="0" smtClean="0"/>
            <a:t>Low tolerance to frustration</a:t>
          </a:r>
          <a:endParaRPr lang="en-US" noProof="0" dirty="0"/>
        </a:p>
      </dgm:t>
    </dgm:pt>
    <dgm:pt modelId="{717525B1-B817-6D4E-8310-6A1C337B1BC7}" type="parTrans" cxnId="{2B323564-FAEC-0446-865E-203C4A2D495D}">
      <dgm:prSet/>
      <dgm:spPr/>
      <dgm:t>
        <a:bodyPr/>
        <a:lstStyle/>
        <a:p>
          <a:endParaRPr lang="en-US"/>
        </a:p>
      </dgm:t>
    </dgm:pt>
    <dgm:pt modelId="{3F669BC5-6C51-B345-BDD3-FCBBACD2B9F1}" type="sibTrans" cxnId="{2B323564-FAEC-0446-865E-203C4A2D495D}">
      <dgm:prSet/>
      <dgm:spPr/>
      <dgm:t>
        <a:bodyPr/>
        <a:lstStyle/>
        <a:p>
          <a:endParaRPr lang="en-US"/>
        </a:p>
      </dgm:t>
    </dgm:pt>
    <dgm:pt modelId="{CC2C848A-A688-7E49-937E-2674EAAF53CF}">
      <dgm:prSet phldrT="[Text]"/>
      <dgm:spPr/>
      <dgm:t>
        <a:bodyPr/>
        <a:lstStyle/>
        <a:p>
          <a:r>
            <a:rPr lang="en-US" noProof="0" dirty="0" smtClean="0"/>
            <a:t>Aggressiveness</a:t>
          </a:r>
          <a:endParaRPr lang="en-US" noProof="0" dirty="0"/>
        </a:p>
      </dgm:t>
    </dgm:pt>
    <dgm:pt modelId="{F0809F12-A3A2-5B42-A59E-A61586D05674}" type="parTrans" cxnId="{4559C644-F0AA-0149-9A6A-B6E0F5D01980}">
      <dgm:prSet/>
      <dgm:spPr/>
      <dgm:t>
        <a:bodyPr/>
        <a:lstStyle/>
        <a:p>
          <a:endParaRPr lang="en-US"/>
        </a:p>
      </dgm:t>
    </dgm:pt>
    <dgm:pt modelId="{BC043AC2-31AA-904D-B450-7A94BCB86C27}" type="sibTrans" cxnId="{4559C644-F0AA-0149-9A6A-B6E0F5D01980}">
      <dgm:prSet/>
      <dgm:spPr/>
      <dgm:t>
        <a:bodyPr/>
        <a:lstStyle/>
        <a:p>
          <a:endParaRPr lang="en-US"/>
        </a:p>
      </dgm:t>
    </dgm:pt>
    <dgm:pt modelId="{5B79EB15-59CD-5B40-8AD9-8D8B93529E7B}">
      <dgm:prSet phldrT="[Text]"/>
      <dgm:spPr/>
      <dgm:t>
        <a:bodyPr/>
        <a:lstStyle/>
        <a:p>
          <a:r>
            <a:rPr lang="en-US" noProof="0" dirty="0" smtClean="0"/>
            <a:t>Disobedience</a:t>
          </a:r>
          <a:endParaRPr lang="en-US" noProof="0" dirty="0"/>
        </a:p>
      </dgm:t>
    </dgm:pt>
    <dgm:pt modelId="{C697C201-28EC-F841-BE81-37591534000E}" type="parTrans" cxnId="{17F852D7-03FA-414D-B3FD-9741A13D712E}">
      <dgm:prSet/>
      <dgm:spPr/>
      <dgm:t>
        <a:bodyPr/>
        <a:lstStyle/>
        <a:p>
          <a:endParaRPr lang="en-US"/>
        </a:p>
      </dgm:t>
    </dgm:pt>
    <dgm:pt modelId="{15ECBBE1-D268-C34A-8C1A-EC0A09F668E9}" type="sibTrans" cxnId="{17F852D7-03FA-414D-B3FD-9741A13D712E}">
      <dgm:prSet/>
      <dgm:spPr/>
      <dgm:t>
        <a:bodyPr/>
        <a:lstStyle/>
        <a:p>
          <a:endParaRPr lang="en-US"/>
        </a:p>
      </dgm:t>
    </dgm:pt>
    <dgm:pt modelId="{D0D534EE-298B-B746-8C0A-233543A50D87}" type="pres">
      <dgm:prSet presAssocID="{DF721E7A-9128-4E40-BD58-B67B09270EE1}" presName="theList" presStyleCnt="0">
        <dgm:presLayoutVars>
          <dgm:dir/>
          <dgm:animLvl val="lvl"/>
          <dgm:resizeHandles val="exact"/>
        </dgm:presLayoutVars>
      </dgm:prSet>
      <dgm:spPr/>
      <dgm:t>
        <a:bodyPr/>
        <a:lstStyle/>
        <a:p>
          <a:endParaRPr lang="es-ES"/>
        </a:p>
      </dgm:t>
    </dgm:pt>
    <dgm:pt modelId="{81C63097-8731-EC40-B429-E6A35AD3AC40}" type="pres">
      <dgm:prSet presAssocID="{7CB36E49-668B-0C43-AA88-80B0FC2804C0}" presName="compNode" presStyleCnt="0"/>
      <dgm:spPr/>
      <dgm:t>
        <a:bodyPr/>
        <a:lstStyle/>
        <a:p>
          <a:endParaRPr lang="es-ES"/>
        </a:p>
      </dgm:t>
    </dgm:pt>
    <dgm:pt modelId="{AF1598E5-6EDC-164E-99EF-56F1998C07DF}" type="pres">
      <dgm:prSet presAssocID="{7CB36E49-668B-0C43-AA88-80B0FC2804C0}" presName="aNode" presStyleLbl="bgShp" presStyleIdx="0" presStyleCnt="3"/>
      <dgm:spPr/>
      <dgm:t>
        <a:bodyPr/>
        <a:lstStyle/>
        <a:p>
          <a:endParaRPr lang="es-ES"/>
        </a:p>
      </dgm:t>
    </dgm:pt>
    <dgm:pt modelId="{F64BEC64-9B24-1945-9868-A60208682743}" type="pres">
      <dgm:prSet presAssocID="{7CB36E49-668B-0C43-AA88-80B0FC2804C0}" presName="textNode" presStyleLbl="bgShp" presStyleIdx="0" presStyleCnt="3"/>
      <dgm:spPr/>
      <dgm:t>
        <a:bodyPr/>
        <a:lstStyle/>
        <a:p>
          <a:endParaRPr lang="es-ES"/>
        </a:p>
      </dgm:t>
    </dgm:pt>
    <dgm:pt modelId="{5C73BD59-9BD3-BE4C-8AF3-7761B9645CD6}" type="pres">
      <dgm:prSet presAssocID="{7CB36E49-668B-0C43-AA88-80B0FC2804C0}" presName="compChildNode" presStyleCnt="0"/>
      <dgm:spPr/>
      <dgm:t>
        <a:bodyPr/>
        <a:lstStyle/>
        <a:p>
          <a:endParaRPr lang="es-ES"/>
        </a:p>
      </dgm:t>
    </dgm:pt>
    <dgm:pt modelId="{44B34FD0-24D3-0841-996A-5EBA5E073B54}" type="pres">
      <dgm:prSet presAssocID="{7CB36E49-668B-0C43-AA88-80B0FC2804C0}" presName="theInnerList" presStyleCnt="0"/>
      <dgm:spPr/>
      <dgm:t>
        <a:bodyPr/>
        <a:lstStyle/>
        <a:p>
          <a:endParaRPr lang="es-ES"/>
        </a:p>
      </dgm:t>
    </dgm:pt>
    <dgm:pt modelId="{408A54FB-3C2E-034E-87A3-DCA6E701912B}" type="pres">
      <dgm:prSet presAssocID="{F9A46E87-0223-B14F-989C-A2AD1002E9FE}" presName="childNode" presStyleLbl="node1" presStyleIdx="0" presStyleCnt="6">
        <dgm:presLayoutVars>
          <dgm:bulletEnabled val="1"/>
        </dgm:presLayoutVars>
      </dgm:prSet>
      <dgm:spPr/>
      <dgm:t>
        <a:bodyPr/>
        <a:lstStyle/>
        <a:p>
          <a:endParaRPr lang="en-US"/>
        </a:p>
      </dgm:t>
    </dgm:pt>
    <dgm:pt modelId="{9328D996-C679-C04E-BA22-B54053066FB3}" type="pres">
      <dgm:prSet presAssocID="{F9A46E87-0223-B14F-989C-A2AD1002E9FE}" presName="aSpace2" presStyleCnt="0"/>
      <dgm:spPr/>
      <dgm:t>
        <a:bodyPr/>
        <a:lstStyle/>
        <a:p>
          <a:endParaRPr lang="es-ES"/>
        </a:p>
      </dgm:t>
    </dgm:pt>
    <dgm:pt modelId="{B2249DD0-F12A-734A-A332-288FD632F39F}" type="pres">
      <dgm:prSet presAssocID="{FC8C9899-16AC-BE40-9EEB-44656828C017}" presName="childNode" presStyleLbl="node1" presStyleIdx="1" presStyleCnt="6">
        <dgm:presLayoutVars>
          <dgm:bulletEnabled val="1"/>
        </dgm:presLayoutVars>
      </dgm:prSet>
      <dgm:spPr/>
      <dgm:t>
        <a:bodyPr/>
        <a:lstStyle/>
        <a:p>
          <a:endParaRPr lang="es-ES"/>
        </a:p>
      </dgm:t>
    </dgm:pt>
    <dgm:pt modelId="{9CE8028A-3300-2641-A299-858CB3CF954E}" type="pres">
      <dgm:prSet presAssocID="{7CB36E49-668B-0C43-AA88-80B0FC2804C0}" presName="aSpace" presStyleCnt="0"/>
      <dgm:spPr/>
      <dgm:t>
        <a:bodyPr/>
        <a:lstStyle/>
        <a:p>
          <a:endParaRPr lang="es-ES"/>
        </a:p>
      </dgm:t>
    </dgm:pt>
    <dgm:pt modelId="{BB35D3B9-32ED-9D4A-8E26-C4C2AE44546C}" type="pres">
      <dgm:prSet presAssocID="{0A6C493C-8CA6-9648-A4AC-86A0023864DC}" presName="compNode" presStyleCnt="0"/>
      <dgm:spPr/>
      <dgm:t>
        <a:bodyPr/>
        <a:lstStyle/>
        <a:p>
          <a:endParaRPr lang="es-ES"/>
        </a:p>
      </dgm:t>
    </dgm:pt>
    <dgm:pt modelId="{0BAA92E7-E2E3-3A4B-8CB2-B598F52E0EF7}" type="pres">
      <dgm:prSet presAssocID="{0A6C493C-8CA6-9648-A4AC-86A0023864DC}" presName="aNode" presStyleLbl="bgShp" presStyleIdx="1" presStyleCnt="3"/>
      <dgm:spPr/>
      <dgm:t>
        <a:bodyPr/>
        <a:lstStyle/>
        <a:p>
          <a:endParaRPr lang="en-US"/>
        </a:p>
      </dgm:t>
    </dgm:pt>
    <dgm:pt modelId="{BEEE029E-8F04-5F42-AD5E-9248B49E6C59}" type="pres">
      <dgm:prSet presAssocID="{0A6C493C-8CA6-9648-A4AC-86A0023864DC}" presName="textNode" presStyleLbl="bgShp" presStyleIdx="1" presStyleCnt="3"/>
      <dgm:spPr/>
      <dgm:t>
        <a:bodyPr/>
        <a:lstStyle/>
        <a:p>
          <a:endParaRPr lang="en-US"/>
        </a:p>
      </dgm:t>
    </dgm:pt>
    <dgm:pt modelId="{846108F6-DDC4-B041-90C1-A5148CA9C4BA}" type="pres">
      <dgm:prSet presAssocID="{0A6C493C-8CA6-9648-A4AC-86A0023864DC}" presName="compChildNode" presStyleCnt="0"/>
      <dgm:spPr/>
      <dgm:t>
        <a:bodyPr/>
        <a:lstStyle/>
        <a:p>
          <a:endParaRPr lang="es-ES"/>
        </a:p>
      </dgm:t>
    </dgm:pt>
    <dgm:pt modelId="{C491C8F2-4CCF-6340-BE6A-7E0261C13E52}" type="pres">
      <dgm:prSet presAssocID="{0A6C493C-8CA6-9648-A4AC-86A0023864DC}" presName="theInnerList" presStyleCnt="0"/>
      <dgm:spPr/>
      <dgm:t>
        <a:bodyPr/>
        <a:lstStyle/>
        <a:p>
          <a:endParaRPr lang="es-ES"/>
        </a:p>
      </dgm:t>
    </dgm:pt>
    <dgm:pt modelId="{F1F72FC2-43EA-994D-9F3B-9C3C740F5BA9}" type="pres">
      <dgm:prSet presAssocID="{969B4C5D-627E-A449-BE92-C463D5E6A0D9}" presName="childNode" presStyleLbl="node1" presStyleIdx="2" presStyleCnt="6">
        <dgm:presLayoutVars>
          <dgm:bulletEnabled val="1"/>
        </dgm:presLayoutVars>
      </dgm:prSet>
      <dgm:spPr/>
      <dgm:t>
        <a:bodyPr/>
        <a:lstStyle/>
        <a:p>
          <a:endParaRPr lang="es-ES"/>
        </a:p>
      </dgm:t>
    </dgm:pt>
    <dgm:pt modelId="{CCEF1731-D671-6048-A17B-4D57D591B92A}" type="pres">
      <dgm:prSet presAssocID="{969B4C5D-627E-A449-BE92-C463D5E6A0D9}" presName="aSpace2" presStyleCnt="0"/>
      <dgm:spPr/>
      <dgm:t>
        <a:bodyPr/>
        <a:lstStyle/>
        <a:p>
          <a:endParaRPr lang="es-ES"/>
        </a:p>
      </dgm:t>
    </dgm:pt>
    <dgm:pt modelId="{7C82BCB9-8243-DE4A-AB15-3E6935B5E0A4}" type="pres">
      <dgm:prSet presAssocID="{5063B96F-F104-754C-9635-BD274AB28B11}" presName="childNode" presStyleLbl="node1" presStyleIdx="3" presStyleCnt="6">
        <dgm:presLayoutVars>
          <dgm:bulletEnabled val="1"/>
        </dgm:presLayoutVars>
      </dgm:prSet>
      <dgm:spPr/>
      <dgm:t>
        <a:bodyPr/>
        <a:lstStyle/>
        <a:p>
          <a:endParaRPr lang="es-ES"/>
        </a:p>
      </dgm:t>
    </dgm:pt>
    <dgm:pt modelId="{A7BF0B5E-BB34-8648-8AC2-E49FEB443FC7}" type="pres">
      <dgm:prSet presAssocID="{0A6C493C-8CA6-9648-A4AC-86A0023864DC}" presName="aSpace" presStyleCnt="0"/>
      <dgm:spPr/>
      <dgm:t>
        <a:bodyPr/>
        <a:lstStyle/>
        <a:p>
          <a:endParaRPr lang="es-ES"/>
        </a:p>
      </dgm:t>
    </dgm:pt>
    <dgm:pt modelId="{D3F45907-BBD7-BA45-994F-214FCD9CAB54}" type="pres">
      <dgm:prSet presAssocID="{7202108A-49ED-CF41-BB58-DFFC4E31359B}" presName="compNode" presStyleCnt="0"/>
      <dgm:spPr/>
      <dgm:t>
        <a:bodyPr/>
        <a:lstStyle/>
        <a:p>
          <a:endParaRPr lang="es-ES"/>
        </a:p>
      </dgm:t>
    </dgm:pt>
    <dgm:pt modelId="{6427A3C3-381F-C347-876F-31621A578C47}" type="pres">
      <dgm:prSet presAssocID="{7202108A-49ED-CF41-BB58-DFFC4E31359B}" presName="aNode" presStyleLbl="bgShp" presStyleIdx="2" presStyleCnt="3"/>
      <dgm:spPr/>
      <dgm:t>
        <a:bodyPr/>
        <a:lstStyle/>
        <a:p>
          <a:endParaRPr lang="es-ES"/>
        </a:p>
      </dgm:t>
    </dgm:pt>
    <dgm:pt modelId="{CD78D487-979B-914E-815F-84BD08057AC5}" type="pres">
      <dgm:prSet presAssocID="{7202108A-49ED-CF41-BB58-DFFC4E31359B}" presName="textNode" presStyleLbl="bgShp" presStyleIdx="2" presStyleCnt="3"/>
      <dgm:spPr/>
      <dgm:t>
        <a:bodyPr/>
        <a:lstStyle/>
        <a:p>
          <a:endParaRPr lang="es-ES"/>
        </a:p>
      </dgm:t>
    </dgm:pt>
    <dgm:pt modelId="{DC8C615D-BDA1-AD4A-B280-5693B1015FAD}" type="pres">
      <dgm:prSet presAssocID="{7202108A-49ED-CF41-BB58-DFFC4E31359B}" presName="compChildNode" presStyleCnt="0"/>
      <dgm:spPr/>
      <dgm:t>
        <a:bodyPr/>
        <a:lstStyle/>
        <a:p>
          <a:endParaRPr lang="es-ES"/>
        </a:p>
      </dgm:t>
    </dgm:pt>
    <dgm:pt modelId="{F3C95707-F331-DF47-A53A-82EAB9CE1022}" type="pres">
      <dgm:prSet presAssocID="{7202108A-49ED-CF41-BB58-DFFC4E31359B}" presName="theInnerList" presStyleCnt="0"/>
      <dgm:spPr/>
      <dgm:t>
        <a:bodyPr/>
        <a:lstStyle/>
        <a:p>
          <a:endParaRPr lang="es-ES"/>
        </a:p>
      </dgm:t>
    </dgm:pt>
    <dgm:pt modelId="{0802FC96-8DF6-5242-881C-E7D33FD077C7}" type="pres">
      <dgm:prSet presAssocID="{CC2C848A-A688-7E49-937E-2674EAAF53CF}" presName="childNode" presStyleLbl="node1" presStyleIdx="4" presStyleCnt="6">
        <dgm:presLayoutVars>
          <dgm:bulletEnabled val="1"/>
        </dgm:presLayoutVars>
      </dgm:prSet>
      <dgm:spPr/>
      <dgm:t>
        <a:bodyPr/>
        <a:lstStyle/>
        <a:p>
          <a:endParaRPr lang="es-ES"/>
        </a:p>
      </dgm:t>
    </dgm:pt>
    <dgm:pt modelId="{87747BE5-985D-0247-9835-E82247B416E2}" type="pres">
      <dgm:prSet presAssocID="{CC2C848A-A688-7E49-937E-2674EAAF53CF}" presName="aSpace2" presStyleCnt="0"/>
      <dgm:spPr/>
      <dgm:t>
        <a:bodyPr/>
        <a:lstStyle/>
        <a:p>
          <a:endParaRPr lang="es-ES"/>
        </a:p>
      </dgm:t>
    </dgm:pt>
    <dgm:pt modelId="{F69A0059-BB9C-FF4D-808C-237CAF840186}" type="pres">
      <dgm:prSet presAssocID="{5B79EB15-59CD-5B40-8AD9-8D8B93529E7B}" presName="childNode" presStyleLbl="node1" presStyleIdx="5" presStyleCnt="6">
        <dgm:presLayoutVars>
          <dgm:bulletEnabled val="1"/>
        </dgm:presLayoutVars>
      </dgm:prSet>
      <dgm:spPr/>
      <dgm:t>
        <a:bodyPr/>
        <a:lstStyle/>
        <a:p>
          <a:endParaRPr lang="es-ES"/>
        </a:p>
      </dgm:t>
    </dgm:pt>
  </dgm:ptLst>
  <dgm:cxnLst>
    <dgm:cxn modelId="{4559C644-F0AA-0149-9A6A-B6E0F5D01980}" srcId="{7202108A-49ED-CF41-BB58-DFFC4E31359B}" destId="{CC2C848A-A688-7E49-937E-2674EAAF53CF}" srcOrd="0" destOrd="0" parTransId="{F0809F12-A3A2-5B42-A59E-A61586D05674}" sibTransId="{BC043AC2-31AA-904D-B450-7A94BCB86C27}"/>
    <dgm:cxn modelId="{1C572FD7-5A0C-A945-9188-0910DB3ECF9A}" srcId="{0A6C493C-8CA6-9648-A4AC-86A0023864DC}" destId="{5063B96F-F104-754C-9635-BD274AB28B11}" srcOrd="1" destOrd="0" parTransId="{954B686F-3644-5E46-BF03-3C2CCBE91E6D}" sibTransId="{9964708D-26F9-D44C-AC84-DE4F47C76425}"/>
    <dgm:cxn modelId="{B9CF2B53-C11D-D547-B809-9E65D8B7E4DC}" srcId="{7CB36E49-668B-0C43-AA88-80B0FC2804C0}" destId="{F9A46E87-0223-B14F-989C-A2AD1002E9FE}" srcOrd="0" destOrd="0" parTransId="{4D305CA3-8807-A34B-83D6-5E6E2A887D72}" sibTransId="{CD42143F-6DE5-854B-8CEC-2A812D4C7EAA}"/>
    <dgm:cxn modelId="{E00FE393-6E74-3347-8EEE-F8FF4B4CD5C0}" type="presOf" srcId="{7CB36E49-668B-0C43-AA88-80B0FC2804C0}" destId="{F64BEC64-9B24-1945-9868-A60208682743}" srcOrd="1" destOrd="0" presId="urn:microsoft.com/office/officeart/2005/8/layout/lProcess2"/>
    <dgm:cxn modelId="{727A13F2-355E-5C44-8B10-484ECD2C3B22}" srcId="{DF721E7A-9128-4E40-BD58-B67B09270EE1}" destId="{7CB36E49-668B-0C43-AA88-80B0FC2804C0}" srcOrd="0" destOrd="0" parTransId="{D88AD6AE-176C-7244-B5BA-3D5A920D418D}" sibTransId="{388F33EE-D85C-F143-8B37-CE6E1F0BCDCA}"/>
    <dgm:cxn modelId="{426EFC94-E66C-494F-9496-0C8C614B9873}" type="presOf" srcId="{F9A46E87-0223-B14F-989C-A2AD1002E9FE}" destId="{408A54FB-3C2E-034E-87A3-DCA6E701912B}" srcOrd="0" destOrd="0" presId="urn:microsoft.com/office/officeart/2005/8/layout/lProcess2"/>
    <dgm:cxn modelId="{095A1AF5-EB7C-5B42-918E-4210F72CE47D}" type="presOf" srcId="{CC2C848A-A688-7E49-937E-2674EAAF53CF}" destId="{0802FC96-8DF6-5242-881C-E7D33FD077C7}" srcOrd="0" destOrd="0" presId="urn:microsoft.com/office/officeart/2005/8/layout/lProcess2"/>
    <dgm:cxn modelId="{4F7E01DA-02C0-AD46-B821-652656AC7FAE}" type="presOf" srcId="{7CB36E49-668B-0C43-AA88-80B0FC2804C0}" destId="{AF1598E5-6EDC-164E-99EF-56F1998C07DF}" srcOrd="0" destOrd="0" presId="urn:microsoft.com/office/officeart/2005/8/layout/lProcess2"/>
    <dgm:cxn modelId="{6A36963B-C2D8-4849-9A6A-05130FCEDBD8}" type="presOf" srcId="{0A6C493C-8CA6-9648-A4AC-86A0023864DC}" destId="{0BAA92E7-E2E3-3A4B-8CB2-B598F52E0EF7}" srcOrd="0" destOrd="0" presId="urn:microsoft.com/office/officeart/2005/8/layout/lProcess2"/>
    <dgm:cxn modelId="{69376487-79B7-BE46-9EBB-1A59ACF63AA2}" srcId="{7CB36E49-668B-0C43-AA88-80B0FC2804C0}" destId="{FC8C9899-16AC-BE40-9EEB-44656828C017}" srcOrd="1" destOrd="0" parTransId="{3EDB23F8-587E-1646-9DBD-F45019F53035}" sibTransId="{69696CF5-4EB0-EE47-B7F8-99CE48849E05}"/>
    <dgm:cxn modelId="{800EB69D-B739-3940-BCD1-CC3C0E85D9D0}" type="presOf" srcId="{5B79EB15-59CD-5B40-8AD9-8D8B93529E7B}" destId="{F69A0059-BB9C-FF4D-808C-237CAF840186}" srcOrd="0" destOrd="0" presId="urn:microsoft.com/office/officeart/2005/8/layout/lProcess2"/>
    <dgm:cxn modelId="{B66BC66A-5057-B84C-8A8A-681230A05D61}" type="presOf" srcId="{969B4C5D-627E-A449-BE92-C463D5E6A0D9}" destId="{F1F72FC2-43EA-994D-9F3B-9C3C740F5BA9}" srcOrd="0" destOrd="0" presId="urn:microsoft.com/office/officeart/2005/8/layout/lProcess2"/>
    <dgm:cxn modelId="{A1229490-24B1-F04C-89C8-2D3BBF26EA34}" srcId="{DF721E7A-9128-4E40-BD58-B67B09270EE1}" destId="{0A6C493C-8CA6-9648-A4AC-86A0023864DC}" srcOrd="1" destOrd="0" parTransId="{A09FDB9C-4C05-8C4A-A544-6E4F29EA312B}" sibTransId="{E3F5B102-7FE7-A248-914B-F546BF302651}"/>
    <dgm:cxn modelId="{3C36464A-5FBC-2E49-854C-4B7C1F72A5FF}" type="presOf" srcId="{5063B96F-F104-754C-9635-BD274AB28B11}" destId="{7C82BCB9-8243-DE4A-AB15-3E6935B5E0A4}" srcOrd="0" destOrd="0" presId="urn:microsoft.com/office/officeart/2005/8/layout/lProcess2"/>
    <dgm:cxn modelId="{7AC8CD68-7ED5-E449-A369-1D67D6B881AB}" srcId="{0A6C493C-8CA6-9648-A4AC-86A0023864DC}" destId="{969B4C5D-627E-A449-BE92-C463D5E6A0D9}" srcOrd="0" destOrd="0" parTransId="{5A05EB76-30C8-DE48-86E5-D939371EDC73}" sibTransId="{65282335-966E-EF42-A970-0B5D2E788880}"/>
    <dgm:cxn modelId="{2B323564-FAEC-0446-865E-203C4A2D495D}" srcId="{DF721E7A-9128-4E40-BD58-B67B09270EE1}" destId="{7202108A-49ED-CF41-BB58-DFFC4E31359B}" srcOrd="2" destOrd="0" parTransId="{717525B1-B817-6D4E-8310-6A1C337B1BC7}" sibTransId="{3F669BC5-6C51-B345-BDD3-FCBBACD2B9F1}"/>
    <dgm:cxn modelId="{F17E1CBA-FB9F-9842-A204-69AA9AE51D61}" type="presOf" srcId="{7202108A-49ED-CF41-BB58-DFFC4E31359B}" destId="{CD78D487-979B-914E-815F-84BD08057AC5}" srcOrd="1" destOrd="0" presId="urn:microsoft.com/office/officeart/2005/8/layout/lProcess2"/>
    <dgm:cxn modelId="{A30EB2E7-B915-0A4C-ABD2-0CD1EB113472}" type="presOf" srcId="{0A6C493C-8CA6-9648-A4AC-86A0023864DC}" destId="{BEEE029E-8F04-5F42-AD5E-9248B49E6C59}" srcOrd="1" destOrd="0" presId="urn:microsoft.com/office/officeart/2005/8/layout/lProcess2"/>
    <dgm:cxn modelId="{D4913BC8-10B8-104D-8AD8-E10E9626513A}" type="presOf" srcId="{FC8C9899-16AC-BE40-9EEB-44656828C017}" destId="{B2249DD0-F12A-734A-A332-288FD632F39F}" srcOrd="0" destOrd="0" presId="urn:microsoft.com/office/officeart/2005/8/layout/lProcess2"/>
    <dgm:cxn modelId="{87EF4532-F638-7549-B6AA-EC87291E1026}" type="presOf" srcId="{DF721E7A-9128-4E40-BD58-B67B09270EE1}" destId="{D0D534EE-298B-B746-8C0A-233543A50D87}" srcOrd="0" destOrd="0" presId="urn:microsoft.com/office/officeart/2005/8/layout/lProcess2"/>
    <dgm:cxn modelId="{17F852D7-03FA-414D-B3FD-9741A13D712E}" srcId="{7202108A-49ED-CF41-BB58-DFFC4E31359B}" destId="{5B79EB15-59CD-5B40-8AD9-8D8B93529E7B}" srcOrd="1" destOrd="0" parTransId="{C697C201-28EC-F841-BE81-37591534000E}" sibTransId="{15ECBBE1-D268-C34A-8C1A-EC0A09F668E9}"/>
    <dgm:cxn modelId="{23A34FBD-931E-A741-B7CE-043DE462B1CE}" type="presOf" srcId="{7202108A-49ED-CF41-BB58-DFFC4E31359B}" destId="{6427A3C3-381F-C347-876F-31621A578C47}" srcOrd="0" destOrd="0" presId="urn:microsoft.com/office/officeart/2005/8/layout/lProcess2"/>
    <dgm:cxn modelId="{D1D0617E-0B7D-C94B-83F8-B295B8383F2E}" type="presParOf" srcId="{D0D534EE-298B-B746-8C0A-233543A50D87}" destId="{81C63097-8731-EC40-B429-E6A35AD3AC40}" srcOrd="0" destOrd="0" presId="urn:microsoft.com/office/officeart/2005/8/layout/lProcess2"/>
    <dgm:cxn modelId="{40011F4D-0488-9C4D-B429-CF7044DAD369}" type="presParOf" srcId="{81C63097-8731-EC40-B429-E6A35AD3AC40}" destId="{AF1598E5-6EDC-164E-99EF-56F1998C07DF}" srcOrd="0" destOrd="0" presId="urn:microsoft.com/office/officeart/2005/8/layout/lProcess2"/>
    <dgm:cxn modelId="{15D26840-25C7-9E4B-81BF-FC98A76A7EC8}" type="presParOf" srcId="{81C63097-8731-EC40-B429-E6A35AD3AC40}" destId="{F64BEC64-9B24-1945-9868-A60208682743}" srcOrd="1" destOrd="0" presId="urn:microsoft.com/office/officeart/2005/8/layout/lProcess2"/>
    <dgm:cxn modelId="{1A56430E-B1E6-584D-AF6C-DE6E76A2D088}" type="presParOf" srcId="{81C63097-8731-EC40-B429-E6A35AD3AC40}" destId="{5C73BD59-9BD3-BE4C-8AF3-7761B9645CD6}" srcOrd="2" destOrd="0" presId="urn:microsoft.com/office/officeart/2005/8/layout/lProcess2"/>
    <dgm:cxn modelId="{E87903C6-5238-3249-9765-143A7EB55C24}" type="presParOf" srcId="{5C73BD59-9BD3-BE4C-8AF3-7761B9645CD6}" destId="{44B34FD0-24D3-0841-996A-5EBA5E073B54}" srcOrd="0" destOrd="0" presId="urn:microsoft.com/office/officeart/2005/8/layout/lProcess2"/>
    <dgm:cxn modelId="{E012EEFA-9301-974C-90F7-D595B896010C}" type="presParOf" srcId="{44B34FD0-24D3-0841-996A-5EBA5E073B54}" destId="{408A54FB-3C2E-034E-87A3-DCA6E701912B}" srcOrd="0" destOrd="0" presId="urn:microsoft.com/office/officeart/2005/8/layout/lProcess2"/>
    <dgm:cxn modelId="{E74CF01A-0599-7845-8EC5-1DB8382F1E8A}" type="presParOf" srcId="{44B34FD0-24D3-0841-996A-5EBA5E073B54}" destId="{9328D996-C679-C04E-BA22-B54053066FB3}" srcOrd="1" destOrd="0" presId="urn:microsoft.com/office/officeart/2005/8/layout/lProcess2"/>
    <dgm:cxn modelId="{1B896715-A60E-E940-93FD-6D42C5F85E15}" type="presParOf" srcId="{44B34FD0-24D3-0841-996A-5EBA5E073B54}" destId="{B2249DD0-F12A-734A-A332-288FD632F39F}" srcOrd="2" destOrd="0" presId="urn:microsoft.com/office/officeart/2005/8/layout/lProcess2"/>
    <dgm:cxn modelId="{862B2014-EB35-B842-A432-0F07F9922D57}" type="presParOf" srcId="{D0D534EE-298B-B746-8C0A-233543A50D87}" destId="{9CE8028A-3300-2641-A299-858CB3CF954E}" srcOrd="1" destOrd="0" presId="urn:microsoft.com/office/officeart/2005/8/layout/lProcess2"/>
    <dgm:cxn modelId="{5C8CA838-D9BD-A643-849C-63C687FF1AD4}" type="presParOf" srcId="{D0D534EE-298B-B746-8C0A-233543A50D87}" destId="{BB35D3B9-32ED-9D4A-8E26-C4C2AE44546C}" srcOrd="2" destOrd="0" presId="urn:microsoft.com/office/officeart/2005/8/layout/lProcess2"/>
    <dgm:cxn modelId="{400449D6-00D9-B148-B1BD-FB8359A8E9FE}" type="presParOf" srcId="{BB35D3B9-32ED-9D4A-8E26-C4C2AE44546C}" destId="{0BAA92E7-E2E3-3A4B-8CB2-B598F52E0EF7}" srcOrd="0" destOrd="0" presId="urn:microsoft.com/office/officeart/2005/8/layout/lProcess2"/>
    <dgm:cxn modelId="{00DF5B18-67FC-9C4F-9B87-8F5420BE111C}" type="presParOf" srcId="{BB35D3B9-32ED-9D4A-8E26-C4C2AE44546C}" destId="{BEEE029E-8F04-5F42-AD5E-9248B49E6C59}" srcOrd="1" destOrd="0" presId="urn:microsoft.com/office/officeart/2005/8/layout/lProcess2"/>
    <dgm:cxn modelId="{533E6AE8-DFC9-724F-9A48-89ACD430F125}" type="presParOf" srcId="{BB35D3B9-32ED-9D4A-8E26-C4C2AE44546C}" destId="{846108F6-DDC4-B041-90C1-A5148CA9C4BA}" srcOrd="2" destOrd="0" presId="urn:microsoft.com/office/officeart/2005/8/layout/lProcess2"/>
    <dgm:cxn modelId="{CE69C323-8A9B-2942-A092-1298D9D91EBC}" type="presParOf" srcId="{846108F6-DDC4-B041-90C1-A5148CA9C4BA}" destId="{C491C8F2-4CCF-6340-BE6A-7E0261C13E52}" srcOrd="0" destOrd="0" presId="urn:microsoft.com/office/officeart/2005/8/layout/lProcess2"/>
    <dgm:cxn modelId="{A84236A4-8C52-9943-A3C3-779796807E1A}" type="presParOf" srcId="{C491C8F2-4CCF-6340-BE6A-7E0261C13E52}" destId="{F1F72FC2-43EA-994D-9F3B-9C3C740F5BA9}" srcOrd="0" destOrd="0" presId="urn:microsoft.com/office/officeart/2005/8/layout/lProcess2"/>
    <dgm:cxn modelId="{CEAA72F8-8B2F-4248-B101-F88352CC4B21}" type="presParOf" srcId="{C491C8F2-4CCF-6340-BE6A-7E0261C13E52}" destId="{CCEF1731-D671-6048-A17B-4D57D591B92A}" srcOrd="1" destOrd="0" presId="urn:microsoft.com/office/officeart/2005/8/layout/lProcess2"/>
    <dgm:cxn modelId="{5113E399-868B-A34C-B0A1-84F1B67CBE91}" type="presParOf" srcId="{C491C8F2-4CCF-6340-BE6A-7E0261C13E52}" destId="{7C82BCB9-8243-DE4A-AB15-3E6935B5E0A4}" srcOrd="2" destOrd="0" presId="urn:microsoft.com/office/officeart/2005/8/layout/lProcess2"/>
    <dgm:cxn modelId="{67D39ED0-6F94-E443-B269-15EE1F35D0E2}" type="presParOf" srcId="{D0D534EE-298B-B746-8C0A-233543A50D87}" destId="{A7BF0B5E-BB34-8648-8AC2-E49FEB443FC7}" srcOrd="3" destOrd="0" presId="urn:microsoft.com/office/officeart/2005/8/layout/lProcess2"/>
    <dgm:cxn modelId="{44667DA5-A341-A842-B207-EE5608FF916F}" type="presParOf" srcId="{D0D534EE-298B-B746-8C0A-233543A50D87}" destId="{D3F45907-BBD7-BA45-994F-214FCD9CAB54}" srcOrd="4" destOrd="0" presId="urn:microsoft.com/office/officeart/2005/8/layout/lProcess2"/>
    <dgm:cxn modelId="{C1D0A8FE-816B-6F47-8453-02307CDD34DD}" type="presParOf" srcId="{D3F45907-BBD7-BA45-994F-214FCD9CAB54}" destId="{6427A3C3-381F-C347-876F-31621A578C47}" srcOrd="0" destOrd="0" presId="urn:microsoft.com/office/officeart/2005/8/layout/lProcess2"/>
    <dgm:cxn modelId="{57DAC430-37A8-E543-BAD2-1F585EF7C89E}" type="presParOf" srcId="{D3F45907-BBD7-BA45-994F-214FCD9CAB54}" destId="{CD78D487-979B-914E-815F-84BD08057AC5}" srcOrd="1" destOrd="0" presId="urn:microsoft.com/office/officeart/2005/8/layout/lProcess2"/>
    <dgm:cxn modelId="{2DF8E742-F001-0749-AFF0-689F038EDF35}" type="presParOf" srcId="{D3F45907-BBD7-BA45-994F-214FCD9CAB54}" destId="{DC8C615D-BDA1-AD4A-B280-5693B1015FAD}" srcOrd="2" destOrd="0" presId="urn:microsoft.com/office/officeart/2005/8/layout/lProcess2"/>
    <dgm:cxn modelId="{449076D7-9776-684D-8A59-562DDC8CF6D4}" type="presParOf" srcId="{DC8C615D-BDA1-AD4A-B280-5693B1015FAD}" destId="{F3C95707-F331-DF47-A53A-82EAB9CE1022}" srcOrd="0" destOrd="0" presId="urn:microsoft.com/office/officeart/2005/8/layout/lProcess2"/>
    <dgm:cxn modelId="{368313FE-BC55-5246-AE65-E8EB054164E5}" type="presParOf" srcId="{F3C95707-F331-DF47-A53A-82EAB9CE1022}" destId="{0802FC96-8DF6-5242-881C-E7D33FD077C7}" srcOrd="0" destOrd="0" presId="urn:microsoft.com/office/officeart/2005/8/layout/lProcess2"/>
    <dgm:cxn modelId="{480DFD74-EDBA-184A-88F4-BA534966C092}" type="presParOf" srcId="{F3C95707-F331-DF47-A53A-82EAB9CE1022}" destId="{87747BE5-985D-0247-9835-E82247B416E2}" srcOrd="1" destOrd="0" presId="urn:microsoft.com/office/officeart/2005/8/layout/lProcess2"/>
    <dgm:cxn modelId="{74FFC0BB-D55B-B849-9A0A-D3BD947C8FF1}" type="presParOf" srcId="{F3C95707-F331-DF47-A53A-82EAB9CE1022}" destId="{F69A0059-BB9C-FF4D-808C-237CAF840186}"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721E7A-9128-4E40-BD58-B67B09270EE1}" type="doc">
      <dgm:prSet loTypeId="urn:microsoft.com/office/officeart/2005/8/layout/lProcess2" loCatId="" qsTypeId="urn:microsoft.com/office/officeart/2005/8/quickstyle/simple4" qsCatId="simple" csTypeId="urn:microsoft.com/office/officeart/2005/8/colors/accent1_2" csCatId="accent1" phldr="1"/>
      <dgm:spPr/>
      <dgm:t>
        <a:bodyPr/>
        <a:lstStyle/>
        <a:p>
          <a:endParaRPr lang="en-US"/>
        </a:p>
      </dgm:t>
    </dgm:pt>
    <dgm:pt modelId="{7CB36E49-668B-0C43-AA88-80B0FC2804C0}">
      <dgm:prSet phldrT="[Text]"/>
      <dgm:spPr>
        <a:solidFill>
          <a:schemeClr val="accent1">
            <a:tint val="40000"/>
            <a:hueOff val="0"/>
            <a:satOff val="0"/>
            <a:lumOff val="0"/>
            <a:alpha val="70000"/>
          </a:schemeClr>
        </a:solidFill>
      </dgm:spPr>
      <dgm:t>
        <a:bodyPr/>
        <a:lstStyle/>
        <a:p>
          <a:r>
            <a:rPr lang="en-US" noProof="0" dirty="0" smtClean="0"/>
            <a:t>Frustration</a:t>
          </a:r>
          <a:endParaRPr lang="en-US" noProof="0" dirty="0"/>
        </a:p>
      </dgm:t>
    </dgm:pt>
    <dgm:pt modelId="{D88AD6AE-176C-7244-B5BA-3D5A920D418D}" type="parTrans" cxnId="{727A13F2-355E-5C44-8B10-484ECD2C3B22}">
      <dgm:prSet/>
      <dgm:spPr/>
      <dgm:t>
        <a:bodyPr/>
        <a:lstStyle/>
        <a:p>
          <a:endParaRPr lang="en-US"/>
        </a:p>
      </dgm:t>
    </dgm:pt>
    <dgm:pt modelId="{388F33EE-D85C-F143-8B37-CE6E1F0BCDCA}" type="sibTrans" cxnId="{727A13F2-355E-5C44-8B10-484ECD2C3B22}">
      <dgm:prSet/>
      <dgm:spPr/>
      <dgm:t>
        <a:bodyPr/>
        <a:lstStyle/>
        <a:p>
          <a:endParaRPr lang="en-US"/>
        </a:p>
      </dgm:t>
    </dgm:pt>
    <dgm:pt modelId="{F9A46E87-0223-B14F-989C-A2AD1002E9FE}">
      <dgm:prSet phldrT="[Text]"/>
      <dgm:spPr/>
      <dgm:t>
        <a:bodyPr/>
        <a:lstStyle/>
        <a:p>
          <a:r>
            <a:rPr lang="en-US" noProof="0" dirty="0" smtClean="0"/>
            <a:t>Ingratitude</a:t>
          </a:r>
          <a:endParaRPr lang="en-US" noProof="0" dirty="0"/>
        </a:p>
      </dgm:t>
    </dgm:pt>
    <dgm:pt modelId="{4D305CA3-8807-A34B-83D6-5E6E2A887D72}" type="parTrans" cxnId="{B9CF2B53-C11D-D547-B809-9E65D8B7E4DC}">
      <dgm:prSet/>
      <dgm:spPr/>
      <dgm:t>
        <a:bodyPr/>
        <a:lstStyle/>
        <a:p>
          <a:endParaRPr lang="en-US"/>
        </a:p>
      </dgm:t>
    </dgm:pt>
    <dgm:pt modelId="{CD42143F-6DE5-854B-8CEC-2A812D4C7EAA}" type="sibTrans" cxnId="{B9CF2B53-C11D-D547-B809-9E65D8B7E4DC}">
      <dgm:prSet/>
      <dgm:spPr/>
      <dgm:t>
        <a:bodyPr/>
        <a:lstStyle/>
        <a:p>
          <a:endParaRPr lang="en-US"/>
        </a:p>
      </dgm:t>
    </dgm:pt>
    <dgm:pt modelId="{FC8C9899-16AC-BE40-9EEB-44656828C017}">
      <dgm:prSet phldrT="[Text]"/>
      <dgm:spPr/>
      <dgm:t>
        <a:bodyPr/>
        <a:lstStyle/>
        <a:p>
          <a:r>
            <a:rPr lang="en-US" noProof="0" dirty="0" smtClean="0"/>
            <a:t>Impiety</a:t>
          </a:r>
          <a:endParaRPr lang="en-US" noProof="0" dirty="0"/>
        </a:p>
      </dgm:t>
    </dgm:pt>
    <dgm:pt modelId="{3EDB23F8-587E-1646-9DBD-F45019F53035}" type="parTrans" cxnId="{69376487-79B7-BE46-9EBB-1A59ACF63AA2}">
      <dgm:prSet/>
      <dgm:spPr/>
      <dgm:t>
        <a:bodyPr/>
        <a:lstStyle/>
        <a:p>
          <a:endParaRPr lang="en-US"/>
        </a:p>
      </dgm:t>
    </dgm:pt>
    <dgm:pt modelId="{69696CF5-4EB0-EE47-B7F8-99CE48849E05}" type="sibTrans" cxnId="{69376487-79B7-BE46-9EBB-1A59ACF63AA2}">
      <dgm:prSet/>
      <dgm:spPr/>
      <dgm:t>
        <a:bodyPr/>
        <a:lstStyle/>
        <a:p>
          <a:endParaRPr lang="en-US"/>
        </a:p>
      </dgm:t>
    </dgm:pt>
    <dgm:pt modelId="{0A6C493C-8CA6-9648-A4AC-86A0023864DC}">
      <dgm:prSet phldrT="[Text]"/>
      <dgm:spPr>
        <a:solidFill>
          <a:schemeClr val="accent1">
            <a:tint val="40000"/>
            <a:hueOff val="0"/>
            <a:satOff val="0"/>
            <a:lumOff val="0"/>
            <a:alpha val="70000"/>
          </a:schemeClr>
        </a:solidFill>
      </dgm:spPr>
      <dgm:t>
        <a:bodyPr/>
        <a:lstStyle/>
        <a:p>
          <a:r>
            <a:rPr lang="en-US" noProof="0" dirty="0" smtClean="0"/>
            <a:t>Dehumanization</a:t>
          </a:r>
          <a:endParaRPr lang="en-US" noProof="0" dirty="0"/>
        </a:p>
      </dgm:t>
    </dgm:pt>
    <dgm:pt modelId="{A09FDB9C-4C05-8C4A-A544-6E4F29EA312B}" type="parTrans" cxnId="{A1229490-24B1-F04C-89C8-2D3BBF26EA34}">
      <dgm:prSet/>
      <dgm:spPr/>
      <dgm:t>
        <a:bodyPr/>
        <a:lstStyle/>
        <a:p>
          <a:endParaRPr lang="en-US"/>
        </a:p>
      </dgm:t>
    </dgm:pt>
    <dgm:pt modelId="{E3F5B102-7FE7-A248-914B-F546BF302651}" type="sibTrans" cxnId="{A1229490-24B1-F04C-89C8-2D3BBF26EA34}">
      <dgm:prSet/>
      <dgm:spPr/>
      <dgm:t>
        <a:bodyPr/>
        <a:lstStyle/>
        <a:p>
          <a:endParaRPr lang="en-US"/>
        </a:p>
      </dgm:t>
    </dgm:pt>
    <dgm:pt modelId="{969B4C5D-627E-A449-BE92-C463D5E6A0D9}">
      <dgm:prSet phldrT="[Text]"/>
      <dgm:spPr/>
      <dgm:t>
        <a:bodyPr/>
        <a:lstStyle/>
        <a:p>
          <a:r>
            <a:rPr lang="en-US" noProof="0" dirty="0" smtClean="0"/>
            <a:t>Insensibility</a:t>
          </a:r>
          <a:endParaRPr lang="en-US" noProof="0" dirty="0"/>
        </a:p>
      </dgm:t>
    </dgm:pt>
    <dgm:pt modelId="{5A05EB76-30C8-DE48-86E5-D939371EDC73}" type="parTrans" cxnId="{7AC8CD68-7ED5-E449-A369-1D67D6B881AB}">
      <dgm:prSet/>
      <dgm:spPr/>
      <dgm:t>
        <a:bodyPr/>
        <a:lstStyle/>
        <a:p>
          <a:endParaRPr lang="en-US"/>
        </a:p>
      </dgm:t>
    </dgm:pt>
    <dgm:pt modelId="{65282335-966E-EF42-A970-0B5D2E788880}" type="sibTrans" cxnId="{7AC8CD68-7ED5-E449-A369-1D67D6B881AB}">
      <dgm:prSet/>
      <dgm:spPr/>
      <dgm:t>
        <a:bodyPr/>
        <a:lstStyle/>
        <a:p>
          <a:endParaRPr lang="en-US"/>
        </a:p>
      </dgm:t>
    </dgm:pt>
    <dgm:pt modelId="{5063B96F-F104-754C-9635-BD274AB28B11}">
      <dgm:prSet phldrT="[Text]"/>
      <dgm:spPr/>
      <dgm:t>
        <a:bodyPr/>
        <a:lstStyle/>
        <a:p>
          <a:r>
            <a:rPr lang="en-US" noProof="0" dirty="0" smtClean="0"/>
            <a:t>Lack of love</a:t>
          </a:r>
          <a:endParaRPr lang="en-US" noProof="0" dirty="0"/>
        </a:p>
      </dgm:t>
    </dgm:pt>
    <dgm:pt modelId="{954B686F-3644-5E46-BF03-3C2CCBE91E6D}" type="parTrans" cxnId="{1C572FD7-5A0C-A945-9188-0910DB3ECF9A}">
      <dgm:prSet/>
      <dgm:spPr/>
      <dgm:t>
        <a:bodyPr/>
        <a:lstStyle/>
        <a:p>
          <a:endParaRPr lang="en-US"/>
        </a:p>
      </dgm:t>
    </dgm:pt>
    <dgm:pt modelId="{9964708D-26F9-D44C-AC84-DE4F47C76425}" type="sibTrans" cxnId="{1C572FD7-5A0C-A945-9188-0910DB3ECF9A}">
      <dgm:prSet/>
      <dgm:spPr/>
      <dgm:t>
        <a:bodyPr/>
        <a:lstStyle/>
        <a:p>
          <a:endParaRPr lang="en-US"/>
        </a:p>
      </dgm:t>
    </dgm:pt>
    <dgm:pt modelId="{7202108A-49ED-CF41-BB58-DFFC4E31359B}">
      <dgm:prSet phldrT="[Text]"/>
      <dgm:spPr>
        <a:solidFill>
          <a:schemeClr val="accent1">
            <a:tint val="40000"/>
            <a:hueOff val="0"/>
            <a:satOff val="0"/>
            <a:lumOff val="0"/>
            <a:alpha val="70000"/>
          </a:schemeClr>
        </a:solidFill>
      </dgm:spPr>
      <dgm:t>
        <a:bodyPr/>
        <a:lstStyle/>
        <a:p>
          <a:r>
            <a:rPr lang="en-US" noProof="0" dirty="0" smtClean="0"/>
            <a:t>Destructiveness</a:t>
          </a:r>
          <a:endParaRPr lang="en-US" noProof="0" dirty="0"/>
        </a:p>
      </dgm:t>
    </dgm:pt>
    <dgm:pt modelId="{717525B1-B817-6D4E-8310-6A1C337B1BC7}" type="parTrans" cxnId="{2B323564-FAEC-0446-865E-203C4A2D495D}">
      <dgm:prSet/>
      <dgm:spPr/>
      <dgm:t>
        <a:bodyPr/>
        <a:lstStyle/>
        <a:p>
          <a:endParaRPr lang="en-US"/>
        </a:p>
      </dgm:t>
    </dgm:pt>
    <dgm:pt modelId="{3F669BC5-6C51-B345-BDD3-FCBBACD2B9F1}" type="sibTrans" cxnId="{2B323564-FAEC-0446-865E-203C4A2D495D}">
      <dgm:prSet/>
      <dgm:spPr/>
      <dgm:t>
        <a:bodyPr/>
        <a:lstStyle/>
        <a:p>
          <a:endParaRPr lang="en-US"/>
        </a:p>
      </dgm:t>
    </dgm:pt>
    <dgm:pt modelId="{CC2C848A-A688-7E49-937E-2674EAAF53CF}">
      <dgm:prSet phldrT="[Text]"/>
      <dgm:spPr/>
      <dgm:t>
        <a:bodyPr/>
        <a:lstStyle/>
        <a:p>
          <a:r>
            <a:rPr lang="en-US" noProof="0" dirty="0" smtClean="0"/>
            <a:t>Slanderers</a:t>
          </a:r>
        </a:p>
        <a:p>
          <a:r>
            <a:rPr lang="en-US" noProof="0" dirty="0" smtClean="0"/>
            <a:t>Licentious</a:t>
          </a:r>
          <a:endParaRPr lang="en-US" noProof="0" dirty="0"/>
        </a:p>
      </dgm:t>
    </dgm:pt>
    <dgm:pt modelId="{F0809F12-A3A2-5B42-A59E-A61586D05674}" type="parTrans" cxnId="{4559C644-F0AA-0149-9A6A-B6E0F5D01980}">
      <dgm:prSet/>
      <dgm:spPr/>
      <dgm:t>
        <a:bodyPr/>
        <a:lstStyle/>
        <a:p>
          <a:endParaRPr lang="en-US"/>
        </a:p>
      </dgm:t>
    </dgm:pt>
    <dgm:pt modelId="{BC043AC2-31AA-904D-B450-7A94BCB86C27}" type="sibTrans" cxnId="{4559C644-F0AA-0149-9A6A-B6E0F5D01980}">
      <dgm:prSet/>
      <dgm:spPr/>
      <dgm:t>
        <a:bodyPr/>
        <a:lstStyle/>
        <a:p>
          <a:endParaRPr lang="en-US"/>
        </a:p>
      </dgm:t>
    </dgm:pt>
    <dgm:pt modelId="{5B79EB15-59CD-5B40-8AD9-8D8B93529E7B}">
      <dgm:prSet phldrT="[Text]"/>
      <dgm:spPr/>
      <dgm:t>
        <a:bodyPr/>
        <a:lstStyle/>
        <a:p>
          <a:r>
            <a:rPr lang="es-ES_tradnl" noProof="0" dirty="0" smtClean="0"/>
            <a:t>Brutal</a:t>
          </a:r>
        </a:p>
        <a:p>
          <a:r>
            <a:rPr lang="en-US" dirty="0" smtClean="0"/>
            <a:t>Not lovers of the good</a:t>
          </a:r>
          <a:endParaRPr lang="es-ES_tradnl" noProof="0" dirty="0"/>
        </a:p>
      </dgm:t>
    </dgm:pt>
    <dgm:pt modelId="{C697C201-28EC-F841-BE81-37591534000E}" type="parTrans" cxnId="{17F852D7-03FA-414D-B3FD-9741A13D712E}">
      <dgm:prSet/>
      <dgm:spPr/>
      <dgm:t>
        <a:bodyPr/>
        <a:lstStyle/>
        <a:p>
          <a:endParaRPr lang="en-US"/>
        </a:p>
      </dgm:t>
    </dgm:pt>
    <dgm:pt modelId="{15ECBBE1-D268-C34A-8C1A-EC0A09F668E9}" type="sibTrans" cxnId="{17F852D7-03FA-414D-B3FD-9741A13D712E}">
      <dgm:prSet/>
      <dgm:spPr/>
      <dgm:t>
        <a:bodyPr/>
        <a:lstStyle/>
        <a:p>
          <a:endParaRPr lang="en-US"/>
        </a:p>
      </dgm:t>
    </dgm:pt>
    <dgm:pt modelId="{D0D534EE-298B-B746-8C0A-233543A50D87}" type="pres">
      <dgm:prSet presAssocID="{DF721E7A-9128-4E40-BD58-B67B09270EE1}" presName="theList" presStyleCnt="0">
        <dgm:presLayoutVars>
          <dgm:dir/>
          <dgm:animLvl val="lvl"/>
          <dgm:resizeHandles val="exact"/>
        </dgm:presLayoutVars>
      </dgm:prSet>
      <dgm:spPr/>
      <dgm:t>
        <a:bodyPr/>
        <a:lstStyle/>
        <a:p>
          <a:endParaRPr lang="es-ES"/>
        </a:p>
      </dgm:t>
    </dgm:pt>
    <dgm:pt modelId="{81C63097-8731-EC40-B429-E6A35AD3AC40}" type="pres">
      <dgm:prSet presAssocID="{7CB36E49-668B-0C43-AA88-80B0FC2804C0}" presName="compNode" presStyleCnt="0"/>
      <dgm:spPr/>
    </dgm:pt>
    <dgm:pt modelId="{AF1598E5-6EDC-164E-99EF-56F1998C07DF}" type="pres">
      <dgm:prSet presAssocID="{7CB36E49-668B-0C43-AA88-80B0FC2804C0}" presName="aNode" presStyleLbl="bgShp" presStyleIdx="0" presStyleCnt="3"/>
      <dgm:spPr/>
      <dgm:t>
        <a:bodyPr/>
        <a:lstStyle/>
        <a:p>
          <a:endParaRPr lang="es-ES"/>
        </a:p>
      </dgm:t>
    </dgm:pt>
    <dgm:pt modelId="{F64BEC64-9B24-1945-9868-A60208682743}" type="pres">
      <dgm:prSet presAssocID="{7CB36E49-668B-0C43-AA88-80B0FC2804C0}" presName="textNode" presStyleLbl="bgShp" presStyleIdx="0" presStyleCnt="3"/>
      <dgm:spPr/>
      <dgm:t>
        <a:bodyPr/>
        <a:lstStyle/>
        <a:p>
          <a:endParaRPr lang="es-ES"/>
        </a:p>
      </dgm:t>
    </dgm:pt>
    <dgm:pt modelId="{5C73BD59-9BD3-BE4C-8AF3-7761B9645CD6}" type="pres">
      <dgm:prSet presAssocID="{7CB36E49-668B-0C43-AA88-80B0FC2804C0}" presName="compChildNode" presStyleCnt="0"/>
      <dgm:spPr/>
    </dgm:pt>
    <dgm:pt modelId="{44B34FD0-24D3-0841-996A-5EBA5E073B54}" type="pres">
      <dgm:prSet presAssocID="{7CB36E49-668B-0C43-AA88-80B0FC2804C0}" presName="theInnerList" presStyleCnt="0"/>
      <dgm:spPr/>
    </dgm:pt>
    <dgm:pt modelId="{408A54FB-3C2E-034E-87A3-DCA6E701912B}" type="pres">
      <dgm:prSet presAssocID="{F9A46E87-0223-B14F-989C-A2AD1002E9FE}" presName="childNode" presStyleLbl="node1" presStyleIdx="0" presStyleCnt="6">
        <dgm:presLayoutVars>
          <dgm:bulletEnabled val="1"/>
        </dgm:presLayoutVars>
      </dgm:prSet>
      <dgm:spPr/>
      <dgm:t>
        <a:bodyPr/>
        <a:lstStyle/>
        <a:p>
          <a:endParaRPr lang="en-US"/>
        </a:p>
      </dgm:t>
    </dgm:pt>
    <dgm:pt modelId="{9328D996-C679-C04E-BA22-B54053066FB3}" type="pres">
      <dgm:prSet presAssocID="{F9A46E87-0223-B14F-989C-A2AD1002E9FE}" presName="aSpace2" presStyleCnt="0"/>
      <dgm:spPr/>
    </dgm:pt>
    <dgm:pt modelId="{B2249DD0-F12A-734A-A332-288FD632F39F}" type="pres">
      <dgm:prSet presAssocID="{FC8C9899-16AC-BE40-9EEB-44656828C017}" presName="childNode" presStyleLbl="node1" presStyleIdx="1" presStyleCnt="6">
        <dgm:presLayoutVars>
          <dgm:bulletEnabled val="1"/>
        </dgm:presLayoutVars>
      </dgm:prSet>
      <dgm:spPr/>
      <dgm:t>
        <a:bodyPr/>
        <a:lstStyle/>
        <a:p>
          <a:endParaRPr lang="es-ES"/>
        </a:p>
      </dgm:t>
    </dgm:pt>
    <dgm:pt modelId="{9CE8028A-3300-2641-A299-858CB3CF954E}" type="pres">
      <dgm:prSet presAssocID="{7CB36E49-668B-0C43-AA88-80B0FC2804C0}" presName="aSpace" presStyleCnt="0"/>
      <dgm:spPr/>
    </dgm:pt>
    <dgm:pt modelId="{BB35D3B9-32ED-9D4A-8E26-C4C2AE44546C}" type="pres">
      <dgm:prSet presAssocID="{0A6C493C-8CA6-9648-A4AC-86A0023864DC}" presName="compNode" presStyleCnt="0"/>
      <dgm:spPr/>
    </dgm:pt>
    <dgm:pt modelId="{0BAA92E7-E2E3-3A4B-8CB2-B598F52E0EF7}" type="pres">
      <dgm:prSet presAssocID="{0A6C493C-8CA6-9648-A4AC-86A0023864DC}" presName="aNode" presStyleLbl="bgShp" presStyleIdx="1" presStyleCnt="3"/>
      <dgm:spPr/>
      <dgm:t>
        <a:bodyPr/>
        <a:lstStyle/>
        <a:p>
          <a:endParaRPr lang="en-US"/>
        </a:p>
      </dgm:t>
    </dgm:pt>
    <dgm:pt modelId="{BEEE029E-8F04-5F42-AD5E-9248B49E6C59}" type="pres">
      <dgm:prSet presAssocID="{0A6C493C-8CA6-9648-A4AC-86A0023864DC}" presName="textNode" presStyleLbl="bgShp" presStyleIdx="1" presStyleCnt="3"/>
      <dgm:spPr/>
      <dgm:t>
        <a:bodyPr/>
        <a:lstStyle/>
        <a:p>
          <a:endParaRPr lang="en-US"/>
        </a:p>
      </dgm:t>
    </dgm:pt>
    <dgm:pt modelId="{846108F6-DDC4-B041-90C1-A5148CA9C4BA}" type="pres">
      <dgm:prSet presAssocID="{0A6C493C-8CA6-9648-A4AC-86A0023864DC}" presName="compChildNode" presStyleCnt="0"/>
      <dgm:spPr/>
    </dgm:pt>
    <dgm:pt modelId="{C491C8F2-4CCF-6340-BE6A-7E0261C13E52}" type="pres">
      <dgm:prSet presAssocID="{0A6C493C-8CA6-9648-A4AC-86A0023864DC}" presName="theInnerList" presStyleCnt="0"/>
      <dgm:spPr/>
    </dgm:pt>
    <dgm:pt modelId="{F1F72FC2-43EA-994D-9F3B-9C3C740F5BA9}" type="pres">
      <dgm:prSet presAssocID="{969B4C5D-627E-A449-BE92-C463D5E6A0D9}" presName="childNode" presStyleLbl="node1" presStyleIdx="2" presStyleCnt="6">
        <dgm:presLayoutVars>
          <dgm:bulletEnabled val="1"/>
        </dgm:presLayoutVars>
      </dgm:prSet>
      <dgm:spPr/>
      <dgm:t>
        <a:bodyPr/>
        <a:lstStyle/>
        <a:p>
          <a:endParaRPr lang="en-US"/>
        </a:p>
      </dgm:t>
    </dgm:pt>
    <dgm:pt modelId="{CCEF1731-D671-6048-A17B-4D57D591B92A}" type="pres">
      <dgm:prSet presAssocID="{969B4C5D-627E-A449-BE92-C463D5E6A0D9}" presName="aSpace2" presStyleCnt="0"/>
      <dgm:spPr/>
    </dgm:pt>
    <dgm:pt modelId="{7C82BCB9-8243-DE4A-AB15-3E6935B5E0A4}" type="pres">
      <dgm:prSet presAssocID="{5063B96F-F104-754C-9635-BD274AB28B11}" presName="childNode" presStyleLbl="node1" presStyleIdx="3" presStyleCnt="6">
        <dgm:presLayoutVars>
          <dgm:bulletEnabled val="1"/>
        </dgm:presLayoutVars>
      </dgm:prSet>
      <dgm:spPr/>
      <dgm:t>
        <a:bodyPr/>
        <a:lstStyle/>
        <a:p>
          <a:endParaRPr lang="en-US"/>
        </a:p>
      </dgm:t>
    </dgm:pt>
    <dgm:pt modelId="{A7BF0B5E-BB34-8648-8AC2-E49FEB443FC7}" type="pres">
      <dgm:prSet presAssocID="{0A6C493C-8CA6-9648-A4AC-86A0023864DC}" presName="aSpace" presStyleCnt="0"/>
      <dgm:spPr/>
    </dgm:pt>
    <dgm:pt modelId="{D3F45907-BBD7-BA45-994F-214FCD9CAB54}" type="pres">
      <dgm:prSet presAssocID="{7202108A-49ED-CF41-BB58-DFFC4E31359B}" presName="compNode" presStyleCnt="0"/>
      <dgm:spPr/>
    </dgm:pt>
    <dgm:pt modelId="{6427A3C3-381F-C347-876F-31621A578C47}" type="pres">
      <dgm:prSet presAssocID="{7202108A-49ED-CF41-BB58-DFFC4E31359B}" presName="aNode" presStyleLbl="bgShp" presStyleIdx="2" presStyleCnt="3"/>
      <dgm:spPr/>
      <dgm:t>
        <a:bodyPr/>
        <a:lstStyle/>
        <a:p>
          <a:endParaRPr lang="en-US"/>
        </a:p>
      </dgm:t>
    </dgm:pt>
    <dgm:pt modelId="{CD78D487-979B-914E-815F-84BD08057AC5}" type="pres">
      <dgm:prSet presAssocID="{7202108A-49ED-CF41-BB58-DFFC4E31359B}" presName="textNode" presStyleLbl="bgShp" presStyleIdx="2" presStyleCnt="3"/>
      <dgm:spPr/>
      <dgm:t>
        <a:bodyPr/>
        <a:lstStyle/>
        <a:p>
          <a:endParaRPr lang="en-US"/>
        </a:p>
      </dgm:t>
    </dgm:pt>
    <dgm:pt modelId="{DC8C615D-BDA1-AD4A-B280-5693B1015FAD}" type="pres">
      <dgm:prSet presAssocID="{7202108A-49ED-CF41-BB58-DFFC4E31359B}" presName="compChildNode" presStyleCnt="0"/>
      <dgm:spPr/>
    </dgm:pt>
    <dgm:pt modelId="{F3C95707-F331-DF47-A53A-82EAB9CE1022}" type="pres">
      <dgm:prSet presAssocID="{7202108A-49ED-CF41-BB58-DFFC4E31359B}" presName="theInnerList" presStyleCnt="0"/>
      <dgm:spPr/>
    </dgm:pt>
    <dgm:pt modelId="{0802FC96-8DF6-5242-881C-E7D33FD077C7}" type="pres">
      <dgm:prSet presAssocID="{CC2C848A-A688-7E49-937E-2674EAAF53CF}" presName="childNode" presStyleLbl="node1" presStyleIdx="4" presStyleCnt="6">
        <dgm:presLayoutVars>
          <dgm:bulletEnabled val="1"/>
        </dgm:presLayoutVars>
      </dgm:prSet>
      <dgm:spPr/>
      <dgm:t>
        <a:bodyPr/>
        <a:lstStyle/>
        <a:p>
          <a:endParaRPr lang="en-US"/>
        </a:p>
      </dgm:t>
    </dgm:pt>
    <dgm:pt modelId="{87747BE5-985D-0247-9835-E82247B416E2}" type="pres">
      <dgm:prSet presAssocID="{CC2C848A-A688-7E49-937E-2674EAAF53CF}" presName="aSpace2" presStyleCnt="0"/>
      <dgm:spPr/>
    </dgm:pt>
    <dgm:pt modelId="{F69A0059-BB9C-FF4D-808C-237CAF840186}" type="pres">
      <dgm:prSet presAssocID="{5B79EB15-59CD-5B40-8AD9-8D8B93529E7B}" presName="childNode" presStyleLbl="node1" presStyleIdx="5" presStyleCnt="6">
        <dgm:presLayoutVars>
          <dgm:bulletEnabled val="1"/>
        </dgm:presLayoutVars>
      </dgm:prSet>
      <dgm:spPr/>
      <dgm:t>
        <a:bodyPr/>
        <a:lstStyle/>
        <a:p>
          <a:endParaRPr lang="es-ES"/>
        </a:p>
      </dgm:t>
    </dgm:pt>
  </dgm:ptLst>
  <dgm:cxnLst>
    <dgm:cxn modelId="{4559C644-F0AA-0149-9A6A-B6E0F5D01980}" srcId="{7202108A-49ED-CF41-BB58-DFFC4E31359B}" destId="{CC2C848A-A688-7E49-937E-2674EAAF53CF}" srcOrd="0" destOrd="0" parTransId="{F0809F12-A3A2-5B42-A59E-A61586D05674}" sibTransId="{BC043AC2-31AA-904D-B450-7A94BCB86C27}"/>
    <dgm:cxn modelId="{1C572FD7-5A0C-A945-9188-0910DB3ECF9A}" srcId="{0A6C493C-8CA6-9648-A4AC-86A0023864DC}" destId="{5063B96F-F104-754C-9635-BD274AB28B11}" srcOrd="1" destOrd="0" parTransId="{954B686F-3644-5E46-BF03-3C2CCBE91E6D}" sibTransId="{9964708D-26F9-D44C-AC84-DE4F47C76425}"/>
    <dgm:cxn modelId="{B9CF2B53-C11D-D547-B809-9E65D8B7E4DC}" srcId="{7CB36E49-668B-0C43-AA88-80B0FC2804C0}" destId="{F9A46E87-0223-B14F-989C-A2AD1002E9FE}" srcOrd="0" destOrd="0" parTransId="{4D305CA3-8807-A34B-83D6-5E6E2A887D72}" sibTransId="{CD42143F-6DE5-854B-8CEC-2A812D4C7EAA}"/>
    <dgm:cxn modelId="{47826E01-9569-C842-AC39-7BE60F7480CA}" type="presOf" srcId="{DF721E7A-9128-4E40-BD58-B67B09270EE1}" destId="{D0D534EE-298B-B746-8C0A-233543A50D87}" srcOrd="0" destOrd="0" presId="urn:microsoft.com/office/officeart/2005/8/layout/lProcess2"/>
    <dgm:cxn modelId="{C80CCA41-F2C8-AD4E-933A-9C08D929A7F6}" type="presOf" srcId="{0A6C493C-8CA6-9648-A4AC-86A0023864DC}" destId="{BEEE029E-8F04-5F42-AD5E-9248B49E6C59}" srcOrd="1" destOrd="0" presId="urn:microsoft.com/office/officeart/2005/8/layout/lProcess2"/>
    <dgm:cxn modelId="{727A13F2-355E-5C44-8B10-484ECD2C3B22}" srcId="{DF721E7A-9128-4E40-BD58-B67B09270EE1}" destId="{7CB36E49-668B-0C43-AA88-80B0FC2804C0}" srcOrd="0" destOrd="0" parTransId="{D88AD6AE-176C-7244-B5BA-3D5A920D418D}" sibTransId="{388F33EE-D85C-F143-8B37-CE6E1F0BCDCA}"/>
    <dgm:cxn modelId="{CC62D757-9EF6-7041-AA88-0FA23DD5DFA1}" type="presOf" srcId="{969B4C5D-627E-A449-BE92-C463D5E6A0D9}" destId="{F1F72FC2-43EA-994D-9F3B-9C3C740F5BA9}" srcOrd="0" destOrd="0" presId="urn:microsoft.com/office/officeart/2005/8/layout/lProcess2"/>
    <dgm:cxn modelId="{F231F813-FE37-4F4F-AE2E-75B3D206DD60}" type="presOf" srcId="{5063B96F-F104-754C-9635-BD274AB28B11}" destId="{7C82BCB9-8243-DE4A-AB15-3E6935B5E0A4}" srcOrd="0" destOrd="0" presId="urn:microsoft.com/office/officeart/2005/8/layout/lProcess2"/>
    <dgm:cxn modelId="{CDE5EA1B-4EAE-9A47-AFD4-BD029C483971}" type="presOf" srcId="{7202108A-49ED-CF41-BB58-DFFC4E31359B}" destId="{CD78D487-979B-914E-815F-84BD08057AC5}" srcOrd="1" destOrd="0" presId="urn:microsoft.com/office/officeart/2005/8/layout/lProcess2"/>
    <dgm:cxn modelId="{C2F05A97-B35C-2F42-860D-59D33363457B}" type="presOf" srcId="{7CB36E49-668B-0C43-AA88-80B0FC2804C0}" destId="{F64BEC64-9B24-1945-9868-A60208682743}" srcOrd="1" destOrd="0" presId="urn:microsoft.com/office/officeart/2005/8/layout/lProcess2"/>
    <dgm:cxn modelId="{9317E692-5BE6-2246-913B-EC5AFD6B57E3}" type="presOf" srcId="{F9A46E87-0223-B14F-989C-A2AD1002E9FE}" destId="{408A54FB-3C2E-034E-87A3-DCA6E701912B}" srcOrd="0" destOrd="0" presId="urn:microsoft.com/office/officeart/2005/8/layout/lProcess2"/>
    <dgm:cxn modelId="{51E9834F-6388-EF44-AE0C-6A6A03A20A4E}" type="presOf" srcId="{FC8C9899-16AC-BE40-9EEB-44656828C017}" destId="{B2249DD0-F12A-734A-A332-288FD632F39F}" srcOrd="0" destOrd="0" presId="urn:microsoft.com/office/officeart/2005/8/layout/lProcess2"/>
    <dgm:cxn modelId="{69376487-79B7-BE46-9EBB-1A59ACF63AA2}" srcId="{7CB36E49-668B-0C43-AA88-80B0FC2804C0}" destId="{FC8C9899-16AC-BE40-9EEB-44656828C017}" srcOrd="1" destOrd="0" parTransId="{3EDB23F8-587E-1646-9DBD-F45019F53035}" sibTransId="{69696CF5-4EB0-EE47-B7F8-99CE48849E05}"/>
    <dgm:cxn modelId="{A1229490-24B1-F04C-89C8-2D3BBF26EA34}" srcId="{DF721E7A-9128-4E40-BD58-B67B09270EE1}" destId="{0A6C493C-8CA6-9648-A4AC-86A0023864DC}" srcOrd="1" destOrd="0" parTransId="{A09FDB9C-4C05-8C4A-A544-6E4F29EA312B}" sibTransId="{E3F5B102-7FE7-A248-914B-F546BF302651}"/>
    <dgm:cxn modelId="{7AC8CD68-7ED5-E449-A369-1D67D6B881AB}" srcId="{0A6C493C-8CA6-9648-A4AC-86A0023864DC}" destId="{969B4C5D-627E-A449-BE92-C463D5E6A0D9}" srcOrd="0" destOrd="0" parTransId="{5A05EB76-30C8-DE48-86E5-D939371EDC73}" sibTransId="{65282335-966E-EF42-A970-0B5D2E788880}"/>
    <dgm:cxn modelId="{2B323564-FAEC-0446-865E-203C4A2D495D}" srcId="{DF721E7A-9128-4E40-BD58-B67B09270EE1}" destId="{7202108A-49ED-CF41-BB58-DFFC4E31359B}" srcOrd="2" destOrd="0" parTransId="{717525B1-B817-6D4E-8310-6A1C337B1BC7}" sibTransId="{3F669BC5-6C51-B345-BDD3-FCBBACD2B9F1}"/>
    <dgm:cxn modelId="{BDE51BA6-FBA0-3C4D-8371-EF4D795F4D64}" type="presOf" srcId="{7CB36E49-668B-0C43-AA88-80B0FC2804C0}" destId="{AF1598E5-6EDC-164E-99EF-56F1998C07DF}" srcOrd="0" destOrd="0" presId="urn:microsoft.com/office/officeart/2005/8/layout/lProcess2"/>
    <dgm:cxn modelId="{9EB87430-0EC0-4247-8616-3E11BCEDC014}" type="presOf" srcId="{5B79EB15-59CD-5B40-8AD9-8D8B93529E7B}" destId="{F69A0059-BB9C-FF4D-808C-237CAF840186}" srcOrd="0" destOrd="0" presId="urn:microsoft.com/office/officeart/2005/8/layout/lProcess2"/>
    <dgm:cxn modelId="{A1E8667E-BEFB-6643-AEAD-E61F00F71027}" type="presOf" srcId="{7202108A-49ED-CF41-BB58-DFFC4E31359B}" destId="{6427A3C3-381F-C347-876F-31621A578C47}" srcOrd="0" destOrd="0" presId="urn:microsoft.com/office/officeart/2005/8/layout/lProcess2"/>
    <dgm:cxn modelId="{85D97A9E-E9B2-B643-B76F-4F42D0E3AA4C}" type="presOf" srcId="{CC2C848A-A688-7E49-937E-2674EAAF53CF}" destId="{0802FC96-8DF6-5242-881C-E7D33FD077C7}" srcOrd="0" destOrd="0" presId="urn:microsoft.com/office/officeart/2005/8/layout/lProcess2"/>
    <dgm:cxn modelId="{ADA5D649-0C28-BF42-83BC-7FF1944C97A4}" type="presOf" srcId="{0A6C493C-8CA6-9648-A4AC-86A0023864DC}" destId="{0BAA92E7-E2E3-3A4B-8CB2-B598F52E0EF7}" srcOrd="0" destOrd="0" presId="urn:microsoft.com/office/officeart/2005/8/layout/lProcess2"/>
    <dgm:cxn modelId="{17F852D7-03FA-414D-B3FD-9741A13D712E}" srcId="{7202108A-49ED-CF41-BB58-DFFC4E31359B}" destId="{5B79EB15-59CD-5B40-8AD9-8D8B93529E7B}" srcOrd="1" destOrd="0" parTransId="{C697C201-28EC-F841-BE81-37591534000E}" sibTransId="{15ECBBE1-D268-C34A-8C1A-EC0A09F668E9}"/>
    <dgm:cxn modelId="{3226FF6A-5876-4246-ACCB-7DB6B5526D06}" type="presParOf" srcId="{D0D534EE-298B-B746-8C0A-233543A50D87}" destId="{81C63097-8731-EC40-B429-E6A35AD3AC40}" srcOrd="0" destOrd="0" presId="urn:microsoft.com/office/officeart/2005/8/layout/lProcess2"/>
    <dgm:cxn modelId="{11F1ACD1-7915-2749-A490-0A20DFAA03F2}" type="presParOf" srcId="{81C63097-8731-EC40-B429-E6A35AD3AC40}" destId="{AF1598E5-6EDC-164E-99EF-56F1998C07DF}" srcOrd="0" destOrd="0" presId="urn:microsoft.com/office/officeart/2005/8/layout/lProcess2"/>
    <dgm:cxn modelId="{09E703D0-1254-344D-9985-AE0310EAFC71}" type="presParOf" srcId="{81C63097-8731-EC40-B429-E6A35AD3AC40}" destId="{F64BEC64-9B24-1945-9868-A60208682743}" srcOrd="1" destOrd="0" presId="urn:microsoft.com/office/officeart/2005/8/layout/lProcess2"/>
    <dgm:cxn modelId="{C71B111F-9E48-0C41-B349-28F5E508A227}" type="presParOf" srcId="{81C63097-8731-EC40-B429-E6A35AD3AC40}" destId="{5C73BD59-9BD3-BE4C-8AF3-7761B9645CD6}" srcOrd="2" destOrd="0" presId="urn:microsoft.com/office/officeart/2005/8/layout/lProcess2"/>
    <dgm:cxn modelId="{2C676820-8D6C-924C-97E3-5B8312859530}" type="presParOf" srcId="{5C73BD59-9BD3-BE4C-8AF3-7761B9645CD6}" destId="{44B34FD0-24D3-0841-996A-5EBA5E073B54}" srcOrd="0" destOrd="0" presId="urn:microsoft.com/office/officeart/2005/8/layout/lProcess2"/>
    <dgm:cxn modelId="{822E62FD-A338-0141-9DE4-9E3D8F466B52}" type="presParOf" srcId="{44B34FD0-24D3-0841-996A-5EBA5E073B54}" destId="{408A54FB-3C2E-034E-87A3-DCA6E701912B}" srcOrd="0" destOrd="0" presId="urn:microsoft.com/office/officeart/2005/8/layout/lProcess2"/>
    <dgm:cxn modelId="{96A5BB7A-6D32-614E-92EF-722C7B050CA7}" type="presParOf" srcId="{44B34FD0-24D3-0841-996A-5EBA5E073B54}" destId="{9328D996-C679-C04E-BA22-B54053066FB3}" srcOrd="1" destOrd="0" presId="urn:microsoft.com/office/officeart/2005/8/layout/lProcess2"/>
    <dgm:cxn modelId="{7A00FFD3-D9CD-1E48-ADF9-0CE3BFC9A0BC}" type="presParOf" srcId="{44B34FD0-24D3-0841-996A-5EBA5E073B54}" destId="{B2249DD0-F12A-734A-A332-288FD632F39F}" srcOrd="2" destOrd="0" presId="urn:microsoft.com/office/officeart/2005/8/layout/lProcess2"/>
    <dgm:cxn modelId="{9C37A6FC-67F4-774E-A367-E2FD63F02A8B}" type="presParOf" srcId="{D0D534EE-298B-B746-8C0A-233543A50D87}" destId="{9CE8028A-3300-2641-A299-858CB3CF954E}" srcOrd="1" destOrd="0" presId="urn:microsoft.com/office/officeart/2005/8/layout/lProcess2"/>
    <dgm:cxn modelId="{3F724D38-2B6D-034B-99E7-ADDB3AC0BCFE}" type="presParOf" srcId="{D0D534EE-298B-B746-8C0A-233543A50D87}" destId="{BB35D3B9-32ED-9D4A-8E26-C4C2AE44546C}" srcOrd="2" destOrd="0" presId="urn:microsoft.com/office/officeart/2005/8/layout/lProcess2"/>
    <dgm:cxn modelId="{11297B7F-F612-2F49-AA27-AB3B6F7F00BA}" type="presParOf" srcId="{BB35D3B9-32ED-9D4A-8E26-C4C2AE44546C}" destId="{0BAA92E7-E2E3-3A4B-8CB2-B598F52E0EF7}" srcOrd="0" destOrd="0" presId="urn:microsoft.com/office/officeart/2005/8/layout/lProcess2"/>
    <dgm:cxn modelId="{65B7172E-B3BC-D349-8F88-1F82F1E7CA8E}" type="presParOf" srcId="{BB35D3B9-32ED-9D4A-8E26-C4C2AE44546C}" destId="{BEEE029E-8F04-5F42-AD5E-9248B49E6C59}" srcOrd="1" destOrd="0" presId="urn:microsoft.com/office/officeart/2005/8/layout/lProcess2"/>
    <dgm:cxn modelId="{EA903EB0-04E1-2B4D-A871-E31146947222}" type="presParOf" srcId="{BB35D3B9-32ED-9D4A-8E26-C4C2AE44546C}" destId="{846108F6-DDC4-B041-90C1-A5148CA9C4BA}" srcOrd="2" destOrd="0" presId="urn:microsoft.com/office/officeart/2005/8/layout/lProcess2"/>
    <dgm:cxn modelId="{84BFF67C-B6A6-2C47-9DB0-5780EEC497A9}" type="presParOf" srcId="{846108F6-DDC4-B041-90C1-A5148CA9C4BA}" destId="{C491C8F2-4CCF-6340-BE6A-7E0261C13E52}" srcOrd="0" destOrd="0" presId="urn:microsoft.com/office/officeart/2005/8/layout/lProcess2"/>
    <dgm:cxn modelId="{0563E619-C0D8-0341-8B13-E4B3C9718F2F}" type="presParOf" srcId="{C491C8F2-4CCF-6340-BE6A-7E0261C13E52}" destId="{F1F72FC2-43EA-994D-9F3B-9C3C740F5BA9}" srcOrd="0" destOrd="0" presId="urn:microsoft.com/office/officeart/2005/8/layout/lProcess2"/>
    <dgm:cxn modelId="{EE626255-C0B9-7C41-BE3B-D50EA10B6377}" type="presParOf" srcId="{C491C8F2-4CCF-6340-BE6A-7E0261C13E52}" destId="{CCEF1731-D671-6048-A17B-4D57D591B92A}" srcOrd="1" destOrd="0" presId="urn:microsoft.com/office/officeart/2005/8/layout/lProcess2"/>
    <dgm:cxn modelId="{3AA20A39-6741-AD41-8B51-9A6965D5B6DF}" type="presParOf" srcId="{C491C8F2-4CCF-6340-BE6A-7E0261C13E52}" destId="{7C82BCB9-8243-DE4A-AB15-3E6935B5E0A4}" srcOrd="2" destOrd="0" presId="urn:microsoft.com/office/officeart/2005/8/layout/lProcess2"/>
    <dgm:cxn modelId="{7513DDD4-45EA-CD47-AAFF-3430DF5FBA7C}" type="presParOf" srcId="{D0D534EE-298B-B746-8C0A-233543A50D87}" destId="{A7BF0B5E-BB34-8648-8AC2-E49FEB443FC7}" srcOrd="3" destOrd="0" presId="urn:microsoft.com/office/officeart/2005/8/layout/lProcess2"/>
    <dgm:cxn modelId="{A543573B-6D0E-7E4B-896A-A42A1F595E9C}" type="presParOf" srcId="{D0D534EE-298B-B746-8C0A-233543A50D87}" destId="{D3F45907-BBD7-BA45-994F-214FCD9CAB54}" srcOrd="4" destOrd="0" presId="urn:microsoft.com/office/officeart/2005/8/layout/lProcess2"/>
    <dgm:cxn modelId="{53472995-4CDA-D94D-8780-9DC3BE1ECA0C}" type="presParOf" srcId="{D3F45907-BBD7-BA45-994F-214FCD9CAB54}" destId="{6427A3C3-381F-C347-876F-31621A578C47}" srcOrd="0" destOrd="0" presId="urn:microsoft.com/office/officeart/2005/8/layout/lProcess2"/>
    <dgm:cxn modelId="{E088D3C7-5F06-2947-BA6B-8F9A75B37E48}" type="presParOf" srcId="{D3F45907-BBD7-BA45-994F-214FCD9CAB54}" destId="{CD78D487-979B-914E-815F-84BD08057AC5}" srcOrd="1" destOrd="0" presId="urn:microsoft.com/office/officeart/2005/8/layout/lProcess2"/>
    <dgm:cxn modelId="{89ED493A-DB07-264C-8FE5-367CEF98BB5A}" type="presParOf" srcId="{D3F45907-BBD7-BA45-994F-214FCD9CAB54}" destId="{DC8C615D-BDA1-AD4A-B280-5693B1015FAD}" srcOrd="2" destOrd="0" presId="urn:microsoft.com/office/officeart/2005/8/layout/lProcess2"/>
    <dgm:cxn modelId="{98C78EEC-4CD0-5544-AA9B-E0ECC3D6EACC}" type="presParOf" srcId="{DC8C615D-BDA1-AD4A-B280-5693B1015FAD}" destId="{F3C95707-F331-DF47-A53A-82EAB9CE1022}" srcOrd="0" destOrd="0" presId="urn:microsoft.com/office/officeart/2005/8/layout/lProcess2"/>
    <dgm:cxn modelId="{C9AF16DB-9922-E242-8390-39D5866B8FCA}" type="presParOf" srcId="{F3C95707-F331-DF47-A53A-82EAB9CE1022}" destId="{0802FC96-8DF6-5242-881C-E7D33FD077C7}" srcOrd="0" destOrd="0" presId="urn:microsoft.com/office/officeart/2005/8/layout/lProcess2"/>
    <dgm:cxn modelId="{4EDEFA53-E93C-B645-B48F-B1568875F370}" type="presParOf" srcId="{F3C95707-F331-DF47-A53A-82EAB9CE1022}" destId="{87747BE5-985D-0247-9835-E82247B416E2}" srcOrd="1" destOrd="0" presId="urn:microsoft.com/office/officeart/2005/8/layout/lProcess2"/>
    <dgm:cxn modelId="{12A7130C-87AA-2E40-80C7-083F489E6A9D}" type="presParOf" srcId="{F3C95707-F331-DF47-A53A-82EAB9CE1022}" destId="{F69A0059-BB9C-FF4D-808C-237CAF840186}"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598E5-6EDC-164E-99EF-56F1998C07DF}">
      <dsp:nvSpPr>
        <dsp:cNvPr id="0" name=""/>
        <dsp:cNvSpPr/>
      </dsp:nvSpPr>
      <dsp:spPr>
        <a:xfrm>
          <a:off x="1004" y="0"/>
          <a:ext cx="2611933" cy="4373563"/>
        </a:xfrm>
        <a:prstGeom prst="roundRect">
          <a:avLst>
            <a:gd name="adj" fmla="val 10000"/>
          </a:avLst>
        </a:prstGeom>
        <a:solidFill>
          <a:schemeClr val="accent2">
            <a:tint val="40000"/>
            <a:hueOff val="0"/>
            <a:satOff val="0"/>
            <a:lumOff val="0"/>
            <a:alpha val="7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noProof="0" dirty="0" smtClean="0"/>
            <a:t>Self-centered</a:t>
          </a:r>
          <a:endParaRPr lang="en-US" sz="2800" kern="1200" noProof="0" dirty="0"/>
        </a:p>
      </dsp:txBody>
      <dsp:txXfrm>
        <a:off x="1004" y="0"/>
        <a:ext cx="2611933" cy="1312068"/>
      </dsp:txXfrm>
    </dsp:sp>
    <dsp:sp modelId="{408A54FB-3C2E-034E-87A3-DCA6E701912B}">
      <dsp:nvSpPr>
        <dsp:cNvPr id="0" name=""/>
        <dsp:cNvSpPr/>
      </dsp:nvSpPr>
      <dsp:spPr>
        <a:xfrm>
          <a:off x="262197" y="1313350"/>
          <a:ext cx="2089546" cy="1318689"/>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noProof="0" dirty="0" smtClean="0"/>
            <a:t>Selfishness</a:t>
          </a:r>
          <a:endParaRPr lang="en-US" sz="2400" kern="1200" noProof="0" dirty="0"/>
        </a:p>
      </dsp:txBody>
      <dsp:txXfrm>
        <a:off x="300820" y="1351973"/>
        <a:ext cx="2012300" cy="1241443"/>
      </dsp:txXfrm>
    </dsp:sp>
    <dsp:sp modelId="{B2249DD0-F12A-734A-A332-288FD632F39F}">
      <dsp:nvSpPr>
        <dsp:cNvPr id="0" name=""/>
        <dsp:cNvSpPr/>
      </dsp:nvSpPr>
      <dsp:spPr>
        <a:xfrm>
          <a:off x="262197" y="2834914"/>
          <a:ext cx="2089546" cy="1318689"/>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noProof="0" dirty="0" smtClean="0"/>
            <a:t>Materialism</a:t>
          </a:r>
          <a:endParaRPr lang="en-US" sz="2400" kern="1200" noProof="0" dirty="0"/>
        </a:p>
      </dsp:txBody>
      <dsp:txXfrm>
        <a:off x="300820" y="2873537"/>
        <a:ext cx="2012300" cy="1241443"/>
      </dsp:txXfrm>
    </dsp:sp>
    <dsp:sp modelId="{0BAA92E7-E2E3-3A4B-8CB2-B598F52E0EF7}">
      <dsp:nvSpPr>
        <dsp:cNvPr id="0" name=""/>
        <dsp:cNvSpPr/>
      </dsp:nvSpPr>
      <dsp:spPr>
        <a:xfrm>
          <a:off x="2808833" y="0"/>
          <a:ext cx="2611933" cy="4373563"/>
        </a:xfrm>
        <a:prstGeom prst="roundRect">
          <a:avLst>
            <a:gd name="adj" fmla="val 10000"/>
          </a:avLst>
        </a:prstGeom>
        <a:solidFill>
          <a:schemeClr val="accent2">
            <a:tint val="40000"/>
            <a:hueOff val="0"/>
            <a:satOff val="0"/>
            <a:lumOff val="0"/>
            <a:alpha val="7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noProof="0" dirty="0" smtClean="0"/>
            <a:t>Appearing instead of being</a:t>
          </a:r>
          <a:endParaRPr lang="en-US" sz="2800" kern="1200" noProof="0" dirty="0"/>
        </a:p>
      </dsp:txBody>
      <dsp:txXfrm>
        <a:off x="2808833" y="0"/>
        <a:ext cx="2611933" cy="1312068"/>
      </dsp:txXfrm>
    </dsp:sp>
    <dsp:sp modelId="{F1F72FC2-43EA-994D-9F3B-9C3C740F5BA9}">
      <dsp:nvSpPr>
        <dsp:cNvPr id="0" name=""/>
        <dsp:cNvSpPr/>
      </dsp:nvSpPr>
      <dsp:spPr>
        <a:xfrm>
          <a:off x="3070026" y="1313350"/>
          <a:ext cx="2089546" cy="1318689"/>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noProof="0" dirty="0" smtClean="0"/>
            <a:t>Pride</a:t>
          </a:r>
          <a:endParaRPr lang="en-US" sz="2400" kern="1200" noProof="0" dirty="0"/>
        </a:p>
      </dsp:txBody>
      <dsp:txXfrm>
        <a:off x="3108649" y="1351973"/>
        <a:ext cx="2012300" cy="1241443"/>
      </dsp:txXfrm>
    </dsp:sp>
    <dsp:sp modelId="{7C82BCB9-8243-DE4A-AB15-3E6935B5E0A4}">
      <dsp:nvSpPr>
        <dsp:cNvPr id="0" name=""/>
        <dsp:cNvSpPr/>
      </dsp:nvSpPr>
      <dsp:spPr>
        <a:xfrm>
          <a:off x="3070026" y="2834914"/>
          <a:ext cx="2089546" cy="1318689"/>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noProof="0" dirty="0" smtClean="0"/>
            <a:t>Arrogance</a:t>
          </a:r>
          <a:endParaRPr lang="en-US" sz="2400" kern="1200" noProof="0" dirty="0"/>
        </a:p>
      </dsp:txBody>
      <dsp:txXfrm>
        <a:off x="3108649" y="2873537"/>
        <a:ext cx="2012300" cy="1241443"/>
      </dsp:txXfrm>
    </dsp:sp>
    <dsp:sp modelId="{6427A3C3-381F-C347-876F-31621A578C47}">
      <dsp:nvSpPr>
        <dsp:cNvPr id="0" name=""/>
        <dsp:cNvSpPr/>
      </dsp:nvSpPr>
      <dsp:spPr>
        <a:xfrm>
          <a:off x="5616661" y="0"/>
          <a:ext cx="2611933" cy="4373563"/>
        </a:xfrm>
        <a:prstGeom prst="roundRect">
          <a:avLst>
            <a:gd name="adj" fmla="val 10000"/>
          </a:avLst>
        </a:prstGeom>
        <a:solidFill>
          <a:schemeClr val="accent2">
            <a:tint val="40000"/>
            <a:hueOff val="0"/>
            <a:satOff val="0"/>
            <a:lumOff val="0"/>
            <a:alpha val="7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noProof="0" dirty="0" smtClean="0"/>
            <a:t>Low tolerance to frustration</a:t>
          </a:r>
          <a:endParaRPr lang="en-US" sz="2800" kern="1200" noProof="0" dirty="0"/>
        </a:p>
      </dsp:txBody>
      <dsp:txXfrm>
        <a:off x="5616661" y="0"/>
        <a:ext cx="2611933" cy="1312068"/>
      </dsp:txXfrm>
    </dsp:sp>
    <dsp:sp modelId="{0802FC96-8DF6-5242-881C-E7D33FD077C7}">
      <dsp:nvSpPr>
        <dsp:cNvPr id="0" name=""/>
        <dsp:cNvSpPr/>
      </dsp:nvSpPr>
      <dsp:spPr>
        <a:xfrm>
          <a:off x="5877855" y="1313350"/>
          <a:ext cx="2089546" cy="1318689"/>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noProof="0" dirty="0" smtClean="0"/>
            <a:t>Aggressiveness</a:t>
          </a:r>
          <a:endParaRPr lang="en-US" sz="2400" kern="1200" noProof="0" dirty="0"/>
        </a:p>
      </dsp:txBody>
      <dsp:txXfrm>
        <a:off x="5916478" y="1351973"/>
        <a:ext cx="2012300" cy="1241443"/>
      </dsp:txXfrm>
    </dsp:sp>
    <dsp:sp modelId="{F69A0059-BB9C-FF4D-808C-237CAF840186}">
      <dsp:nvSpPr>
        <dsp:cNvPr id="0" name=""/>
        <dsp:cNvSpPr/>
      </dsp:nvSpPr>
      <dsp:spPr>
        <a:xfrm>
          <a:off x="5877855" y="2834914"/>
          <a:ext cx="2089546" cy="1318689"/>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noProof="0" dirty="0" smtClean="0"/>
            <a:t>Disobedience</a:t>
          </a:r>
          <a:endParaRPr lang="en-US" sz="2400" kern="1200" noProof="0" dirty="0"/>
        </a:p>
      </dsp:txBody>
      <dsp:txXfrm>
        <a:off x="5916478" y="2873537"/>
        <a:ext cx="2012300" cy="12414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598E5-6EDC-164E-99EF-56F1998C07DF}">
      <dsp:nvSpPr>
        <dsp:cNvPr id="0" name=""/>
        <dsp:cNvSpPr/>
      </dsp:nvSpPr>
      <dsp:spPr>
        <a:xfrm>
          <a:off x="1004" y="0"/>
          <a:ext cx="2611933" cy="4373563"/>
        </a:xfrm>
        <a:prstGeom prst="roundRect">
          <a:avLst>
            <a:gd name="adj" fmla="val 10000"/>
          </a:avLst>
        </a:prstGeom>
        <a:solidFill>
          <a:schemeClr val="accent1">
            <a:tint val="40000"/>
            <a:hueOff val="0"/>
            <a:satOff val="0"/>
            <a:lumOff val="0"/>
            <a:alpha val="7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noProof="0" dirty="0" smtClean="0"/>
            <a:t>Frustration</a:t>
          </a:r>
          <a:endParaRPr lang="en-US" sz="2800" kern="1200" noProof="0" dirty="0"/>
        </a:p>
      </dsp:txBody>
      <dsp:txXfrm>
        <a:off x="1004" y="0"/>
        <a:ext cx="2611933" cy="1312068"/>
      </dsp:txXfrm>
    </dsp:sp>
    <dsp:sp modelId="{408A54FB-3C2E-034E-87A3-DCA6E701912B}">
      <dsp:nvSpPr>
        <dsp:cNvPr id="0" name=""/>
        <dsp:cNvSpPr/>
      </dsp:nvSpPr>
      <dsp:spPr>
        <a:xfrm>
          <a:off x="262197" y="1313350"/>
          <a:ext cx="2089546" cy="131868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noProof="0" dirty="0" smtClean="0"/>
            <a:t>Ingratitude</a:t>
          </a:r>
          <a:endParaRPr lang="en-US" sz="2400" kern="1200" noProof="0" dirty="0"/>
        </a:p>
      </dsp:txBody>
      <dsp:txXfrm>
        <a:off x="300820" y="1351973"/>
        <a:ext cx="2012300" cy="1241443"/>
      </dsp:txXfrm>
    </dsp:sp>
    <dsp:sp modelId="{B2249DD0-F12A-734A-A332-288FD632F39F}">
      <dsp:nvSpPr>
        <dsp:cNvPr id="0" name=""/>
        <dsp:cNvSpPr/>
      </dsp:nvSpPr>
      <dsp:spPr>
        <a:xfrm>
          <a:off x="262197" y="2834914"/>
          <a:ext cx="2089546" cy="131868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noProof="0" dirty="0" smtClean="0"/>
            <a:t>Impiety</a:t>
          </a:r>
          <a:endParaRPr lang="en-US" sz="2400" kern="1200" noProof="0" dirty="0"/>
        </a:p>
      </dsp:txBody>
      <dsp:txXfrm>
        <a:off x="300820" y="2873537"/>
        <a:ext cx="2012300" cy="1241443"/>
      </dsp:txXfrm>
    </dsp:sp>
    <dsp:sp modelId="{0BAA92E7-E2E3-3A4B-8CB2-B598F52E0EF7}">
      <dsp:nvSpPr>
        <dsp:cNvPr id="0" name=""/>
        <dsp:cNvSpPr/>
      </dsp:nvSpPr>
      <dsp:spPr>
        <a:xfrm>
          <a:off x="2808833" y="0"/>
          <a:ext cx="2611933" cy="4373563"/>
        </a:xfrm>
        <a:prstGeom prst="roundRect">
          <a:avLst>
            <a:gd name="adj" fmla="val 10000"/>
          </a:avLst>
        </a:prstGeom>
        <a:solidFill>
          <a:schemeClr val="accent1">
            <a:tint val="40000"/>
            <a:hueOff val="0"/>
            <a:satOff val="0"/>
            <a:lumOff val="0"/>
            <a:alpha val="7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noProof="0" dirty="0" smtClean="0"/>
            <a:t>Dehumanization</a:t>
          </a:r>
          <a:endParaRPr lang="en-US" sz="2800" kern="1200" noProof="0" dirty="0"/>
        </a:p>
      </dsp:txBody>
      <dsp:txXfrm>
        <a:off x="2808833" y="0"/>
        <a:ext cx="2611933" cy="1312068"/>
      </dsp:txXfrm>
    </dsp:sp>
    <dsp:sp modelId="{F1F72FC2-43EA-994D-9F3B-9C3C740F5BA9}">
      <dsp:nvSpPr>
        <dsp:cNvPr id="0" name=""/>
        <dsp:cNvSpPr/>
      </dsp:nvSpPr>
      <dsp:spPr>
        <a:xfrm>
          <a:off x="3070026" y="1313350"/>
          <a:ext cx="2089546" cy="131868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noProof="0" dirty="0" smtClean="0"/>
            <a:t>Insensibility</a:t>
          </a:r>
          <a:endParaRPr lang="en-US" sz="2400" kern="1200" noProof="0" dirty="0"/>
        </a:p>
      </dsp:txBody>
      <dsp:txXfrm>
        <a:off x="3108649" y="1351973"/>
        <a:ext cx="2012300" cy="1241443"/>
      </dsp:txXfrm>
    </dsp:sp>
    <dsp:sp modelId="{7C82BCB9-8243-DE4A-AB15-3E6935B5E0A4}">
      <dsp:nvSpPr>
        <dsp:cNvPr id="0" name=""/>
        <dsp:cNvSpPr/>
      </dsp:nvSpPr>
      <dsp:spPr>
        <a:xfrm>
          <a:off x="3070026" y="2834914"/>
          <a:ext cx="2089546" cy="131868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noProof="0" dirty="0" smtClean="0"/>
            <a:t>Lack of love</a:t>
          </a:r>
          <a:endParaRPr lang="en-US" sz="2400" kern="1200" noProof="0" dirty="0"/>
        </a:p>
      </dsp:txBody>
      <dsp:txXfrm>
        <a:off x="3108649" y="2873537"/>
        <a:ext cx="2012300" cy="1241443"/>
      </dsp:txXfrm>
    </dsp:sp>
    <dsp:sp modelId="{6427A3C3-381F-C347-876F-31621A578C47}">
      <dsp:nvSpPr>
        <dsp:cNvPr id="0" name=""/>
        <dsp:cNvSpPr/>
      </dsp:nvSpPr>
      <dsp:spPr>
        <a:xfrm>
          <a:off x="5616661" y="0"/>
          <a:ext cx="2611933" cy="4373563"/>
        </a:xfrm>
        <a:prstGeom prst="roundRect">
          <a:avLst>
            <a:gd name="adj" fmla="val 10000"/>
          </a:avLst>
        </a:prstGeom>
        <a:solidFill>
          <a:schemeClr val="accent1">
            <a:tint val="40000"/>
            <a:hueOff val="0"/>
            <a:satOff val="0"/>
            <a:lumOff val="0"/>
            <a:alpha val="7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noProof="0" dirty="0" smtClean="0"/>
            <a:t>Destructiveness</a:t>
          </a:r>
          <a:endParaRPr lang="en-US" sz="2800" kern="1200" noProof="0" dirty="0"/>
        </a:p>
      </dsp:txBody>
      <dsp:txXfrm>
        <a:off x="5616661" y="0"/>
        <a:ext cx="2611933" cy="1312068"/>
      </dsp:txXfrm>
    </dsp:sp>
    <dsp:sp modelId="{0802FC96-8DF6-5242-881C-E7D33FD077C7}">
      <dsp:nvSpPr>
        <dsp:cNvPr id="0" name=""/>
        <dsp:cNvSpPr/>
      </dsp:nvSpPr>
      <dsp:spPr>
        <a:xfrm>
          <a:off x="5877855" y="1313350"/>
          <a:ext cx="2089546" cy="131868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noProof="0" dirty="0" smtClean="0"/>
            <a:t>Slanderers</a:t>
          </a:r>
        </a:p>
        <a:p>
          <a:pPr lvl="0" algn="ctr" defTabSz="1066800">
            <a:lnSpc>
              <a:spcPct val="90000"/>
            </a:lnSpc>
            <a:spcBef>
              <a:spcPct val="0"/>
            </a:spcBef>
            <a:spcAft>
              <a:spcPct val="35000"/>
            </a:spcAft>
          </a:pPr>
          <a:r>
            <a:rPr lang="en-US" sz="2400" kern="1200" noProof="0" dirty="0" smtClean="0"/>
            <a:t>Licentious</a:t>
          </a:r>
          <a:endParaRPr lang="en-US" sz="2400" kern="1200" noProof="0" dirty="0"/>
        </a:p>
      </dsp:txBody>
      <dsp:txXfrm>
        <a:off x="5916478" y="1351973"/>
        <a:ext cx="2012300" cy="1241443"/>
      </dsp:txXfrm>
    </dsp:sp>
    <dsp:sp modelId="{F69A0059-BB9C-FF4D-808C-237CAF840186}">
      <dsp:nvSpPr>
        <dsp:cNvPr id="0" name=""/>
        <dsp:cNvSpPr/>
      </dsp:nvSpPr>
      <dsp:spPr>
        <a:xfrm>
          <a:off x="5877855" y="2834914"/>
          <a:ext cx="2089546" cy="131868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s-ES_tradnl" sz="2400" kern="1200" noProof="0" dirty="0" smtClean="0"/>
            <a:t>Brutal</a:t>
          </a:r>
        </a:p>
        <a:p>
          <a:pPr lvl="0" algn="ctr" defTabSz="1066800">
            <a:lnSpc>
              <a:spcPct val="90000"/>
            </a:lnSpc>
            <a:spcBef>
              <a:spcPct val="0"/>
            </a:spcBef>
            <a:spcAft>
              <a:spcPct val="35000"/>
            </a:spcAft>
          </a:pPr>
          <a:r>
            <a:rPr lang="en-US" sz="2400" kern="1200" dirty="0" smtClean="0"/>
            <a:t>Not lovers of the good</a:t>
          </a:r>
          <a:endParaRPr lang="es-ES_tradnl" sz="2400" kern="1200" noProof="0" dirty="0"/>
        </a:p>
      </dsp:txBody>
      <dsp:txXfrm>
        <a:off x="5916478" y="2873537"/>
        <a:ext cx="2012300" cy="124144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45D57E5-0204-3F4A-B597-DCCC984652D8}" type="datetimeFigureOut">
              <a:rPr lang="es-ES" smtClean="0"/>
              <a:t>25/1/17</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01DFAA-9B9D-AF45-8A8E-F3321C5CA551}" type="slidenum">
              <a:rPr lang="es-ES" smtClean="0"/>
              <a:t>‹#›</a:t>
            </a:fld>
            <a:endParaRPr lang="es-ES"/>
          </a:p>
        </p:txBody>
      </p:sp>
    </p:spTree>
    <p:extLst>
      <p:ext uri="{BB962C8B-B14F-4D97-AF65-F5344CB8AC3E}">
        <p14:creationId xmlns:p14="http://schemas.microsoft.com/office/powerpoint/2010/main" val="2092563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A1F8A-6082-704E-95BC-74245CF32087}" type="datetimeFigureOut">
              <a:rPr lang="es-ES" smtClean="0"/>
              <a:t>25/1/17</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09F0B3-A32B-2840-BE6A-B26C9CDC4EB2}" type="slidenum">
              <a:rPr lang="es-ES" smtClean="0"/>
              <a:t>‹#›</a:t>
            </a:fld>
            <a:endParaRPr lang="es-ES"/>
          </a:p>
        </p:txBody>
      </p:sp>
    </p:spTree>
    <p:extLst>
      <p:ext uri="{BB962C8B-B14F-4D97-AF65-F5344CB8AC3E}">
        <p14:creationId xmlns:p14="http://schemas.microsoft.com/office/powerpoint/2010/main" val="26590542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t>3</a:t>
            </a:fld>
            <a:endParaRPr lang="es-ES"/>
          </a:p>
        </p:txBody>
      </p:sp>
    </p:spTree>
    <p:extLst>
      <p:ext uri="{BB962C8B-B14F-4D97-AF65-F5344CB8AC3E}">
        <p14:creationId xmlns:p14="http://schemas.microsoft.com/office/powerpoint/2010/main" val="32573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t>4</a:t>
            </a:fld>
            <a:endParaRPr lang="es-ES"/>
          </a:p>
        </p:txBody>
      </p:sp>
    </p:spTree>
    <p:extLst>
      <p:ext uri="{BB962C8B-B14F-4D97-AF65-F5344CB8AC3E}">
        <p14:creationId xmlns:p14="http://schemas.microsoft.com/office/powerpoint/2010/main" val="325731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t>18</a:t>
            </a:fld>
            <a:endParaRPr lang="es-ES"/>
          </a:p>
        </p:txBody>
      </p:sp>
    </p:spTree>
    <p:extLst>
      <p:ext uri="{BB962C8B-B14F-4D97-AF65-F5344CB8AC3E}">
        <p14:creationId xmlns:p14="http://schemas.microsoft.com/office/powerpoint/2010/main" val="1726034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t>26</a:t>
            </a:fld>
            <a:endParaRPr lang="es-ES"/>
          </a:p>
        </p:txBody>
      </p:sp>
    </p:spTree>
    <p:extLst>
      <p:ext uri="{BB962C8B-B14F-4D97-AF65-F5344CB8AC3E}">
        <p14:creationId xmlns:p14="http://schemas.microsoft.com/office/powerpoint/2010/main" val="3760519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t>30</a:t>
            </a:fld>
            <a:endParaRPr lang="es-ES"/>
          </a:p>
        </p:txBody>
      </p:sp>
    </p:spTree>
    <p:extLst>
      <p:ext uri="{BB962C8B-B14F-4D97-AF65-F5344CB8AC3E}">
        <p14:creationId xmlns:p14="http://schemas.microsoft.com/office/powerpoint/2010/main" val="2544274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11395FEA-AC2D-584C-8448-7DD13439533D}" type="datetime2">
              <a:rPr lang="es-ES" smtClean="0"/>
              <a:t>miércoles, 25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392180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7E508968-14BE-6F41-AD8D-E004D50BDA4D}" type="datetime2">
              <a:rPr lang="es-ES" smtClean="0"/>
              <a:t>miércoles, 25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810028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AF96BA9-6ABA-CB46-BF55-FC77BE8A4D8D}" type="datetime2">
              <a:rPr lang="es-ES" smtClean="0"/>
              <a:t>miércoles, 25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723496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C0339E1-A295-F54A-B4E2-C709B36EB248}" type="datetime2">
              <a:rPr lang="es-ES" smtClean="0"/>
              <a:t>miércoles, 25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104451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2333CFDF-F83A-8746-BCC5-CD081E5F6724}" type="datetime2">
              <a:rPr lang="es-ES" smtClean="0"/>
              <a:t>miércoles, 25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506694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AC53DF16-7257-3148-A47D-BF89E0D432FC}" type="datetime2">
              <a:rPr lang="es-ES" smtClean="0"/>
              <a:t>miércoles, 25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221675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FC1818F3-A080-4F40-A33F-1714140F9876}" type="datetime2">
              <a:rPr lang="es-ES" smtClean="0"/>
              <a:t>miércoles, 25 de enero de 2017</a:t>
            </a:fld>
            <a:endParaRPr lang="en-US"/>
          </a:p>
        </p:txBody>
      </p:sp>
      <p:sp>
        <p:nvSpPr>
          <p:cNvPr id="8" name="Marcador de pie de página 7"/>
          <p:cNvSpPr>
            <a:spLocks noGrp="1"/>
          </p:cNvSpPr>
          <p:nvPr>
            <p:ph type="ftr" sz="quarter" idx="11"/>
          </p:nvPr>
        </p:nvSpPr>
        <p:spPr/>
        <p:txBody>
          <a:bodyPr/>
          <a:lstStyle/>
          <a:p>
            <a:pPr algn="r"/>
            <a:r>
              <a:rPr lang="en-US" smtClean="0"/>
              <a:t>There Is an Answer!</a:t>
            </a:r>
            <a:endParaRPr lang="en-US" dirty="0"/>
          </a:p>
        </p:txBody>
      </p:sp>
      <p:sp>
        <p:nvSpPr>
          <p:cNvPr id="9" name="Marcador de número de diapositiva 8"/>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73884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1F5B9821-705D-BB47-B0BC-4889626845C2}" type="datetime2">
              <a:rPr lang="es-ES" smtClean="0"/>
              <a:t>miércoles, 25 de enero de 2017</a:t>
            </a:fld>
            <a:endParaRPr lang="en-US"/>
          </a:p>
        </p:txBody>
      </p:sp>
      <p:sp>
        <p:nvSpPr>
          <p:cNvPr id="4" name="Marcador de pie de página 3"/>
          <p:cNvSpPr>
            <a:spLocks noGrp="1"/>
          </p:cNvSpPr>
          <p:nvPr>
            <p:ph type="ftr" sz="quarter" idx="11"/>
          </p:nvPr>
        </p:nvSpPr>
        <p:spPr/>
        <p:txBody>
          <a:bodyPr/>
          <a:lstStyle/>
          <a:p>
            <a:pPr algn="r"/>
            <a:r>
              <a:rPr lang="en-US" smtClean="0"/>
              <a:t>There Is an Answer!</a:t>
            </a:r>
            <a:endParaRPr lang="en-US" dirty="0"/>
          </a:p>
        </p:txBody>
      </p:sp>
      <p:sp>
        <p:nvSpPr>
          <p:cNvPr id="5" name="Marcador de número de diapositiva 4"/>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77240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66851C7-10B7-204A-A0E0-A429A11F06BD}" type="datetime2">
              <a:rPr lang="es-ES" smtClean="0"/>
              <a:t>miércoles, 25 de enero de 2017</a:t>
            </a:fld>
            <a:endParaRPr lang="en-US"/>
          </a:p>
        </p:txBody>
      </p:sp>
      <p:sp>
        <p:nvSpPr>
          <p:cNvPr id="3" name="Marcador de pie de página 2"/>
          <p:cNvSpPr>
            <a:spLocks noGrp="1"/>
          </p:cNvSpPr>
          <p:nvPr>
            <p:ph type="ftr" sz="quarter" idx="11"/>
          </p:nvPr>
        </p:nvSpPr>
        <p:spPr/>
        <p:txBody>
          <a:bodyPr/>
          <a:lstStyle/>
          <a:p>
            <a:pPr algn="r"/>
            <a:r>
              <a:rPr lang="en-US" smtClean="0"/>
              <a:t>There Is an Answer!</a:t>
            </a:r>
            <a:endParaRPr lang="en-US" dirty="0"/>
          </a:p>
        </p:txBody>
      </p:sp>
      <p:sp>
        <p:nvSpPr>
          <p:cNvPr id="4" name="Marcador de número de diapositiva 3"/>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99252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FD1D3EDA-FDEB-0E46-A246-106DB7F9303B}" type="datetime2">
              <a:rPr lang="es-ES" smtClean="0"/>
              <a:t>miércoles, 25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850139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156AF476-75D6-6045-BDEA-E95E837A2AE1}" type="datetime2">
              <a:rPr lang="es-ES" smtClean="0"/>
              <a:t>miércoles, 25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4116808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619B5-F61C-454D-B99A-C8C28004095B}" type="datetime2">
              <a:rPr lang="es-ES" smtClean="0"/>
              <a:t>miércoles, 25 de enero de 2017</a:t>
            </a:fld>
            <a:endParaRPr lang="en-US" dirty="0"/>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r>
              <a:rPr lang="en-US" smtClean="0"/>
              <a:t>There Is an Answer!</a:t>
            </a:r>
            <a:endParaRPr lang="en-US" dirty="0"/>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976560192"/>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jpg"/><Relationship Id="rId3"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1_e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81660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988084"/>
            <a:ext cx="8229600" cy="1143000"/>
          </a:xfrm>
        </p:spPr>
        <p:txBody>
          <a:bodyPr/>
          <a:lstStyle/>
          <a:p>
            <a:pPr algn="l"/>
            <a:r>
              <a:rPr lang="en-US" dirty="0" smtClean="0">
                <a:solidFill>
                  <a:srgbClr val="FFFFFF"/>
                </a:solidFill>
              </a:rPr>
              <a:t>Rise of Materialism</a:t>
            </a:r>
            <a:endParaRPr lang="en-US" dirty="0">
              <a:solidFill>
                <a:srgbClr val="FFFFFF"/>
              </a:solidFill>
            </a:endParaRPr>
          </a:p>
        </p:txBody>
      </p:sp>
      <p:sp>
        <p:nvSpPr>
          <p:cNvPr id="5" name="Marcador de contenido 4"/>
          <p:cNvSpPr>
            <a:spLocks noGrp="1"/>
          </p:cNvSpPr>
          <p:nvPr>
            <p:ph sz="half" idx="1"/>
          </p:nvPr>
        </p:nvSpPr>
        <p:spPr>
          <a:xfrm>
            <a:off x="200325" y="2391194"/>
            <a:ext cx="5436632" cy="4525963"/>
          </a:xfrm>
        </p:spPr>
        <p:txBody>
          <a:bodyPr>
            <a:normAutofit/>
          </a:bodyPr>
          <a:lstStyle/>
          <a:p>
            <a:r>
              <a:rPr lang="es-ES_tradnl" sz="2400" i="1" dirty="0" err="1" smtClean="0">
                <a:solidFill>
                  <a:srgbClr val="FFFFFF"/>
                </a:solidFill>
              </a:rPr>
              <a:t>Filárguroi</a:t>
            </a:r>
            <a:r>
              <a:rPr lang="en-US" sz="2400" dirty="0" smtClean="0">
                <a:solidFill>
                  <a:srgbClr val="FFFFFF"/>
                </a:solidFill>
              </a:rPr>
              <a:t>, “lovers of money.” </a:t>
            </a:r>
          </a:p>
          <a:p>
            <a:r>
              <a:rPr lang="en-US" sz="2400" dirty="0" smtClean="0">
                <a:solidFill>
                  <a:srgbClr val="FFFFFF"/>
                </a:solidFill>
              </a:rPr>
              <a:t>A lot of people consider making money as the main goal of their lives.</a:t>
            </a:r>
          </a:p>
          <a:p>
            <a:r>
              <a:rPr lang="en-US" sz="2400" dirty="0" smtClean="0">
                <a:solidFill>
                  <a:srgbClr val="FFFFFF"/>
                </a:solidFill>
              </a:rPr>
              <a:t>There is no place for moral values.</a:t>
            </a:r>
            <a:endParaRPr lang="en-US" sz="24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622455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Bitterness as a Way of Life</a:t>
            </a:r>
            <a:endParaRPr lang="en-US" dirty="0">
              <a:solidFill>
                <a:srgbClr val="FFFFFF"/>
              </a:solidFill>
            </a:endParaRPr>
          </a:p>
        </p:txBody>
      </p:sp>
      <p:sp>
        <p:nvSpPr>
          <p:cNvPr id="5" name="Marcador de contenido 4"/>
          <p:cNvSpPr>
            <a:spLocks noGrp="1"/>
          </p:cNvSpPr>
          <p:nvPr>
            <p:ph idx="1"/>
          </p:nvPr>
        </p:nvSpPr>
        <p:spPr/>
        <p:txBody>
          <a:bodyPr>
            <a:normAutofit/>
          </a:bodyPr>
          <a:lstStyle/>
          <a:p>
            <a:r>
              <a:rPr lang="es-ES_tradnl" sz="2500" i="1" dirty="0" err="1" smtClean="0">
                <a:solidFill>
                  <a:srgbClr val="FFFFFF"/>
                </a:solidFill>
              </a:rPr>
              <a:t>Ajáristos</a:t>
            </a:r>
            <a:r>
              <a:rPr lang="en-US" sz="2500" dirty="0" smtClean="0">
                <a:solidFill>
                  <a:srgbClr val="FFFFFF"/>
                </a:solidFill>
              </a:rPr>
              <a:t>, “ungrateful.”</a:t>
            </a:r>
          </a:p>
          <a:p>
            <a:r>
              <a:rPr lang="en-US" sz="2500" dirty="0" smtClean="0">
                <a:solidFill>
                  <a:srgbClr val="FFFFFF"/>
                </a:solidFill>
              </a:rPr>
              <a:t>Gratitude is a way to bring peace to heart.</a:t>
            </a:r>
          </a:p>
          <a:p>
            <a:r>
              <a:rPr lang="es-ES_tradnl" sz="2500" i="1" dirty="0" err="1" smtClean="0">
                <a:solidFill>
                  <a:srgbClr val="FFFFFF"/>
                </a:solidFill>
              </a:rPr>
              <a:t>Anósios</a:t>
            </a:r>
            <a:r>
              <a:rPr lang="es-ES_tradnl" sz="2500" i="1" dirty="0" smtClean="0">
                <a:solidFill>
                  <a:srgbClr val="FFFFFF"/>
                </a:solidFill>
              </a:rPr>
              <a:t>, </a:t>
            </a:r>
            <a:r>
              <a:rPr lang="en-US" sz="2500" dirty="0" smtClean="0">
                <a:solidFill>
                  <a:srgbClr val="FFFFFF"/>
                </a:solidFill>
              </a:rPr>
              <a:t>“unholy.”</a:t>
            </a:r>
          </a:p>
          <a:p>
            <a:r>
              <a:rPr lang="en-US" sz="2500" dirty="0" smtClean="0">
                <a:solidFill>
                  <a:srgbClr val="FFFFFF"/>
                </a:solidFill>
              </a:rPr>
              <a:t>Ungratefulness bring out evil in people.</a:t>
            </a:r>
          </a:p>
          <a:p>
            <a:r>
              <a:rPr lang="en-US" sz="2500" i="1" dirty="0" err="1" smtClean="0">
                <a:solidFill>
                  <a:srgbClr val="FFFFFF"/>
                </a:solidFill>
              </a:rPr>
              <a:t>Astorgos</a:t>
            </a:r>
            <a:r>
              <a:rPr lang="en-US" sz="2500" dirty="0" smtClean="0">
                <a:solidFill>
                  <a:srgbClr val="FFFFFF"/>
                </a:solidFill>
              </a:rPr>
              <a:t>, “without love.”</a:t>
            </a:r>
          </a:p>
          <a:p>
            <a:r>
              <a:rPr lang="en-US" sz="2500" dirty="0" smtClean="0">
                <a:solidFill>
                  <a:srgbClr val="FFFFFF"/>
                </a:solidFill>
              </a:rPr>
              <a:t>The inability to love would be one of the principal characteristics of society before the coming of Christ to this world (Matt. 24:12).</a:t>
            </a:r>
          </a:p>
          <a:p>
            <a:endParaRPr lang="en-US" sz="25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164318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FFFFFF"/>
                </a:solidFill>
              </a:rPr>
              <a:t>The Way to Incredulity</a:t>
            </a:r>
            <a:endParaRPr lang="en-US" dirty="0">
              <a:solidFill>
                <a:srgbClr val="FFFFFF"/>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279915998"/>
              </p:ext>
            </p:extLst>
          </p:nvPr>
        </p:nvGraphicFramePr>
        <p:xfrm>
          <a:off x="457200" y="1752600"/>
          <a:ext cx="8229600" cy="4373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45577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FFFFFF"/>
                </a:solidFill>
              </a:rPr>
              <a:t>The Way to Incredulity</a:t>
            </a:r>
            <a:endParaRPr lang="es-ES_tradnl" dirty="0">
              <a:solidFill>
                <a:srgbClr val="FFFFFF"/>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555437461"/>
              </p:ext>
            </p:extLst>
          </p:nvPr>
        </p:nvGraphicFramePr>
        <p:xfrm>
          <a:off x="457200" y="1752600"/>
          <a:ext cx="8229600" cy="4373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318326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65335" y="1167855"/>
            <a:ext cx="7772400" cy="1362075"/>
          </a:xfrm>
        </p:spPr>
        <p:txBody>
          <a:bodyPr>
            <a:normAutofit/>
          </a:bodyPr>
          <a:lstStyle/>
          <a:p>
            <a:r>
              <a:rPr lang="en-US" sz="4400" dirty="0" smtClean="0">
                <a:solidFill>
                  <a:srgbClr val="FFFFFF"/>
                </a:solidFill>
              </a:rPr>
              <a:t>THE ORIGINAL PLAN</a:t>
            </a:r>
            <a:endParaRPr lang="en-US" sz="4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107594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n-US" dirty="0" smtClean="0">
                <a:solidFill>
                  <a:srgbClr val="FFFFFF"/>
                </a:solidFill>
              </a:rPr>
              <a:t>The First Couple</a:t>
            </a:r>
            <a:endParaRPr lang="en-US" dirty="0">
              <a:solidFill>
                <a:srgbClr val="FFFFFF"/>
              </a:solidFill>
            </a:endParaRPr>
          </a:p>
        </p:txBody>
      </p:sp>
      <p:sp>
        <p:nvSpPr>
          <p:cNvPr id="6" name="Marcador de texto 5"/>
          <p:cNvSpPr>
            <a:spLocks noGrp="1"/>
          </p:cNvSpPr>
          <p:nvPr>
            <p:ph idx="1"/>
          </p:nvPr>
        </p:nvSpPr>
        <p:spPr>
          <a:xfrm>
            <a:off x="599910" y="1600200"/>
            <a:ext cx="7919746" cy="4525963"/>
          </a:xfrm>
        </p:spPr>
        <p:txBody>
          <a:bodyPr>
            <a:normAutofit/>
          </a:bodyPr>
          <a:lstStyle/>
          <a:p>
            <a:pPr marL="0" indent="0" algn="just">
              <a:buNone/>
            </a:pPr>
            <a:r>
              <a:rPr lang="en-US" sz="2400" dirty="0" smtClean="0">
                <a:solidFill>
                  <a:srgbClr val="FFFFFF"/>
                </a:solidFill>
              </a:rPr>
              <a:t>“The Lord God said, ‘It is not good for the man to be alone. I will make a helper suitable for him.’ … Then the Lord God made a woman from the rib he had taken out of the man, and he brought her to the man.</a:t>
            </a:r>
            <a:r>
              <a:rPr lang="en-US" sz="2400" b="1" dirty="0" smtClean="0">
                <a:solidFill>
                  <a:srgbClr val="FFFFFF"/>
                </a:solidFill>
              </a:rPr>
              <a:t> </a:t>
            </a:r>
            <a:r>
              <a:rPr lang="en-US" sz="2400" dirty="0" smtClean="0">
                <a:solidFill>
                  <a:srgbClr val="FFFFFF"/>
                </a:solidFill>
              </a:rPr>
              <a:t>The man said, ‘This is now bone of my bones and flesh of my flesh; she shall be called ‘woman,’ for she was taken out of man.’</a:t>
            </a:r>
            <a:r>
              <a:rPr lang="en-US" sz="2400" b="1" dirty="0" smtClean="0">
                <a:solidFill>
                  <a:srgbClr val="FFFFFF"/>
                </a:solidFill>
              </a:rPr>
              <a:t> </a:t>
            </a:r>
            <a:r>
              <a:rPr lang="en-US" sz="2400" dirty="0" smtClean="0">
                <a:solidFill>
                  <a:srgbClr val="FFFFFF"/>
                </a:solidFill>
              </a:rPr>
              <a:t>That is why a man leaves his father and mother and is united to his wife, and they become one flesh.</a:t>
            </a:r>
            <a:r>
              <a:rPr lang="en-US" sz="2400" b="1" dirty="0" smtClean="0">
                <a:solidFill>
                  <a:srgbClr val="FFFFFF"/>
                </a:solidFill>
              </a:rPr>
              <a:t> </a:t>
            </a:r>
            <a:r>
              <a:rPr lang="en-US" sz="2400" dirty="0" smtClean="0">
                <a:solidFill>
                  <a:srgbClr val="FFFFFF"/>
                </a:solidFill>
              </a:rPr>
              <a:t>Adam and his wife were both naked, and they felt no shame” (Gen. 2:18, 22-25).</a:t>
            </a:r>
            <a:endParaRPr lang="en-U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686406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n-US" dirty="0" smtClean="0">
                <a:solidFill>
                  <a:srgbClr val="FFFFFF"/>
                </a:solidFill>
              </a:rPr>
              <a:t>The Important Perceptions</a:t>
            </a:r>
            <a:endParaRPr lang="en-US" dirty="0">
              <a:solidFill>
                <a:srgbClr val="FFFFFF"/>
              </a:solidFill>
            </a:endParaRPr>
          </a:p>
        </p:txBody>
      </p:sp>
      <p:sp>
        <p:nvSpPr>
          <p:cNvPr id="6" name="Marcador de texto 5"/>
          <p:cNvSpPr>
            <a:spLocks noGrp="1"/>
          </p:cNvSpPr>
          <p:nvPr>
            <p:ph sz="half" idx="1"/>
          </p:nvPr>
        </p:nvSpPr>
        <p:spPr>
          <a:xfrm>
            <a:off x="457197" y="1500318"/>
            <a:ext cx="8390683" cy="1867148"/>
          </a:xfrm>
        </p:spPr>
        <p:txBody>
          <a:bodyPr>
            <a:normAutofit/>
          </a:bodyPr>
          <a:lstStyle/>
          <a:p>
            <a:r>
              <a:rPr lang="en-US" sz="2400" dirty="0" smtClean="0">
                <a:solidFill>
                  <a:srgbClr val="FFFFFF"/>
                </a:solidFill>
              </a:rPr>
              <a:t>God is the Founder and Giver of marriage.</a:t>
            </a:r>
          </a:p>
          <a:p>
            <a:r>
              <a:rPr lang="en-US" sz="2400" spc="-30" dirty="0" smtClean="0">
                <a:solidFill>
                  <a:srgbClr val="FFFFFF"/>
                </a:solidFill>
              </a:rPr>
              <a:t>Human beings have been designed for association and marriage.</a:t>
            </a:r>
          </a:p>
          <a:p>
            <a:r>
              <a:rPr lang="en-US" sz="2400" dirty="0" smtClean="0">
                <a:solidFill>
                  <a:srgbClr val="FFFFFF"/>
                </a:solidFill>
              </a:rPr>
              <a:t>Through marriage, men and women get the closest bond, closer than the relationship among fathers and sons.</a:t>
            </a:r>
            <a:endParaRPr lang="en-US" sz="24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pic>
        <p:nvPicPr>
          <p:cNvPr id="3" name="Imagen 2" descr="ThinkstockPhotos-482679934.jpg"/>
          <p:cNvPicPr>
            <a:picLocks noChangeAspect="1"/>
          </p:cNvPicPr>
          <p:nvPr/>
        </p:nvPicPr>
        <p:blipFill rotWithShape="1">
          <a:blip r:embed="rId2" cstate="print">
            <a:extLst>
              <a:ext uri="{28A0092B-C50C-407E-A947-70E740481C1C}">
                <a14:useLocalDpi xmlns:a14="http://schemas.microsoft.com/office/drawing/2010/main" val="0"/>
              </a:ext>
            </a:extLst>
          </a:blip>
          <a:srcRect l="3239" r="8500"/>
          <a:stretch/>
        </p:blipFill>
        <p:spPr>
          <a:xfrm>
            <a:off x="2797072" y="3438811"/>
            <a:ext cx="3553424" cy="3018030"/>
          </a:xfrm>
          <a:prstGeom prst="rect">
            <a:avLst/>
          </a:prstGeom>
          <a:ln>
            <a:solidFill>
              <a:schemeClr val="bg1">
                <a:lumMod val="95000"/>
              </a:schemeClr>
            </a:solidFill>
          </a:ln>
        </p:spPr>
      </p:pic>
    </p:spTree>
    <p:extLst>
      <p:ext uri="{BB962C8B-B14F-4D97-AF65-F5344CB8AC3E}">
        <p14:creationId xmlns:p14="http://schemas.microsoft.com/office/powerpoint/2010/main" val="2639823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36459" y="534193"/>
            <a:ext cx="7940381" cy="566738"/>
          </a:xfrm>
        </p:spPr>
        <p:txBody>
          <a:bodyPr>
            <a:noAutofit/>
          </a:bodyPr>
          <a:lstStyle/>
          <a:p>
            <a:pPr algn="ctr"/>
            <a:r>
              <a:rPr lang="en-US" sz="4400" b="0" dirty="0" smtClean="0">
                <a:solidFill>
                  <a:srgbClr val="FFFFFF"/>
                </a:solidFill>
              </a:rPr>
              <a:t>Admiration</a:t>
            </a:r>
            <a:endParaRPr lang="en-US" sz="4400" b="0" dirty="0">
              <a:solidFill>
                <a:srgbClr val="FFFFFF"/>
              </a:solidFill>
            </a:endParaRPr>
          </a:p>
        </p:txBody>
      </p:sp>
      <p:sp>
        <p:nvSpPr>
          <p:cNvPr id="6" name="Marcador de texto 5"/>
          <p:cNvSpPr>
            <a:spLocks noGrp="1"/>
          </p:cNvSpPr>
          <p:nvPr>
            <p:ph type="body" sz="half" idx="2"/>
          </p:nvPr>
        </p:nvSpPr>
        <p:spPr>
          <a:xfrm>
            <a:off x="4281236" y="1443386"/>
            <a:ext cx="4752169" cy="4563831"/>
          </a:xfrm>
        </p:spPr>
        <p:txBody>
          <a:bodyPr>
            <a:noAutofit/>
          </a:bodyPr>
          <a:lstStyle/>
          <a:p>
            <a:pPr marL="285750" indent="-285750">
              <a:buFont typeface="Arial"/>
              <a:buChar char="•"/>
            </a:pPr>
            <a:r>
              <a:rPr lang="en-US" sz="2600" dirty="0" smtClean="0">
                <a:solidFill>
                  <a:srgbClr val="FFFFFF"/>
                </a:solidFill>
              </a:rPr>
              <a:t>“This </a:t>
            </a:r>
            <a:r>
              <a:rPr lang="en-US" sz="2600" dirty="0">
                <a:solidFill>
                  <a:srgbClr val="FFFFFF"/>
                </a:solidFill>
              </a:rPr>
              <a:t>is now bone of my bones and flesh of my </a:t>
            </a:r>
            <a:r>
              <a:rPr lang="en-US" sz="2600" dirty="0" smtClean="0">
                <a:solidFill>
                  <a:srgbClr val="FFFFFF"/>
                </a:solidFill>
              </a:rPr>
              <a:t>flesh.” </a:t>
            </a:r>
          </a:p>
          <a:p>
            <a:pPr marL="285750" indent="-285750">
              <a:buFont typeface="Arial"/>
              <a:buChar char="•"/>
            </a:pPr>
            <a:r>
              <a:rPr lang="en-US" sz="2600" dirty="0" smtClean="0">
                <a:solidFill>
                  <a:srgbClr val="FFFFFF"/>
                </a:solidFill>
              </a:rPr>
              <a:t>Admiration includes recognition, attendance, appreciation, and praise. </a:t>
            </a:r>
          </a:p>
        </p:txBody>
      </p:sp>
      <p:sp>
        <p:nvSpPr>
          <p:cNvPr id="8"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064667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PT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1398536" y="345983"/>
            <a:ext cx="7288264" cy="1143000"/>
          </a:xfrm>
        </p:spPr>
        <p:txBody>
          <a:bodyPr>
            <a:noAutofit/>
          </a:bodyPr>
          <a:lstStyle/>
          <a:p>
            <a:pPr algn="l"/>
            <a:r>
              <a:rPr lang="en-US" dirty="0" smtClean="0">
                <a:solidFill>
                  <a:srgbClr val="FFFFFF"/>
                </a:solidFill>
              </a:rPr>
              <a:t>Admiration</a:t>
            </a:r>
            <a:endParaRPr lang="en-US" dirty="0">
              <a:solidFill>
                <a:srgbClr val="FFFFFF"/>
              </a:solidFill>
            </a:endParaRPr>
          </a:p>
        </p:txBody>
      </p:sp>
      <p:sp>
        <p:nvSpPr>
          <p:cNvPr id="5" name="Marcador de contenido 4"/>
          <p:cNvSpPr>
            <a:spLocks noGrp="1"/>
          </p:cNvSpPr>
          <p:nvPr>
            <p:ph sz="half" idx="2"/>
          </p:nvPr>
        </p:nvSpPr>
        <p:spPr>
          <a:xfrm>
            <a:off x="457199" y="1603135"/>
            <a:ext cx="5879026" cy="4525963"/>
          </a:xfrm>
        </p:spPr>
        <p:txBody>
          <a:bodyPr>
            <a:normAutofit/>
          </a:bodyPr>
          <a:lstStyle/>
          <a:p>
            <a:r>
              <a:rPr lang="en-US" sz="2400" dirty="0" smtClean="0">
                <a:solidFill>
                  <a:srgbClr val="FFFFFF"/>
                </a:solidFill>
              </a:rPr>
              <a:t>All family members need recognition.</a:t>
            </a:r>
          </a:p>
          <a:p>
            <a:r>
              <a:rPr lang="en-US" sz="2400" dirty="0" smtClean="0">
                <a:solidFill>
                  <a:srgbClr val="FFFFFF"/>
                </a:solidFill>
              </a:rPr>
              <a:t>We need humility to recognize the virtues and achievements of our beloved. </a:t>
            </a:r>
            <a:endParaRPr lang="en-US" sz="24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476736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864692" y="648345"/>
            <a:ext cx="5486400" cy="566738"/>
          </a:xfrm>
        </p:spPr>
        <p:txBody>
          <a:bodyPr>
            <a:noAutofit/>
          </a:bodyPr>
          <a:lstStyle/>
          <a:p>
            <a:r>
              <a:rPr lang="en-US" sz="4400" b="0" dirty="0" smtClean="0">
                <a:solidFill>
                  <a:srgbClr val="FFFFFF"/>
                </a:solidFill>
              </a:rPr>
              <a:t>Confidence</a:t>
            </a:r>
            <a:endParaRPr lang="en-US" sz="4400" b="0" dirty="0">
              <a:solidFill>
                <a:srgbClr val="FFFFFF"/>
              </a:solidFill>
            </a:endParaRPr>
          </a:p>
        </p:txBody>
      </p:sp>
      <p:sp>
        <p:nvSpPr>
          <p:cNvPr id="6" name="Marcador de texto 5"/>
          <p:cNvSpPr>
            <a:spLocks noGrp="1"/>
          </p:cNvSpPr>
          <p:nvPr>
            <p:ph type="body" sz="half" idx="2"/>
          </p:nvPr>
        </p:nvSpPr>
        <p:spPr>
          <a:xfrm>
            <a:off x="593542" y="1414849"/>
            <a:ext cx="8411317" cy="804862"/>
          </a:xfrm>
        </p:spPr>
        <p:txBody>
          <a:bodyPr>
            <a:noAutofit/>
          </a:bodyPr>
          <a:lstStyle/>
          <a:p>
            <a:pPr marL="285750" indent="-285750">
              <a:buFont typeface="Arial"/>
              <a:buChar char="•"/>
            </a:pPr>
            <a:r>
              <a:rPr lang="en-US" sz="2400" dirty="0" smtClean="0">
                <a:solidFill>
                  <a:srgbClr val="FFFFFF"/>
                </a:solidFill>
              </a:rPr>
              <a:t>“And </a:t>
            </a:r>
            <a:r>
              <a:rPr lang="en-US" sz="2400" dirty="0">
                <a:solidFill>
                  <a:srgbClr val="FFFFFF"/>
                </a:solidFill>
              </a:rPr>
              <a:t>they become one </a:t>
            </a:r>
            <a:r>
              <a:rPr lang="en-US" sz="2400" dirty="0" smtClean="0">
                <a:solidFill>
                  <a:srgbClr val="FFFFFF"/>
                </a:solidFill>
              </a:rPr>
              <a:t>flesh.”</a:t>
            </a:r>
          </a:p>
          <a:p>
            <a:pPr marL="285750" indent="-285750">
              <a:buFont typeface="Arial"/>
              <a:buChar char="•"/>
            </a:pPr>
            <a:r>
              <a:rPr lang="en-US" sz="2400" dirty="0" smtClean="0">
                <a:solidFill>
                  <a:srgbClr val="FFFFFF"/>
                </a:solidFill>
              </a:rPr>
              <a:t>Confidence is intimacy, security, hope, frankness, naturalness. </a:t>
            </a: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741893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Imagen 8" descr="sub_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381" y="3631810"/>
            <a:ext cx="4918619" cy="1127080"/>
          </a:xfrm>
          <a:prstGeom prst="rect">
            <a:avLst/>
          </a:prstGeom>
        </p:spPr>
      </p:pic>
      <p:pic>
        <p:nvPicPr>
          <p:cNvPr id="6" name="Imagen 5" descr="tit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07160"/>
            <a:ext cx="9144000" cy="2493169"/>
          </a:xfrm>
          <a:prstGeom prst="rect">
            <a:avLst/>
          </a:prstGeom>
        </p:spPr>
      </p:pic>
      <p:sp>
        <p:nvSpPr>
          <p:cNvPr id="2" name="Título 1"/>
          <p:cNvSpPr>
            <a:spLocks noGrp="1"/>
          </p:cNvSpPr>
          <p:nvPr>
            <p:ph type="ctrTitle"/>
          </p:nvPr>
        </p:nvSpPr>
        <p:spPr>
          <a:xfrm>
            <a:off x="344910" y="2154280"/>
            <a:ext cx="7196048" cy="1470025"/>
          </a:xfrm>
        </p:spPr>
        <p:txBody>
          <a:bodyPr>
            <a:noAutofit/>
          </a:bodyPr>
          <a:lstStyle/>
          <a:p>
            <a:pPr algn="r">
              <a:lnSpc>
                <a:spcPts val="4760"/>
              </a:lnSpc>
            </a:pPr>
            <a:r>
              <a:rPr lang="en-US" sz="4800" dirty="0" smtClean="0">
                <a:solidFill>
                  <a:schemeClr val="bg1"/>
                </a:solidFill>
              </a:rPr>
              <a:t>Is It Necessary</a:t>
            </a:r>
            <a:br>
              <a:rPr lang="en-US" sz="4800" dirty="0" smtClean="0">
                <a:solidFill>
                  <a:schemeClr val="bg1"/>
                </a:solidFill>
              </a:rPr>
            </a:br>
            <a:r>
              <a:rPr lang="en-US" sz="4800" dirty="0" smtClean="0">
                <a:solidFill>
                  <a:schemeClr val="bg1"/>
                </a:solidFill>
              </a:rPr>
              <a:t>to Have a Family?</a:t>
            </a:r>
            <a:endParaRPr lang="en-US" sz="4800" dirty="0">
              <a:solidFill>
                <a:schemeClr val="bg1"/>
              </a:solidFill>
            </a:endParaRPr>
          </a:p>
        </p:txBody>
      </p:sp>
      <p:sp>
        <p:nvSpPr>
          <p:cNvPr id="3" name="Subtítulo 2"/>
          <p:cNvSpPr>
            <a:spLocks noGrp="1"/>
          </p:cNvSpPr>
          <p:nvPr>
            <p:ph type="subTitle" idx="1"/>
          </p:nvPr>
        </p:nvSpPr>
        <p:spPr>
          <a:xfrm>
            <a:off x="5063886" y="3886200"/>
            <a:ext cx="4354703" cy="943212"/>
          </a:xfrm>
        </p:spPr>
        <p:txBody>
          <a:bodyPr/>
          <a:lstStyle/>
          <a:p>
            <a:pPr algn="l"/>
            <a:r>
              <a:rPr lang="en-US" dirty="0" smtClean="0">
                <a:solidFill>
                  <a:srgbClr val="FFFFFF"/>
                </a:solidFill>
              </a:rPr>
              <a:t>Topic 8</a:t>
            </a:r>
            <a:endParaRPr lang="en-US" dirty="0">
              <a:solidFill>
                <a:srgbClr val="FFFFFF"/>
              </a:solidFill>
            </a:endParaRPr>
          </a:p>
        </p:txBody>
      </p:sp>
      <p:pic>
        <p:nvPicPr>
          <p:cNvPr id="5" name="Imagen 4" descr="NEV31EN_HayRespuesta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8214" y="1393768"/>
            <a:ext cx="2308597" cy="2308597"/>
          </a:xfrm>
          <a:prstGeom prst="rect">
            <a:avLst/>
          </a:prstGeom>
        </p:spPr>
      </p:pic>
    </p:spTree>
    <p:extLst>
      <p:ext uri="{BB962C8B-B14F-4D97-AF65-F5344CB8AC3E}">
        <p14:creationId xmlns:p14="http://schemas.microsoft.com/office/powerpoint/2010/main" val="31740987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n-US" dirty="0" smtClean="0">
                <a:solidFill>
                  <a:srgbClr val="FFFFFF"/>
                </a:solidFill>
              </a:rPr>
              <a:t>Confidence</a:t>
            </a:r>
            <a:endParaRPr lang="en-US" dirty="0">
              <a:solidFill>
                <a:srgbClr val="FFFFFF"/>
              </a:solidFill>
            </a:endParaRPr>
          </a:p>
        </p:txBody>
      </p:sp>
      <p:sp>
        <p:nvSpPr>
          <p:cNvPr id="3" name="Marcador de contenido 2"/>
          <p:cNvSpPr>
            <a:spLocks noGrp="1"/>
          </p:cNvSpPr>
          <p:nvPr>
            <p:ph idx="1"/>
          </p:nvPr>
        </p:nvSpPr>
        <p:spPr/>
        <p:txBody>
          <a:bodyPr>
            <a:normAutofit/>
          </a:bodyPr>
          <a:lstStyle/>
          <a:p>
            <a:pPr algn="just"/>
            <a:r>
              <a:rPr lang="en-US" sz="2600" dirty="0" smtClean="0">
                <a:solidFill>
                  <a:srgbClr val="FFFFFF"/>
                </a:solidFill>
              </a:rPr>
              <a:t>Nobody should break the confidence among spouses, not even the relatives.</a:t>
            </a:r>
          </a:p>
          <a:p>
            <a:pPr algn="just"/>
            <a:r>
              <a:rPr lang="en-US" sz="2600" dirty="0" smtClean="0">
                <a:solidFill>
                  <a:srgbClr val="FFFFFF"/>
                </a:solidFill>
              </a:rPr>
              <a:t>Marriages must resolve </a:t>
            </a:r>
            <a:r>
              <a:rPr lang="en-US" sz="2600" dirty="0">
                <a:solidFill>
                  <a:srgbClr val="FFFFFF"/>
                </a:solidFill>
              </a:rPr>
              <a:t>their problems alone </a:t>
            </a:r>
            <a:r>
              <a:rPr lang="en-US" sz="2600" dirty="0" smtClean="0">
                <a:solidFill>
                  <a:srgbClr val="FFFFFF"/>
                </a:solidFill>
              </a:rPr>
              <a:t>(without relatives’ intervention).</a:t>
            </a:r>
          </a:p>
          <a:p>
            <a:pPr algn="just"/>
            <a:r>
              <a:rPr lang="en-US" sz="2600" dirty="0" smtClean="0">
                <a:solidFill>
                  <a:srgbClr val="FFFFFF"/>
                </a:solidFill>
              </a:rPr>
              <a:t>Facing difficulties strengthens the relationship.</a:t>
            </a:r>
          </a:p>
          <a:p>
            <a:pPr algn="just"/>
            <a:r>
              <a:rPr lang="en-US" sz="2600" dirty="0" smtClean="0">
                <a:solidFill>
                  <a:srgbClr val="FFFFFF"/>
                </a:solidFill>
              </a:rPr>
              <a:t>It is very important to protect the sacred circle of family, not letting anybody violate it. </a:t>
            </a:r>
            <a:endParaRPr lang="en-US" sz="2600" dirty="0">
              <a:solidFill>
                <a:srgbClr val="FFFFFF"/>
              </a:solidFill>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29336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93647" y="791034"/>
            <a:ext cx="5486400" cy="566738"/>
          </a:xfrm>
        </p:spPr>
        <p:txBody>
          <a:bodyPr>
            <a:noAutofit/>
          </a:bodyPr>
          <a:lstStyle/>
          <a:p>
            <a:r>
              <a:rPr lang="en-US" sz="4400" b="0" dirty="0" smtClean="0">
                <a:solidFill>
                  <a:srgbClr val="FFFFFF"/>
                </a:solidFill>
              </a:rPr>
              <a:t>Respect</a:t>
            </a:r>
            <a:endParaRPr lang="en-US" sz="4400" b="0" dirty="0">
              <a:solidFill>
                <a:srgbClr val="FFFFFF"/>
              </a:solidFill>
            </a:endParaRPr>
          </a:p>
        </p:txBody>
      </p:sp>
      <p:sp>
        <p:nvSpPr>
          <p:cNvPr id="6" name="Marcador de texto 5"/>
          <p:cNvSpPr>
            <a:spLocks noGrp="1"/>
          </p:cNvSpPr>
          <p:nvPr>
            <p:ph type="body" sz="half" idx="2"/>
          </p:nvPr>
        </p:nvSpPr>
        <p:spPr>
          <a:xfrm>
            <a:off x="493647" y="1557538"/>
            <a:ext cx="4486854" cy="804862"/>
          </a:xfrm>
        </p:spPr>
        <p:txBody>
          <a:bodyPr>
            <a:noAutofit/>
          </a:bodyPr>
          <a:lstStyle/>
          <a:p>
            <a:r>
              <a:rPr lang="en-US" sz="2400" dirty="0">
                <a:solidFill>
                  <a:srgbClr val="FFFFFF"/>
                </a:solidFill>
              </a:rPr>
              <a:t>“Adam and his wife were both naked, and they felt no </a:t>
            </a:r>
            <a:r>
              <a:rPr lang="en-US" sz="2400" dirty="0" smtClean="0">
                <a:solidFill>
                  <a:srgbClr val="FFFFFF"/>
                </a:solidFill>
              </a:rPr>
              <a:t>shame.”</a:t>
            </a:r>
          </a:p>
        </p:txBody>
      </p:sp>
      <p:sp>
        <p:nvSpPr>
          <p:cNvPr id="8"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339810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n-US" dirty="0" smtClean="0">
                <a:solidFill>
                  <a:srgbClr val="FFFFFF"/>
                </a:solidFill>
              </a:rPr>
              <a:t>Respect</a:t>
            </a:r>
            <a:endParaRPr lang="en-US" dirty="0">
              <a:solidFill>
                <a:srgbClr val="FFFFFF"/>
              </a:solidFill>
            </a:endParaRPr>
          </a:p>
        </p:txBody>
      </p:sp>
      <p:sp>
        <p:nvSpPr>
          <p:cNvPr id="6" name="Marcador de texto 5"/>
          <p:cNvSpPr>
            <a:spLocks noGrp="1"/>
          </p:cNvSpPr>
          <p:nvPr>
            <p:ph idx="1"/>
          </p:nvPr>
        </p:nvSpPr>
        <p:spPr/>
        <p:txBody>
          <a:bodyPr>
            <a:normAutofit/>
          </a:bodyPr>
          <a:lstStyle/>
          <a:p>
            <a:pPr algn="just"/>
            <a:r>
              <a:rPr lang="en-US" sz="2500" dirty="0" smtClean="0">
                <a:solidFill>
                  <a:srgbClr val="FFFFFF"/>
                </a:solidFill>
              </a:rPr>
              <a:t>It is the feeling of admiring someone or something that is good, valuable, important, etc.</a:t>
            </a:r>
          </a:p>
          <a:p>
            <a:pPr algn="just"/>
            <a:r>
              <a:rPr lang="en-US" sz="2500" dirty="0" smtClean="0">
                <a:solidFill>
                  <a:srgbClr val="FFFFFF"/>
                </a:solidFill>
              </a:rPr>
              <a:t>It consists of treating the other in the same way I would like to be treated.</a:t>
            </a:r>
          </a:p>
          <a:p>
            <a:pPr algn="just"/>
            <a:r>
              <a:rPr lang="en-US" sz="2500" dirty="0" smtClean="0">
                <a:solidFill>
                  <a:srgbClr val="FFFFFF"/>
                </a:solidFill>
              </a:rPr>
              <a:t>It considers opinions, desires, and dignity of others.</a:t>
            </a:r>
          </a:p>
          <a:p>
            <a:pPr algn="just"/>
            <a:r>
              <a:rPr lang="en-US" sz="2500" dirty="0" smtClean="0">
                <a:solidFill>
                  <a:srgbClr val="FFFFFF"/>
                </a:solidFill>
              </a:rPr>
              <a:t>It is to promote courtesy, good treatment, and harmony.</a:t>
            </a:r>
          </a:p>
          <a:p>
            <a:pPr algn="just"/>
            <a:r>
              <a:rPr lang="en-US" sz="2500" dirty="0" smtClean="0">
                <a:solidFill>
                  <a:srgbClr val="FFFFFF"/>
                </a:solidFill>
              </a:rPr>
              <a:t>It is honoring, regarding, and understanding.  </a:t>
            </a: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835602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PT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ítulo 4"/>
          <p:cNvSpPr>
            <a:spLocks noGrp="1"/>
          </p:cNvSpPr>
          <p:nvPr>
            <p:ph type="title"/>
          </p:nvPr>
        </p:nvSpPr>
        <p:spPr>
          <a:xfrm>
            <a:off x="622418" y="2280828"/>
            <a:ext cx="7772400" cy="1362075"/>
          </a:xfrm>
        </p:spPr>
        <p:txBody>
          <a:bodyPr>
            <a:normAutofit/>
          </a:bodyPr>
          <a:lstStyle/>
          <a:p>
            <a:r>
              <a:rPr lang="en-US" sz="4400" dirty="0" smtClean="0">
                <a:solidFill>
                  <a:srgbClr val="FFFFFF"/>
                </a:solidFill>
              </a:rPr>
              <a:t>A very practical way</a:t>
            </a:r>
            <a:endParaRPr lang="en-US" sz="4400" dirty="0">
              <a:solidFill>
                <a:srgbClr val="FFFFFF"/>
              </a:solidFill>
            </a:endParaRPr>
          </a:p>
        </p:txBody>
      </p:sp>
      <p:sp>
        <p:nvSpPr>
          <p:cNvPr id="6" name="Marcador de texto 5"/>
          <p:cNvSpPr>
            <a:spLocks noGrp="1"/>
          </p:cNvSpPr>
          <p:nvPr>
            <p:ph type="body" idx="1"/>
          </p:nvPr>
        </p:nvSpPr>
        <p:spPr>
          <a:xfrm>
            <a:off x="622418" y="3010743"/>
            <a:ext cx="7772400" cy="582833"/>
          </a:xfrm>
        </p:spPr>
        <p:txBody>
          <a:bodyPr/>
          <a:lstStyle/>
          <a:p>
            <a:r>
              <a:rPr lang="en-US" dirty="0" smtClean="0">
                <a:solidFill>
                  <a:srgbClr val="FFFFFF"/>
                </a:solidFill>
              </a:rPr>
              <a:t>2 Peter 1:5-7</a:t>
            </a:r>
            <a:endParaRPr lang="en-US"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313362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PT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ítulo 3"/>
          <p:cNvSpPr>
            <a:spLocks noGrp="1"/>
          </p:cNvSpPr>
          <p:nvPr>
            <p:ph type="title"/>
          </p:nvPr>
        </p:nvSpPr>
        <p:spPr>
          <a:xfrm>
            <a:off x="457200" y="417328"/>
            <a:ext cx="8229600" cy="1143000"/>
          </a:xfrm>
        </p:spPr>
        <p:txBody>
          <a:bodyPr>
            <a:noAutofit/>
          </a:bodyPr>
          <a:lstStyle/>
          <a:p>
            <a:r>
              <a:rPr lang="en-US" dirty="0" smtClean="0">
                <a:solidFill>
                  <a:srgbClr val="FFFFFF"/>
                </a:solidFill>
              </a:rPr>
              <a:t>Peter’s Ladder for a </a:t>
            </a:r>
            <a:br>
              <a:rPr lang="en-US" dirty="0" smtClean="0">
                <a:solidFill>
                  <a:srgbClr val="FFFFFF"/>
                </a:solidFill>
              </a:rPr>
            </a:br>
            <a:r>
              <a:rPr lang="en-US" dirty="0" smtClean="0">
                <a:solidFill>
                  <a:srgbClr val="FFFFFF"/>
                </a:solidFill>
              </a:rPr>
              <a:t>Better Marriage</a:t>
            </a:r>
            <a:endParaRPr lang="en-US" dirty="0">
              <a:solidFill>
                <a:srgbClr val="FFFFFF"/>
              </a:solidFill>
            </a:endParaRPr>
          </a:p>
        </p:txBody>
      </p:sp>
      <p:sp>
        <p:nvSpPr>
          <p:cNvPr id="5" name="Marcador de contenido 4"/>
          <p:cNvSpPr>
            <a:spLocks noGrp="1"/>
          </p:cNvSpPr>
          <p:nvPr>
            <p:ph idx="1"/>
          </p:nvPr>
        </p:nvSpPr>
        <p:spPr>
          <a:xfrm>
            <a:off x="457200" y="1814236"/>
            <a:ext cx="8229600" cy="2223870"/>
          </a:xfrm>
        </p:spPr>
        <p:txBody>
          <a:bodyPr>
            <a:normAutofit/>
          </a:bodyPr>
          <a:lstStyle/>
          <a:p>
            <a:pPr marL="0" indent="0" algn="just">
              <a:buNone/>
            </a:pPr>
            <a:r>
              <a:rPr lang="en-US" sz="2400" dirty="0" smtClean="0">
                <a:solidFill>
                  <a:srgbClr val="FFFFFF"/>
                </a:solidFill>
              </a:rPr>
              <a:t>“For this very reason, make every effort to add to your faith goodness; and to goodness, knowledge; and to knowledge, self-control; and to self-control, perseverance; and to perseverance, godliness; and to godliness, mutual affection; and to mutual affection, love” (2 Pet. 1:5-7).</a:t>
            </a:r>
            <a:endParaRPr lang="en-US" sz="24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938641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normAutofit fontScale="90000"/>
          </a:bodyPr>
          <a:lstStyle/>
          <a:p>
            <a:r>
              <a:rPr lang="en-US" dirty="0">
                <a:solidFill>
                  <a:srgbClr val="FFFFFF"/>
                </a:solidFill>
              </a:rPr>
              <a:t>Peter’s Ladder for a Better Marriage</a:t>
            </a:r>
          </a:p>
        </p:txBody>
      </p:sp>
      <p:sp>
        <p:nvSpPr>
          <p:cNvPr id="6" name="Text Box 4"/>
          <p:cNvSpPr txBox="1">
            <a:spLocks noChangeArrowheads="1"/>
          </p:cNvSpPr>
          <p:nvPr/>
        </p:nvSpPr>
        <p:spPr bwMode="auto">
          <a:xfrm>
            <a:off x="2000232" y="5667195"/>
            <a:ext cx="5029200" cy="400110"/>
          </a:xfrm>
          <a:prstGeom prst="rect">
            <a:avLst/>
          </a:prstGeom>
          <a:solidFill>
            <a:schemeClr val="accent2">
              <a:alpha val="73000"/>
            </a:schemeClr>
          </a:solidFill>
          <a:ln>
            <a:solidFill>
              <a:schemeClr val="lt1"/>
            </a:solidFill>
            <a:headEnd/>
            <a:tailEnd/>
          </a:ln>
        </p:spPr>
        <p:style>
          <a:lnRef idx="3">
            <a:schemeClr val="lt1"/>
          </a:lnRef>
          <a:fillRef idx="1">
            <a:schemeClr val="accent2"/>
          </a:fillRef>
          <a:effectRef idx="1">
            <a:schemeClr val="accent2"/>
          </a:effectRef>
          <a:fontRef idx="minor">
            <a:schemeClr val="lt1"/>
          </a:fontRef>
        </p:style>
        <p:txBody>
          <a:bodyPr>
            <a:spAutoFit/>
          </a:bodyPr>
          <a:lstStyle/>
          <a:p>
            <a:pPr>
              <a:spcBef>
                <a:spcPct val="50000"/>
              </a:spcBef>
            </a:pPr>
            <a:r>
              <a:rPr lang="en-US" sz="2000" dirty="0" smtClean="0">
                <a:solidFill>
                  <a:srgbClr val="FFFFCC"/>
                </a:solidFill>
                <a:effectLst>
                  <a:outerShdw blurRad="38100" dist="38100" dir="2700000" algn="tl">
                    <a:srgbClr val="000000"/>
                  </a:outerShdw>
                </a:effectLst>
              </a:rPr>
              <a:t>FAITH</a:t>
            </a:r>
            <a:endParaRPr lang="en-US" sz="2000" dirty="0">
              <a:solidFill>
                <a:srgbClr val="FFFFCC"/>
              </a:solidFill>
              <a:effectLst>
                <a:outerShdw blurRad="38100" dist="38100" dir="2700000" algn="tl">
                  <a:srgbClr val="000000"/>
                </a:outerShdw>
              </a:effectLst>
            </a:endParaRPr>
          </a:p>
        </p:txBody>
      </p:sp>
      <p:sp>
        <p:nvSpPr>
          <p:cNvPr id="7" name="Text Box 6"/>
          <p:cNvSpPr txBox="1">
            <a:spLocks noChangeArrowheads="1"/>
          </p:cNvSpPr>
          <p:nvPr/>
        </p:nvSpPr>
        <p:spPr bwMode="auto">
          <a:xfrm>
            <a:off x="2686032" y="5095695"/>
            <a:ext cx="4343400" cy="400110"/>
          </a:xfrm>
          <a:prstGeom prst="rect">
            <a:avLst/>
          </a:prstGeom>
          <a:solidFill>
            <a:schemeClr val="accent2">
              <a:alpha val="73000"/>
            </a:schemeClr>
          </a:solidFill>
          <a:ln>
            <a:solidFill>
              <a:schemeClr val="lt1"/>
            </a:solidFill>
            <a:headEnd/>
            <a:tailEnd/>
          </a:ln>
        </p:spPr>
        <p:style>
          <a:lnRef idx="3">
            <a:schemeClr val="lt1"/>
          </a:lnRef>
          <a:fillRef idx="1">
            <a:schemeClr val="accent2"/>
          </a:fillRef>
          <a:effectRef idx="1">
            <a:schemeClr val="accent2"/>
          </a:effectRef>
          <a:fontRef idx="minor">
            <a:schemeClr val="lt1"/>
          </a:fontRef>
        </p:style>
        <p:txBody>
          <a:bodyPr>
            <a:spAutoFit/>
          </a:bodyPr>
          <a:lstStyle/>
          <a:p>
            <a:pPr>
              <a:spcBef>
                <a:spcPct val="50000"/>
              </a:spcBef>
            </a:pPr>
            <a:r>
              <a:rPr lang="en-US" sz="2000" dirty="0" smtClean="0">
                <a:solidFill>
                  <a:srgbClr val="FFFFCC"/>
                </a:solidFill>
                <a:effectLst>
                  <a:outerShdw blurRad="38100" dist="38100" dir="2700000" algn="tl">
                    <a:srgbClr val="000000"/>
                  </a:outerShdw>
                </a:effectLst>
              </a:rPr>
              <a:t>GOODNESS</a:t>
            </a:r>
            <a:endParaRPr lang="en-US" sz="2000" dirty="0">
              <a:solidFill>
                <a:srgbClr val="FFFFCC"/>
              </a:solidFill>
              <a:effectLst>
                <a:outerShdw blurRad="38100" dist="38100" dir="2700000" algn="tl">
                  <a:srgbClr val="000000"/>
                </a:outerShdw>
              </a:effectLst>
            </a:endParaRPr>
          </a:p>
        </p:txBody>
      </p:sp>
      <p:sp>
        <p:nvSpPr>
          <p:cNvPr id="8" name="Text Box 7"/>
          <p:cNvSpPr txBox="1">
            <a:spLocks noChangeArrowheads="1"/>
          </p:cNvSpPr>
          <p:nvPr/>
        </p:nvSpPr>
        <p:spPr bwMode="auto">
          <a:xfrm>
            <a:off x="3295632" y="4524195"/>
            <a:ext cx="3733800" cy="400110"/>
          </a:xfrm>
          <a:prstGeom prst="rect">
            <a:avLst/>
          </a:prstGeom>
          <a:solidFill>
            <a:schemeClr val="accent2">
              <a:alpha val="73000"/>
            </a:schemeClr>
          </a:solidFill>
          <a:ln>
            <a:solidFill>
              <a:schemeClr val="lt1"/>
            </a:solidFill>
            <a:headEnd/>
            <a:tailEnd/>
          </a:ln>
        </p:spPr>
        <p:style>
          <a:lnRef idx="3">
            <a:schemeClr val="lt1"/>
          </a:lnRef>
          <a:fillRef idx="1">
            <a:schemeClr val="accent2"/>
          </a:fillRef>
          <a:effectRef idx="1">
            <a:schemeClr val="accent2"/>
          </a:effectRef>
          <a:fontRef idx="minor">
            <a:schemeClr val="lt1"/>
          </a:fontRef>
        </p:style>
        <p:txBody>
          <a:bodyPr>
            <a:spAutoFit/>
          </a:bodyPr>
          <a:lstStyle/>
          <a:p>
            <a:pPr>
              <a:spcBef>
                <a:spcPct val="50000"/>
              </a:spcBef>
            </a:pPr>
            <a:r>
              <a:rPr lang="en-US" sz="2000" dirty="0" smtClean="0">
                <a:solidFill>
                  <a:srgbClr val="FFFFCC"/>
                </a:solidFill>
                <a:effectLst>
                  <a:outerShdw blurRad="38100" dist="38100" dir="2700000" algn="tl">
                    <a:srgbClr val="000000"/>
                  </a:outerShdw>
                </a:effectLst>
              </a:rPr>
              <a:t>KNOWLEDGE</a:t>
            </a:r>
            <a:endParaRPr lang="en-US" sz="2000" dirty="0">
              <a:solidFill>
                <a:srgbClr val="FFFFCC"/>
              </a:solidFill>
              <a:effectLst>
                <a:outerShdw blurRad="38100" dist="38100" dir="2700000" algn="tl">
                  <a:srgbClr val="000000"/>
                </a:outerShdw>
              </a:effectLst>
            </a:endParaRPr>
          </a:p>
        </p:txBody>
      </p:sp>
      <p:sp>
        <p:nvSpPr>
          <p:cNvPr id="12" name="Text Box 8"/>
          <p:cNvSpPr txBox="1">
            <a:spLocks noChangeArrowheads="1"/>
          </p:cNvSpPr>
          <p:nvPr/>
        </p:nvSpPr>
        <p:spPr bwMode="auto">
          <a:xfrm>
            <a:off x="3905232" y="3952695"/>
            <a:ext cx="3124200" cy="400110"/>
          </a:xfrm>
          <a:prstGeom prst="rect">
            <a:avLst/>
          </a:prstGeom>
          <a:solidFill>
            <a:schemeClr val="accent2">
              <a:alpha val="73000"/>
            </a:schemeClr>
          </a:solidFill>
          <a:ln>
            <a:solidFill>
              <a:schemeClr val="lt1"/>
            </a:solidFill>
            <a:headEnd/>
            <a:tailEnd/>
          </a:ln>
        </p:spPr>
        <p:style>
          <a:lnRef idx="3">
            <a:schemeClr val="lt1"/>
          </a:lnRef>
          <a:fillRef idx="1">
            <a:schemeClr val="accent2"/>
          </a:fillRef>
          <a:effectRef idx="1">
            <a:schemeClr val="accent2"/>
          </a:effectRef>
          <a:fontRef idx="minor">
            <a:schemeClr val="lt1"/>
          </a:fontRef>
        </p:style>
        <p:txBody>
          <a:bodyPr>
            <a:spAutoFit/>
          </a:bodyPr>
          <a:lstStyle/>
          <a:p>
            <a:pPr>
              <a:spcBef>
                <a:spcPct val="50000"/>
              </a:spcBef>
            </a:pPr>
            <a:r>
              <a:rPr lang="en-US" sz="2000" dirty="0" smtClean="0">
                <a:solidFill>
                  <a:srgbClr val="FFFFCC"/>
                </a:solidFill>
                <a:effectLst>
                  <a:outerShdw blurRad="38100" dist="38100" dir="2700000" algn="tl">
                    <a:srgbClr val="000000"/>
                  </a:outerShdw>
                </a:effectLst>
              </a:rPr>
              <a:t>SELF-CONTROL</a:t>
            </a:r>
            <a:endParaRPr lang="en-US" sz="2000" dirty="0">
              <a:solidFill>
                <a:srgbClr val="FFFFCC"/>
              </a:solidFill>
              <a:effectLst>
                <a:outerShdw blurRad="38100" dist="38100" dir="2700000" algn="tl">
                  <a:srgbClr val="000000"/>
                </a:outerShdw>
              </a:effectLst>
            </a:endParaRPr>
          </a:p>
        </p:txBody>
      </p:sp>
      <p:sp>
        <p:nvSpPr>
          <p:cNvPr id="13" name="Text Box 9"/>
          <p:cNvSpPr txBox="1">
            <a:spLocks noChangeArrowheads="1"/>
          </p:cNvSpPr>
          <p:nvPr/>
        </p:nvSpPr>
        <p:spPr bwMode="auto">
          <a:xfrm>
            <a:off x="4514832" y="3343095"/>
            <a:ext cx="2514600" cy="400110"/>
          </a:xfrm>
          <a:prstGeom prst="rect">
            <a:avLst/>
          </a:prstGeom>
          <a:solidFill>
            <a:schemeClr val="accent2">
              <a:alpha val="73000"/>
            </a:schemeClr>
          </a:solidFill>
          <a:ln>
            <a:solidFill>
              <a:schemeClr val="lt1"/>
            </a:solidFill>
            <a:headEnd/>
            <a:tailEnd/>
          </a:ln>
        </p:spPr>
        <p:style>
          <a:lnRef idx="3">
            <a:schemeClr val="lt1"/>
          </a:lnRef>
          <a:fillRef idx="1">
            <a:schemeClr val="accent2"/>
          </a:fillRef>
          <a:effectRef idx="1">
            <a:schemeClr val="accent2"/>
          </a:effectRef>
          <a:fontRef idx="minor">
            <a:schemeClr val="lt1"/>
          </a:fontRef>
        </p:style>
        <p:txBody>
          <a:bodyPr>
            <a:spAutoFit/>
          </a:bodyPr>
          <a:lstStyle/>
          <a:p>
            <a:pPr>
              <a:spcBef>
                <a:spcPct val="50000"/>
              </a:spcBef>
            </a:pPr>
            <a:r>
              <a:rPr lang="en-US" sz="2000" dirty="0" smtClean="0">
                <a:solidFill>
                  <a:srgbClr val="FFFFCC"/>
                </a:solidFill>
                <a:effectLst>
                  <a:outerShdw blurRad="38100" dist="38100" dir="2700000" algn="tl">
                    <a:srgbClr val="000000"/>
                  </a:outerShdw>
                </a:effectLst>
              </a:rPr>
              <a:t>PERSEVERANCE</a:t>
            </a:r>
            <a:endParaRPr lang="en-US" sz="2000" dirty="0">
              <a:solidFill>
                <a:srgbClr val="FFFFCC"/>
              </a:solidFill>
              <a:effectLst>
                <a:outerShdw blurRad="38100" dist="38100" dir="2700000" algn="tl">
                  <a:srgbClr val="000000"/>
                </a:outerShdw>
              </a:effectLst>
            </a:endParaRPr>
          </a:p>
        </p:txBody>
      </p:sp>
      <p:sp>
        <p:nvSpPr>
          <p:cNvPr id="14" name="Text Box 10"/>
          <p:cNvSpPr txBox="1">
            <a:spLocks noChangeArrowheads="1"/>
          </p:cNvSpPr>
          <p:nvPr/>
        </p:nvSpPr>
        <p:spPr bwMode="auto">
          <a:xfrm>
            <a:off x="5048232" y="2793111"/>
            <a:ext cx="1981200" cy="400110"/>
          </a:xfrm>
          <a:prstGeom prst="rect">
            <a:avLst/>
          </a:prstGeom>
          <a:solidFill>
            <a:schemeClr val="accent2">
              <a:alpha val="73000"/>
            </a:schemeClr>
          </a:solidFill>
          <a:ln>
            <a:solidFill>
              <a:schemeClr val="lt1"/>
            </a:solidFill>
            <a:headEnd/>
            <a:tailEnd/>
          </a:ln>
        </p:spPr>
        <p:style>
          <a:lnRef idx="3">
            <a:schemeClr val="lt1"/>
          </a:lnRef>
          <a:fillRef idx="1">
            <a:schemeClr val="accent2"/>
          </a:fillRef>
          <a:effectRef idx="1">
            <a:schemeClr val="accent2"/>
          </a:effectRef>
          <a:fontRef idx="minor">
            <a:schemeClr val="lt1"/>
          </a:fontRef>
        </p:style>
        <p:txBody>
          <a:bodyPr>
            <a:spAutoFit/>
          </a:bodyPr>
          <a:lstStyle/>
          <a:p>
            <a:pPr>
              <a:spcBef>
                <a:spcPct val="50000"/>
              </a:spcBef>
            </a:pPr>
            <a:r>
              <a:rPr lang="en-US" sz="2000" dirty="0" smtClean="0">
                <a:solidFill>
                  <a:srgbClr val="FFFFCC"/>
                </a:solidFill>
                <a:effectLst>
                  <a:outerShdw blurRad="38100" dist="38100" dir="2700000" algn="tl">
                    <a:srgbClr val="000000"/>
                  </a:outerShdw>
                </a:effectLst>
              </a:rPr>
              <a:t>GODLINESS</a:t>
            </a:r>
            <a:endParaRPr lang="en-US" sz="2000" dirty="0">
              <a:solidFill>
                <a:srgbClr val="FFFFCC"/>
              </a:solidFill>
              <a:effectLst>
                <a:outerShdw blurRad="38100" dist="38100" dir="2700000" algn="tl">
                  <a:srgbClr val="000000"/>
                </a:outerShdw>
              </a:effectLst>
            </a:endParaRPr>
          </a:p>
        </p:txBody>
      </p:sp>
      <p:sp>
        <p:nvSpPr>
          <p:cNvPr id="15" name="Text Box 11"/>
          <p:cNvSpPr txBox="1">
            <a:spLocks noChangeArrowheads="1"/>
          </p:cNvSpPr>
          <p:nvPr/>
        </p:nvSpPr>
        <p:spPr bwMode="auto">
          <a:xfrm>
            <a:off x="5505432" y="2007561"/>
            <a:ext cx="1524000" cy="646331"/>
          </a:xfrm>
          <a:prstGeom prst="rect">
            <a:avLst/>
          </a:prstGeom>
          <a:solidFill>
            <a:schemeClr val="accent2">
              <a:alpha val="73000"/>
            </a:schemeClr>
          </a:solidFill>
          <a:ln>
            <a:solidFill>
              <a:schemeClr val="lt1"/>
            </a:solidFill>
            <a:headEnd/>
            <a:tailEnd/>
          </a:ln>
        </p:spPr>
        <p:style>
          <a:lnRef idx="3">
            <a:schemeClr val="lt1"/>
          </a:lnRef>
          <a:fillRef idx="1">
            <a:schemeClr val="accent2"/>
          </a:fillRef>
          <a:effectRef idx="1">
            <a:schemeClr val="accent2"/>
          </a:effectRef>
          <a:fontRef idx="minor">
            <a:schemeClr val="lt1"/>
          </a:fontRef>
        </p:style>
        <p:txBody>
          <a:bodyPr>
            <a:spAutoFit/>
          </a:bodyPr>
          <a:lstStyle/>
          <a:p>
            <a:pPr>
              <a:spcBef>
                <a:spcPct val="50000"/>
              </a:spcBef>
            </a:pPr>
            <a:r>
              <a:rPr lang="en-US" dirty="0" smtClean="0">
                <a:solidFill>
                  <a:srgbClr val="FFFFCC"/>
                </a:solidFill>
                <a:effectLst>
                  <a:outerShdw blurRad="38100" dist="38100" dir="2700000" algn="tl">
                    <a:srgbClr val="000000"/>
                  </a:outerShdw>
                </a:effectLst>
              </a:rPr>
              <a:t>MUTUAL AFFECTION</a:t>
            </a:r>
            <a:endParaRPr lang="en-US" dirty="0">
              <a:solidFill>
                <a:srgbClr val="FFFFCC"/>
              </a:solidFill>
              <a:effectLst>
                <a:outerShdw blurRad="38100" dist="38100" dir="2700000" algn="tl">
                  <a:srgbClr val="000000"/>
                </a:outerShdw>
              </a:effectLst>
            </a:endParaRPr>
          </a:p>
        </p:txBody>
      </p:sp>
      <p:sp>
        <p:nvSpPr>
          <p:cNvPr id="16" name="AutoShape 14"/>
          <p:cNvSpPr>
            <a:spLocks noChangeArrowheads="1"/>
          </p:cNvSpPr>
          <p:nvPr/>
        </p:nvSpPr>
        <p:spPr bwMode="auto">
          <a:xfrm rot="19101987">
            <a:off x="1378896" y="3428910"/>
            <a:ext cx="2779565" cy="609600"/>
          </a:xfrm>
          <a:prstGeom prst="rightArrow">
            <a:avLst>
              <a:gd name="adj1" fmla="val 50000"/>
              <a:gd name="adj2" fmla="val 81250"/>
            </a:avLst>
          </a:prstGeom>
          <a:solidFill>
            <a:schemeClr val="accent2">
              <a:alpha val="73000"/>
            </a:schemeClr>
          </a:solidFill>
          <a:ln>
            <a:solidFill>
              <a:schemeClr val="lt1"/>
            </a:solidFill>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s-ES_tradnl"/>
          </a:p>
        </p:txBody>
      </p:sp>
      <p:sp>
        <p:nvSpPr>
          <p:cNvPr id="17" name="Text Box 12"/>
          <p:cNvSpPr txBox="1">
            <a:spLocks noChangeArrowheads="1"/>
          </p:cNvSpPr>
          <p:nvPr/>
        </p:nvSpPr>
        <p:spPr bwMode="auto">
          <a:xfrm>
            <a:off x="5810232" y="1467225"/>
            <a:ext cx="1219200" cy="400110"/>
          </a:xfrm>
          <a:prstGeom prst="rect">
            <a:avLst/>
          </a:prstGeom>
          <a:solidFill>
            <a:schemeClr val="accent2">
              <a:alpha val="73000"/>
            </a:schemeClr>
          </a:solidFill>
          <a:ln>
            <a:solidFill>
              <a:schemeClr val="lt1"/>
            </a:solidFill>
            <a:headEnd/>
            <a:tailEnd/>
          </a:ln>
        </p:spPr>
        <p:style>
          <a:lnRef idx="3">
            <a:schemeClr val="lt1"/>
          </a:lnRef>
          <a:fillRef idx="1">
            <a:schemeClr val="accent2"/>
          </a:fillRef>
          <a:effectRef idx="1">
            <a:schemeClr val="accent2"/>
          </a:effectRef>
          <a:fontRef idx="minor">
            <a:schemeClr val="lt1"/>
          </a:fontRef>
        </p:style>
        <p:txBody>
          <a:bodyPr>
            <a:spAutoFit/>
          </a:bodyPr>
          <a:lstStyle/>
          <a:p>
            <a:pPr>
              <a:spcBef>
                <a:spcPct val="50000"/>
              </a:spcBef>
            </a:pPr>
            <a:r>
              <a:rPr lang="en-US" sz="2000" dirty="0" smtClean="0">
                <a:solidFill>
                  <a:srgbClr val="FFFFCC"/>
                </a:solidFill>
                <a:effectLst>
                  <a:outerShdw blurRad="38100" dist="38100" dir="2700000" algn="tl">
                    <a:srgbClr val="000000"/>
                  </a:outerShdw>
                </a:effectLst>
              </a:rPr>
              <a:t>LOVE</a:t>
            </a:r>
            <a:endParaRPr lang="en-US" sz="2000" dirty="0">
              <a:solidFill>
                <a:srgbClr val="FFFFCC"/>
              </a:solidFill>
              <a:effectLst>
                <a:outerShdw blurRad="38100" dist="38100" dir="2700000" algn="tl">
                  <a:srgbClr val="000000"/>
                </a:outerShdw>
              </a:effectLst>
            </a:endParaRPr>
          </a:p>
        </p:txBody>
      </p:sp>
      <p:sp>
        <p:nvSpPr>
          <p:cNvPr id="18"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310891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7 Título"/>
          <p:cNvSpPr>
            <a:spLocks noGrp="1"/>
          </p:cNvSpPr>
          <p:nvPr>
            <p:ph type="title"/>
          </p:nvPr>
        </p:nvSpPr>
        <p:spPr>
          <a:xfrm>
            <a:off x="457200" y="345983"/>
            <a:ext cx="8229600" cy="1143000"/>
          </a:xfrm>
        </p:spPr>
        <p:txBody>
          <a:bodyPr>
            <a:normAutofit fontScale="90000"/>
          </a:bodyPr>
          <a:lstStyle/>
          <a:p>
            <a:r>
              <a:rPr lang="en-US" dirty="0" smtClean="0">
                <a:solidFill>
                  <a:srgbClr val="FFFFFF"/>
                </a:solidFill>
              </a:rPr>
              <a:t>Don</a:t>
            </a:r>
            <a:r>
              <a:rPr lang="uk-UA" dirty="0" smtClean="0">
                <a:solidFill>
                  <a:srgbClr val="FFFFFF"/>
                </a:solidFill>
              </a:rPr>
              <a:t>’</a:t>
            </a:r>
            <a:r>
              <a:rPr lang="en-US" dirty="0" smtClean="0">
                <a:solidFill>
                  <a:srgbClr val="FFFFFF"/>
                </a:solidFill>
              </a:rPr>
              <a:t>t Forget the Five Love Languages</a:t>
            </a:r>
            <a:endParaRPr lang="en-US" dirty="0">
              <a:solidFill>
                <a:srgbClr val="FFFFFF"/>
              </a:solidFill>
            </a:endParaRPr>
          </a:p>
        </p:txBody>
      </p:sp>
      <p:sp>
        <p:nvSpPr>
          <p:cNvPr id="10" name="9 Marcador de contenido"/>
          <p:cNvSpPr>
            <a:spLocks noGrp="1"/>
          </p:cNvSpPr>
          <p:nvPr>
            <p:ph sz="half" idx="2"/>
          </p:nvPr>
        </p:nvSpPr>
        <p:spPr>
          <a:xfrm>
            <a:off x="1423033" y="1834746"/>
            <a:ext cx="4038600" cy="4525963"/>
          </a:xfrm>
        </p:spPr>
        <p:txBody>
          <a:bodyPr>
            <a:normAutofit/>
          </a:bodyPr>
          <a:lstStyle/>
          <a:p>
            <a:r>
              <a:rPr lang="en-US" dirty="0" smtClean="0">
                <a:solidFill>
                  <a:srgbClr val="FFFFFF"/>
                </a:solidFill>
              </a:rPr>
              <a:t>Words</a:t>
            </a:r>
          </a:p>
          <a:p>
            <a:r>
              <a:rPr lang="en-US" dirty="0" smtClean="0">
                <a:solidFill>
                  <a:srgbClr val="FFFFFF"/>
                </a:solidFill>
              </a:rPr>
              <a:t>Quality time</a:t>
            </a:r>
          </a:p>
          <a:p>
            <a:r>
              <a:rPr lang="en-US" dirty="0" smtClean="0">
                <a:solidFill>
                  <a:srgbClr val="FFFFFF"/>
                </a:solidFill>
              </a:rPr>
              <a:t>Gifts</a:t>
            </a:r>
          </a:p>
          <a:p>
            <a:r>
              <a:rPr lang="en-US" dirty="0" smtClean="0">
                <a:solidFill>
                  <a:srgbClr val="FFFFFF"/>
                </a:solidFill>
              </a:rPr>
              <a:t>Service acts</a:t>
            </a:r>
          </a:p>
          <a:p>
            <a:r>
              <a:rPr lang="en-US" dirty="0" smtClean="0">
                <a:solidFill>
                  <a:srgbClr val="FFFFFF"/>
                </a:solidFill>
              </a:rPr>
              <a:t>Physical contact</a:t>
            </a: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59438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PPT2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374521"/>
            <a:ext cx="8229600" cy="1143000"/>
          </a:xfrm>
        </p:spPr>
        <p:txBody>
          <a:bodyPr>
            <a:normAutofit fontScale="90000"/>
          </a:bodyPr>
          <a:lstStyle/>
          <a:p>
            <a:r>
              <a:rPr lang="en-US" dirty="0" smtClean="0">
                <a:solidFill>
                  <a:srgbClr val="FFFFFF"/>
                </a:solidFill>
              </a:rPr>
              <a:t>God Can Be the Builder of Your Home</a:t>
            </a:r>
            <a:endParaRPr lang="en-US" dirty="0">
              <a:solidFill>
                <a:srgbClr val="FFFFFF"/>
              </a:solidFill>
            </a:endParaRPr>
          </a:p>
        </p:txBody>
      </p:sp>
      <p:sp>
        <p:nvSpPr>
          <p:cNvPr id="3" name="Marcador de contenido 2"/>
          <p:cNvSpPr>
            <a:spLocks noGrp="1"/>
          </p:cNvSpPr>
          <p:nvPr>
            <p:ph sz="half" idx="1"/>
          </p:nvPr>
        </p:nvSpPr>
        <p:spPr>
          <a:xfrm>
            <a:off x="457199" y="1799966"/>
            <a:ext cx="4642387" cy="4525963"/>
          </a:xfrm>
        </p:spPr>
        <p:txBody>
          <a:bodyPr>
            <a:normAutofit/>
          </a:bodyPr>
          <a:lstStyle/>
          <a:p>
            <a:pPr algn="just"/>
            <a:r>
              <a:rPr lang="en-US" sz="2400" dirty="0" smtClean="0">
                <a:solidFill>
                  <a:srgbClr val="FFFFFF"/>
                </a:solidFill>
              </a:rPr>
              <a:t>“Unless the Lord builds the house, the builders labor in vain. Unless the Lord watches over the city, the guards stand watch in vain. In vain you rise early and stay up late, toiling for food to eat—for he grants sleep to those he loves” (Ps. 127:1-2).</a:t>
            </a:r>
            <a:endParaRPr lang="en-US" sz="24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858856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89024"/>
            <a:ext cx="8229600" cy="1143000"/>
          </a:xfrm>
        </p:spPr>
        <p:txBody>
          <a:bodyPr/>
          <a:lstStyle/>
          <a:p>
            <a:r>
              <a:rPr lang="en-US" dirty="0" smtClean="0">
                <a:solidFill>
                  <a:srgbClr val="FFFFFF"/>
                </a:solidFill>
              </a:rPr>
              <a:t>Summary</a:t>
            </a:r>
            <a:endParaRPr lang="en-US" dirty="0">
              <a:solidFill>
                <a:srgbClr val="FFFFFF"/>
              </a:solidFill>
            </a:endParaRPr>
          </a:p>
        </p:txBody>
      </p:sp>
      <p:sp>
        <p:nvSpPr>
          <p:cNvPr id="3" name="Marcador de contenido 2"/>
          <p:cNvSpPr>
            <a:spLocks noGrp="1"/>
          </p:cNvSpPr>
          <p:nvPr>
            <p:ph idx="1"/>
          </p:nvPr>
        </p:nvSpPr>
        <p:spPr>
          <a:xfrm>
            <a:off x="571368" y="1371896"/>
            <a:ext cx="7834121" cy="4525963"/>
          </a:xfrm>
        </p:spPr>
        <p:txBody>
          <a:bodyPr>
            <a:noAutofit/>
          </a:bodyPr>
          <a:lstStyle/>
          <a:p>
            <a:pPr algn="just"/>
            <a:r>
              <a:rPr lang="en-US" sz="2400" dirty="0">
                <a:solidFill>
                  <a:srgbClr val="FFFFFF"/>
                </a:solidFill>
              </a:rPr>
              <a:t>Marriage is highly discredited </a:t>
            </a:r>
            <a:r>
              <a:rPr lang="en-US" sz="2400" dirty="0" smtClean="0">
                <a:solidFill>
                  <a:srgbClr val="FFFFFF"/>
                </a:solidFill>
              </a:rPr>
              <a:t>these days. As time progresses, more and more  people do not want to get married. Divorce is increasing around the world.</a:t>
            </a:r>
          </a:p>
          <a:p>
            <a:pPr algn="just"/>
            <a:r>
              <a:rPr lang="en-US" sz="2400" dirty="0" smtClean="0">
                <a:solidFill>
                  <a:srgbClr val="FFFFFF"/>
                </a:solidFill>
              </a:rPr>
              <a:t>The Bible said that the previous times to Christ’s coming would be hard for family structure: selfishness, materialism, bitterness, and intemperance would be some of its main characteristics.</a:t>
            </a:r>
          </a:p>
          <a:p>
            <a:pPr algn="just"/>
            <a:r>
              <a:rPr lang="en-US" sz="2400" dirty="0" smtClean="0">
                <a:solidFill>
                  <a:srgbClr val="FFFFFF"/>
                </a:solidFill>
              </a:rPr>
              <a:t>The original plan of God was the establishment of a family based on admiration, confidence, and respect.</a:t>
            </a:r>
          </a:p>
          <a:p>
            <a:pPr algn="just"/>
            <a:r>
              <a:rPr lang="en-US" sz="2400" dirty="0" smtClean="0">
                <a:solidFill>
                  <a:srgbClr val="FFFFFF"/>
                </a:solidFill>
              </a:rPr>
              <a:t>We must use the five love languages and add them to our spiritual experience.</a:t>
            </a:r>
          </a:p>
          <a:p>
            <a:pPr algn="just"/>
            <a:r>
              <a:rPr lang="en-US" sz="2400" dirty="0" smtClean="0">
                <a:solidFill>
                  <a:srgbClr val="FFFFFF"/>
                </a:solidFill>
              </a:rPr>
              <a:t>God can be the Builder of our Home.</a:t>
            </a:r>
          </a:p>
          <a:p>
            <a:pPr marL="0" indent="0" algn="just">
              <a:buNone/>
            </a:pPr>
            <a:endParaRPr lang="en-US" sz="2400" dirty="0" smtClean="0">
              <a:solidFill>
                <a:srgbClr val="FFFFFF"/>
              </a:solidFill>
            </a:endParaRPr>
          </a:p>
          <a:p>
            <a:pPr algn="just"/>
            <a:endParaRPr lang="en-US" sz="2400" dirty="0" smtClean="0">
              <a:solidFill>
                <a:srgbClr val="FFFFFF"/>
              </a:solidFill>
            </a:endParaRPr>
          </a:p>
          <a:p>
            <a:pPr algn="just"/>
            <a:endParaRPr lang="en-US" sz="2400" dirty="0" smtClean="0">
              <a:solidFill>
                <a:srgbClr val="FFFFFF"/>
              </a:solidFill>
            </a:endParaRPr>
          </a:p>
          <a:p>
            <a:pPr algn="just"/>
            <a:endParaRPr lang="en-US" sz="2400" dirty="0" smtClean="0">
              <a:solidFill>
                <a:srgbClr val="FFFFFF"/>
              </a:solidFill>
            </a:endParaRPr>
          </a:p>
          <a:p>
            <a:pPr algn="just"/>
            <a:endParaRPr lang="es-ES" sz="2400" dirty="0">
              <a:solidFill>
                <a:srgbClr val="FFFFFF"/>
              </a:solidFill>
            </a:endParaRPr>
          </a:p>
          <a:p>
            <a:pPr algn="just"/>
            <a:endParaRPr lang="es-ES" sz="2400" dirty="0">
              <a:solidFill>
                <a:srgbClr val="FFFFFF"/>
              </a:solidFill>
            </a:endParaRPr>
          </a:p>
          <a:p>
            <a:pPr algn="just"/>
            <a:endParaRPr lang="es-ES" sz="24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610603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n-US" dirty="0" smtClean="0">
                <a:solidFill>
                  <a:srgbClr val="FFFFFF"/>
                </a:solidFill>
              </a:rPr>
              <a:t>Humans Cannot Survive Alone</a:t>
            </a:r>
            <a:endParaRPr lang="en-US" dirty="0">
              <a:solidFill>
                <a:srgbClr val="FFFFFF"/>
              </a:solidFill>
            </a:endParaRPr>
          </a:p>
        </p:txBody>
      </p:sp>
      <p:sp>
        <p:nvSpPr>
          <p:cNvPr id="6" name="Marcador de contenido 5"/>
          <p:cNvSpPr>
            <a:spLocks noGrp="1"/>
          </p:cNvSpPr>
          <p:nvPr>
            <p:ph sz="half" idx="1"/>
          </p:nvPr>
        </p:nvSpPr>
        <p:spPr>
          <a:xfrm>
            <a:off x="457199" y="1600200"/>
            <a:ext cx="7934018" cy="4525963"/>
          </a:xfrm>
        </p:spPr>
        <p:txBody>
          <a:bodyPr>
            <a:normAutofit/>
          </a:bodyPr>
          <a:lstStyle/>
          <a:p>
            <a:pPr algn="just"/>
            <a:r>
              <a:rPr lang="en-US" sz="2400" dirty="0" smtClean="0">
                <a:solidFill>
                  <a:srgbClr val="FFFFFF"/>
                </a:solidFill>
              </a:rPr>
              <a:t>Dr. Leonard </a:t>
            </a:r>
            <a:r>
              <a:rPr lang="en-US" sz="2400" dirty="0" err="1" smtClean="0">
                <a:solidFill>
                  <a:srgbClr val="FFFFFF"/>
                </a:solidFill>
              </a:rPr>
              <a:t>Cammer</a:t>
            </a:r>
            <a:r>
              <a:rPr lang="en-US" sz="2400" dirty="0" smtClean="0">
                <a:solidFill>
                  <a:srgbClr val="FFFFFF"/>
                </a:solidFill>
              </a:rPr>
              <a:t>, a psychiatrist who has specialized in treating depressed persons for thirty years said, “The human being is the only species that can’t survive alone. The human being needs another human being—otherwise he’s dead!” </a:t>
            </a:r>
            <a:endParaRPr lang="en-US" sz="2400" dirty="0">
              <a:solidFill>
                <a:srgbClr val="FFFFFF"/>
              </a:solidFill>
            </a:endParaRPr>
          </a:p>
        </p:txBody>
      </p:sp>
      <p:sp>
        <p:nvSpPr>
          <p:cNvPr id="8"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982775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smtClean="0">
                <a:solidFill>
                  <a:srgbClr val="FFFFFF"/>
                </a:solidFill>
              </a:rPr>
              <a:t>A Critical Time for the Family</a:t>
            </a:r>
            <a:endParaRPr lang="en-US" dirty="0">
              <a:solidFill>
                <a:srgbClr val="FFFFFF"/>
              </a:solidFill>
            </a:endParaRPr>
          </a:p>
        </p:txBody>
      </p:sp>
      <p:sp>
        <p:nvSpPr>
          <p:cNvPr id="4" name="Marcador de texto 3"/>
          <p:cNvSpPr>
            <a:spLocks noGrp="1"/>
          </p:cNvSpPr>
          <p:nvPr>
            <p:ph sz="half" idx="2"/>
          </p:nvPr>
        </p:nvSpPr>
        <p:spPr>
          <a:xfrm>
            <a:off x="4266962" y="1600200"/>
            <a:ext cx="4419838" cy="4525963"/>
          </a:xfrm>
        </p:spPr>
        <p:txBody>
          <a:bodyPr>
            <a:normAutofit/>
          </a:bodyPr>
          <a:lstStyle/>
          <a:p>
            <a:pPr algn="just"/>
            <a:r>
              <a:rPr lang="en-US" sz="2400" dirty="0" smtClean="0">
                <a:solidFill>
                  <a:srgbClr val="FFFFFF"/>
                </a:solidFill>
              </a:rPr>
              <a:t>Each year in the United States more than 1 million children suffer from the divorce of their parents; </a:t>
            </a:r>
            <a:r>
              <a:rPr lang="en-US" sz="2400" dirty="0">
                <a:solidFill>
                  <a:srgbClr val="FFFFFF"/>
                </a:solidFill>
              </a:rPr>
              <a:t>a</a:t>
            </a:r>
            <a:r>
              <a:rPr lang="en-US" sz="2400" dirty="0" smtClean="0">
                <a:solidFill>
                  <a:srgbClr val="FFFFFF"/>
                </a:solidFill>
              </a:rPr>
              <a:t>nd half of those born to couples still married will witness their parents’ divorce before they turn 18. </a:t>
            </a:r>
          </a:p>
          <a:p>
            <a:pPr algn="just"/>
            <a:r>
              <a:rPr lang="en-US" sz="2400" dirty="0" smtClean="0">
                <a:solidFill>
                  <a:srgbClr val="FFFFFF"/>
                </a:solidFill>
              </a:rPr>
              <a:t>Divorce has grown in an alarming way in the USA.</a:t>
            </a:r>
          </a:p>
        </p:txBody>
      </p:sp>
      <p:pic>
        <p:nvPicPr>
          <p:cNvPr id="7" name="Imagen 6" descr="ThinkstockPhotos-466479703.jpg"/>
          <p:cNvPicPr>
            <a:picLocks noChangeAspect="1"/>
          </p:cNvPicPr>
          <p:nvPr/>
        </p:nvPicPr>
        <p:blipFill rotWithShape="1">
          <a:blip r:embed="rId3" cstate="print">
            <a:extLst>
              <a:ext uri="{28A0092B-C50C-407E-A947-70E740481C1C}">
                <a14:useLocalDpi xmlns:a14="http://schemas.microsoft.com/office/drawing/2010/main" val="0"/>
              </a:ext>
            </a:extLst>
          </a:blip>
          <a:srcRect l="10209" r="7472"/>
          <a:stretch/>
        </p:blipFill>
        <p:spPr>
          <a:xfrm>
            <a:off x="353231" y="1983381"/>
            <a:ext cx="3626982" cy="2939398"/>
          </a:xfrm>
          <a:prstGeom prst="rect">
            <a:avLst/>
          </a:prstGeom>
          <a:ln>
            <a:solidFill>
              <a:schemeClr val="bg1"/>
            </a:solidFill>
          </a:ln>
        </p:spPr>
      </p:pic>
      <p:sp>
        <p:nvSpPr>
          <p:cNvPr id="8"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95654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n-US" dirty="0" smtClean="0">
                <a:solidFill>
                  <a:srgbClr val="FFFFFF"/>
                </a:solidFill>
              </a:rPr>
              <a:t>Humans </a:t>
            </a:r>
            <a:r>
              <a:rPr lang="en-US" dirty="0">
                <a:solidFill>
                  <a:srgbClr val="FFFFFF"/>
                </a:solidFill>
              </a:rPr>
              <a:t>Cannot </a:t>
            </a:r>
            <a:r>
              <a:rPr lang="en-US" dirty="0" smtClean="0">
                <a:solidFill>
                  <a:srgbClr val="FFFFFF"/>
                </a:solidFill>
              </a:rPr>
              <a:t>Survive Alone</a:t>
            </a:r>
            <a:endParaRPr lang="en-US" dirty="0">
              <a:solidFill>
                <a:srgbClr val="FFFFFF"/>
              </a:solidFill>
            </a:endParaRPr>
          </a:p>
        </p:txBody>
      </p:sp>
      <p:sp>
        <p:nvSpPr>
          <p:cNvPr id="6" name="Marcador de contenido 5"/>
          <p:cNvSpPr>
            <a:spLocks noGrp="1"/>
          </p:cNvSpPr>
          <p:nvPr>
            <p:ph sz="half" idx="1"/>
          </p:nvPr>
        </p:nvSpPr>
        <p:spPr>
          <a:xfrm>
            <a:off x="457199" y="1643007"/>
            <a:ext cx="4642387" cy="4525963"/>
          </a:xfrm>
        </p:spPr>
        <p:txBody>
          <a:bodyPr>
            <a:normAutofit/>
          </a:bodyPr>
          <a:lstStyle/>
          <a:p>
            <a:pPr marL="0" indent="0" algn="just">
              <a:buNone/>
            </a:pPr>
            <a:r>
              <a:rPr lang="en-US" sz="2600" dirty="0" smtClean="0">
                <a:solidFill>
                  <a:srgbClr val="FFFFFF"/>
                </a:solidFill>
              </a:rPr>
              <a:t>“A </a:t>
            </a:r>
            <a:r>
              <a:rPr lang="en-US" sz="2600" dirty="0">
                <a:solidFill>
                  <a:srgbClr val="FFFFFF"/>
                </a:solidFill>
              </a:rPr>
              <a:t>telephone call to a depressed person can save a life. An occasional word, a ten-minute visit, can be more effective than twenty-four hours of nursing care. You can buy nursing care. You can’t buy love.</a:t>
            </a:r>
            <a:r>
              <a:rPr lang="en-US" sz="2600" dirty="0" smtClean="0">
                <a:solidFill>
                  <a:srgbClr val="FFFFFF"/>
                </a:solidFill>
              </a:rPr>
              <a:t>”</a:t>
            </a:r>
          </a:p>
          <a:p>
            <a:endParaRPr lang="en-US" sz="2600" dirty="0" smtClean="0">
              <a:solidFill>
                <a:srgbClr val="FFFFFF"/>
              </a:solidFill>
            </a:endParaRPr>
          </a:p>
          <a:p>
            <a:pPr marL="0" indent="0">
              <a:buNone/>
            </a:pPr>
            <a:r>
              <a:rPr lang="en-US" sz="1800" dirty="0" smtClean="0">
                <a:solidFill>
                  <a:srgbClr val="FFFFFF"/>
                </a:solidFill>
              </a:rPr>
              <a:t>Tan</a:t>
            </a:r>
            <a:r>
              <a:rPr lang="en-US" sz="1800" dirty="0">
                <a:solidFill>
                  <a:srgbClr val="FFFFFF"/>
                </a:solidFill>
              </a:rPr>
              <a:t>, P. L. (1996). </a:t>
            </a:r>
            <a:r>
              <a:rPr lang="en-US" sz="1800" i="1" dirty="0" smtClean="0">
                <a:solidFill>
                  <a:srgbClr val="FFFFFF"/>
                </a:solidFill>
              </a:rPr>
              <a:t>Encyclopedia </a:t>
            </a:r>
            <a:r>
              <a:rPr lang="en-US" sz="1800" i="1" dirty="0">
                <a:solidFill>
                  <a:srgbClr val="FFFFFF"/>
                </a:solidFill>
              </a:rPr>
              <a:t>of 7700 </a:t>
            </a:r>
            <a:r>
              <a:rPr lang="en-US" sz="1800" i="1" dirty="0" smtClean="0">
                <a:solidFill>
                  <a:srgbClr val="FFFFFF"/>
                </a:solidFill>
              </a:rPr>
              <a:t>Illustrations</a:t>
            </a:r>
            <a:r>
              <a:rPr lang="en-US" sz="1800" i="1" dirty="0">
                <a:solidFill>
                  <a:srgbClr val="FFFFFF"/>
                </a:solidFill>
              </a:rPr>
              <a:t>: Signs of the </a:t>
            </a:r>
            <a:r>
              <a:rPr lang="en-US" sz="1800" i="1" dirty="0" smtClean="0">
                <a:solidFill>
                  <a:srgbClr val="FFFFFF"/>
                </a:solidFill>
              </a:rPr>
              <a:t>Times</a:t>
            </a:r>
            <a:r>
              <a:rPr lang="en-US" sz="1800" dirty="0" smtClean="0">
                <a:solidFill>
                  <a:srgbClr val="FFFFFF"/>
                </a:solidFill>
              </a:rPr>
              <a:t> </a:t>
            </a:r>
            <a:r>
              <a:rPr lang="en-US" sz="1800" dirty="0">
                <a:solidFill>
                  <a:srgbClr val="FFFFFF"/>
                </a:solidFill>
              </a:rPr>
              <a:t>(p. 754). Garland, </a:t>
            </a:r>
            <a:r>
              <a:rPr lang="en-US" sz="1800" dirty="0" smtClean="0">
                <a:solidFill>
                  <a:srgbClr val="FFFFFF"/>
                </a:solidFill>
              </a:rPr>
              <a:t>TX</a:t>
            </a:r>
            <a:r>
              <a:rPr lang="en-US" sz="1800" dirty="0">
                <a:solidFill>
                  <a:srgbClr val="FFFFFF"/>
                </a:solidFill>
              </a:rPr>
              <a:t>: Bible Communications, </a:t>
            </a:r>
            <a:r>
              <a:rPr lang="en-US" sz="1800" dirty="0" smtClean="0">
                <a:solidFill>
                  <a:srgbClr val="FFFFFF"/>
                </a:solidFill>
              </a:rPr>
              <a:t>Inc.</a:t>
            </a:r>
            <a:endParaRPr lang="en-US" sz="18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520388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PT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Imagen 10" descr="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07"/>
            <a:ext cx="9144000" cy="1710647"/>
          </a:xfrm>
          <a:prstGeom prst="rect">
            <a:avLst/>
          </a:prstGeom>
        </p:spPr>
      </p:pic>
      <p:sp>
        <p:nvSpPr>
          <p:cNvPr id="12" name="Título 1"/>
          <p:cNvSpPr>
            <a:spLocks noGrp="1"/>
          </p:cNvSpPr>
          <p:nvPr>
            <p:ph type="title"/>
          </p:nvPr>
        </p:nvSpPr>
        <p:spPr>
          <a:xfrm>
            <a:off x="457200" y="274638"/>
            <a:ext cx="8229600" cy="1143000"/>
          </a:xfrm>
        </p:spPr>
        <p:txBody>
          <a:bodyPr/>
          <a:lstStyle/>
          <a:p>
            <a:r>
              <a:rPr lang="en-US" dirty="0" smtClean="0">
                <a:solidFill>
                  <a:srgbClr val="FFFFFF"/>
                </a:solidFill>
              </a:rPr>
              <a:t>My Decision</a:t>
            </a:r>
            <a:endParaRPr lang="en-US" dirty="0">
              <a:solidFill>
                <a:srgbClr val="FFFFFF"/>
              </a:solidFill>
            </a:endParaRPr>
          </a:p>
        </p:txBody>
      </p:sp>
      <p:sp>
        <p:nvSpPr>
          <p:cNvPr id="4" name="Marcador de contenido 3"/>
          <p:cNvSpPr>
            <a:spLocks noGrp="1"/>
          </p:cNvSpPr>
          <p:nvPr>
            <p:ph sz="half" idx="2"/>
          </p:nvPr>
        </p:nvSpPr>
        <p:spPr>
          <a:xfrm>
            <a:off x="2101090" y="1835784"/>
            <a:ext cx="4820243" cy="4525963"/>
          </a:xfrm>
        </p:spPr>
        <p:txBody>
          <a:bodyPr>
            <a:normAutofit/>
          </a:bodyPr>
          <a:lstStyle/>
          <a:p>
            <a:pPr algn="just"/>
            <a:r>
              <a:rPr lang="en-US" sz="2200" dirty="0" smtClean="0">
                <a:solidFill>
                  <a:srgbClr val="FFFFFF"/>
                </a:solidFill>
              </a:rPr>
              <a:t>The Bible says that marriage requires humility: “Do nothing out of selfish ambition or vain conceit. Rather, in humility value others above yourselves, not looking to your own interests but each of you to the interests of the others” (Phil. 2:3-4).</a:t>
            </a:r>
          </a:p>
          <a:p>
            <a:pPr algn="just"/>
            <a:endParaRPr lang="en-US" sz="2200" dirty="0" smtClean="0">
              <a:solidFill>
                <a:srgbClr val="FFFFFF"/>
              </a:solidFill>
            </a:endParaRPr>
          </a:p>
          <a:p>
            <a:pPr algn="just"/>
            <a:r>
              <a:rPr lang="en-US" sz="2200" dirty="0" smtClean="0">
                <a:solidFill>
                  <a:srgbClr val="FFFFFF"/>
                </a:solidFill>
              </a:rPr>
              <a:t>Are you willing to accept the help Jesus offers you in order to have a better marriage?</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825771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457200" y="3505200"/>
            <a:ext cx="8229600" cy="2886456"/>
          </a:xfrm>
        </p:spPr>
        <p:txBody>
          <a:bodyPr>
            <a:normAutofit/>
          </a:bodyPr>
          <a:lstStyle/>
          <a:p>
            <a:r>
              <a:rPr lang="en-US" dirty="0" smtClean="0">
                <a:solidFill>
                  <a:srgbClr val="FFFFFF"/>
                </a:solidFill>
              </a:rPr>
              <a:t>An Inescapable Reality</a:t>
            </a:r>
          </a:p>
          <a:p>
            <a:r>
              <a:rPr lang="en-US" dirty="0" smtClean="0">
                <a:solidFill>
                  <a:srgbClr val="FFFFFF"/>
                </a:solidFill>
              </a:rPr>
              <a:t>What Is Death?</a:t>
            </a:r>
          </a:p>
          <a:p>
            <a:r>
              <a:rPr lang="en-US" dirty="0" smtClean="0">
                <a:solidFill>
                  <a:srgbClr val="FFFFFF"/>
                </a:solidFill>
              </a:rPr>
              <a:t>The Sleep of Death</a:t>
            </a:r>
          </a:p>
          <a:p>
            <a:r>
              <a:rPr lang="en-US" dirty="0" smtClean="0">
                <a:solidFill>
                  <a:srgbClr val="FFFFFF"/>
                </a:solidFill>
              </a:rPr>
              <a:t>Only Two Ways</a:t>
            </a:r>
          </a:p>
        </p:txBody>
      </p:sp>
      <p:pic>
        <p:nvPicPr>
          <p:cNvPr id="7" name="Imagen 6" descr="tit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7356"/>
            <a:ext cx="9144000" cy="2525939"/>
          </a:xfrm>
          <a:prstGeom prst="rect">
            <a:avLst/>
          </a:prstGeom>
        </p:spPr>
      </p:pic>
      <p:sp>
        <p:nvSpPr>
          <p:cNvPr id="8" name="Título 1"/>
          <p:cNvSpPr>
            <a:spLocks noGrp="1"/>
          </p:cNvSpPr>
          <p:nvPr>
            <p:ph type="title"/>
          </p:nvPr>
        </p:nvSpPr>
        <p:spPr>
          <a:xfrm>
            <a:off x="457200" y="340116"/>
            <a:ext cx="8229600" cy="1295400"/>
          </a:xfrm>
        </p:spPr>
        <p:txBody>
          <a:bodyPr>
            <a:normAutofit/>
          </a:bodyPr>
          <a:lstStyle/>
          <a:p>
            <a:r>
              <a:rPr lang="en-US" dirty="0">
                <a:solidFill>
                  <a:srgbClr val="FFFFFF"/>
                </a:solidFill>
              </a:rPr>
              <a:t>Next Topic:</a:t>
            </a:r>
            <a:endParaRPr lang="en-US" sz="2200" dirty="0">
              <a:solidFill>
                <a:srgbClr val="FFFFFF"/>
              </a:solidFill>
            </a:endParaRPr>
          </a:p>
        </p:txBody>
      </p:sp>
      <p:sp>
        <p:nvSpPr>
          <p:cNvPr id="9" name="Título 1"/>
          <p:cNvSpPr txBox="1">
            <a:spLocks/>
          </p:cNvSpPr>
          <p:nvPr/>
        </p:nvSpPr>
        <p:spPr>
          <a:xfrm>
            <a:off x="685800" y="1664768"/>
            <a:ext cx="7848600" cy="13303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dirty="0">
                <a:solidFill>
                  <a:srgbClr val="FFFFFF"/>
                </a:solidFill>
              </a:rPr>
              <a:t>WHAT </a:t>
            </a:r>
            <a:r>
              <a:rPr lang="en-US" dirty="0" smtClean="0">
                <a:solidFill>
                  <a:srgbClr val="FFFFFF"/>
                </a:solidFill>
              </a:rPr>
              <a:t>HAPPENS AFTER </a:t>
            </a:r>
            <a:r>
              <a:rPr lang="en-US" dirty="0">
                <a:solidFill>
                  <a:srgbClr val="FFFFFF"/>
                </a:solidFill>
              </a:rPr>
              <a:t>DEATH?</a:t>
            </a:r>
          </a:p>
        </p:txBody>
      </p:sp>
      <p:pic>
        <p:nvPicPr>
          <p:cNvPr id="10" name="Imagen 9" descr="NEV31EN_HayRespuesta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5890" y="3041051"/>
            <a:ext cx="3179100" cy="3179100"/>
          </a:xfrm>
          <a:prstGeom prst="rect">
            <a:avLst/>
          </a:prstGeom>
        </p:spPr>
      </p:pic>
      <p:sp>
        <p:nvSpPr>
          <p:cNvPr id="11"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514019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smtClean="0">
                <a:solidFill>
                  <a:srgbClr val="FFFFFF"/>
                </a:solidFill>
              </a:rPr>
              <a:t>A Critical Time for the Family</a:t>
            </a:r>
            <a:endParaRPr lang="en-US" dirty="0">
              <a:solidFill>
                <a:srgbClr val="FFFFFF"/>
              </a:solidFill>
            </a:endParaRPr>
          </a:p>
        </p:txBody>
      </p:sp>
      <p:pic>
        <p:nvPicPr>
          <p:cNvPr id="6" name="Marcador de contenido 5"/>
          <p:cNvPicPr>
            <a:picLocks noGrp="1" noChangeAspect="1"/>
          </p:cNvPicPr>
          <p:nvPr>
            <p:ph sz="half" idx="1"/>
          </p:nvPr>
        </p:nvPicPr>
        <p:blipFill rotWithShape="1">
          <a:blip r:embed="rId3"/>
          <a:srcRect l="11339" r="14895" b="9879"/>
          <a:stretch/>
        </p:blipFill>
        <p:spPr>
          <a:xfrm>
            <a:off x="6276173" y="1700084"/>
            <a:ext cx="2544366" cy="3479535"/>
          </a:xfrm>
          <a:ln>
            <a:solidFill>
              <a:schemeClr val="bg1">
                <a:lumMod val="95000"/>
              </a:schemeClr>
            </a:solidFill>
          </a:ln>
        </p:spPr>
      </p:pic>
      <p:sp>
        <p:nvSpPr>
          <p:cNvPr id="4" name="Marcador de texto 3"/>
          <p:cNvSpPr>
            <a:spLocks noGrp="1"/>
          </p:cNvSpPr>
          <p:nvPr>
            <p:ph sz="half" idx="2"/>
          </p:nvPr>
        </p:nvSpPr>
        <p:spPr>
          <a:xfrm>
            <a:off x="325259" y="1971196"/>
            <a:ext cx="5779665" cy="3022928"/>
          </a:xfrm>
        </p:spPr>
        <p:txBody>
          <a:bodyPr>
            <a:normAutofit/>
          </a:bodyPr>
          <a:lstStyle/>
          <a:p>
            <a:r>
              <a:rPr lang="en-US" sz="2400" dirty="0" smtClean="0">
                <a:solidFill>
                  <a:srgbClr val="FFFFFF"/>
                </a:solidFill>
              </a:rPr>
              <a:t>Jacques </a:t>
            </a:r>
            <a:r>
              <a:rPr lang="en-US" sz="2400" dirty="0" err="1" smtClean="0">
                <a:solidFill>
                  <a:srgbClr val="FFFFFF"/>
                </a:solidFill>
              </a:rPr>
              <a:t>Lacan</a:t>
            </a:r>
            <a:r>
              <a:rPr lang="en-US" sz="2400" dirty="0" smtClean="0">
                <a:solidFill>
                  <a:srgbClr val="FFFFFF"/>
                </a:solidFill>
              </a:rPr>
              <a:t> said that the family was the “worst structure.” </a:t>
            </a:r>
          </a:p>
          <a:p>
            <a:r>
              <a:rPr lang="en-US" sz="2400" dirty="0" smtClean="0">
                <a:solidFill>
                  <a:srgbClr val="FFFFFF"/>
                </a:solidFill>
              </a:rPr>
              <a:t>Marriage is highly discredited at this time.</a:t>
            </a:r>
          </a:p>
          <a:p>
            <a:r>
              <a:rPr lang="en-US" sz="2400" dirty="0" smtClean="0">
                <a:solidFill>
                  <a:srgbClr val="FFFFFF"/>
                </a:solidFill>
              </a:rPr>
              <a:t>As time progresses, more and more people do not want to get married.</a:t>
            </a: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171063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PT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171780" y="274638"/>
            <a:ext cx="8229600" cy="1143000"/>
          </a:xfrm>
        </p:spPr>
        <p:txBody>
          <a:bodyPr>
            <a:normAutofit/>
          </a:bodyPr>
          <a:lstStyle/>
          <a:p>
            <a:r>
              <a:rPr lang="en-US" dirty="0" smtClean="0">
                <a:solidFill>
                  <a:srgbClr val="FFFFFF"/>
                </a:solidFill>
              </a:rPr>
              <a:t>The Divorce Phantom</a:t>
            </a:r>
            <a:endParaRPr lang="en-US" dirty="0">
              <a:solidFill>
                <a:srgbClr val="FFFFFF"/>
              </a:solidFill>
            </a:endParaRPr>
          </a:p>
        </p:txBody>
      </p:sp>
      <p:sp>
        <p:nvSpPr>
          <p:cNvPr id="4" name="Marcador de texto 3"/>
          <p:cNvSpPr>
            <a:spLocks noGrp="1"/>
          </p:cNvSpPr>
          <p:nvPr>
            <p:ph sz="half" idx="2"/>
          </p:nvPr>
        </p:nvSpPr>
        <p:spPr>
          <a:xfrm>
            <a:off x="2835811" y="1600200"/>
            <a:ext cx="4271036" cy="4525963"/>
          </a:xfrm>
        </p:spPr>
        <p:txBody>
          <a:bodyPr>
            <a:normAutofit/>
          </a:bodyPr>
          <a:lstStyle/>
          <a:p>
            <a:r>
              <a:rPr lang="en-US" sz="2300" dirty="0" smtClean="0">
                <a:solidFill>
                  <a:srgbClr val="FFFFFF"/>
                </a:solidFill>
              </a:rPr>
              <a:t>The deep scars left by divorce in family members affect all aspects of their lives, leading many to think of marriage as a failed or outdated institution.</a:t>
            </a:r>
          </a:p>
          <a:p>
            <a:endParaRPr lang="en-US" sz="2300" dirty="0" smtClean="0">
              <a:solidFill>
                <a:srgbClr val="FFFFFF"/>
              </a:solidFill>
            </a:endParaRPr>
          </a:p>
          <a:p>
            <a:r>
              <a:rPr lang="en-US" sz="2300" dirty="0" smtClean="0">
                <a:solidFill>
                  <a:srgbClr val="FFFFFF"/>
                </a:solidFill>
              </a:rPr>
              <a:t>Some even believe that commitment is the enemy of love, and that being in love would be better without the pressure of a signed document.</a:t>
            </a: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53224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707996" y="4221917"/>
            <a:ext cx="7772400" cy="1362075"/>
          </a:xfrm>
        </p:spPr>
        <p:txBody>
          <a:bodyPr/>
          <a:lstStyle/>
          <a:p>
            <a:r>
              <a:rPr lang="en-US" dirty="0" smtClean="0">
                <a:solidFill>
                  <a:srgbClr val="FFFFFF"/>
                </a:solidFill>
              </a:rPr>
              <a:t>The HUMAN CONDITION</a:t>
            </a:r>
            <a:endParaRPr lang="en-US"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759134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smtClean="0">
                <a:solidFill>
                  <a:srgbClr val="FFFFFF"/>
                </a:solidFill>
              </a:rPr>
              <a:t>A Society in Decline</a:t>
            </a:r>
            <a:endParaRPr lang="en-US" dirty="0">
              <a:solidFill>
                <a:srgbClr val="FFFFFF"/>
              </a:solidFill>
            </a:endParaRPr>
          </a:p>
        </p:txBody>
      </p:sp>
      <p:sp>
        <p:nvSpPr>
          <p:cNvPr id="3" name="Marcador de contenido 2"/>
          <p:cNvSpPr>
            <a:spLocks noGrp="1"/>
          </p:cNvSpPr>
          <p:nvPr>
            <p:ph idx="1"/>
          </p:nvPr>
        </p:nvSpPr>
        <p:spPr>
          <a:xfrm>
            <a:off x="542825" y="1600200"/>
            <a:ext cx="7976829" cy="4525963"/>
          </a:xfrm>
        </p:spPr>
        <p:txBody>
          <a:bodyPr>
            <a:normAutofit/>
          </a:bodyPr>
          <a:lstStyle/>
          <a:p>
            <a:pPr marL="0" indent="0" algn="just">
              <a:buNone/>
            </a:pPr>
            <a:r>
              <a:rPr lang="en-US" sz="2400" dirty="0" smtClean="0">
                <a:solidFill>
                  <a:srgbClr val="FFFFFF"/>
                </a:solidFill>
              </a:rPr>
              <a:t>“But mark this: There will be terrible times in the last days.</a:t>
            </a:r>
            <a:r>
              <a:rPr lang="en-US" sz="2400" b="1" dirty="0" smtClean="0">
                <a:solidFill>
                  <a:srgbClr val="FFFFFF"/>
                </a:solidFill>
              </a:rPr>
              <a:t> </a:t>
            </a:r>
            <a:r>
              <a:rPr lang="en-US" sz="2400" dirty="0" smtClean="0">
                <a:solidFill>
                  <a:srgbClr val="FFFFFF"/>
                </a:solidFill>
              </a:rPr>
              <a:t>People will be lovers of themselves, lovers of money, boastful, proud, abusive, disobedient to their parents, ungrateful, unholy,</a:t>
            </a:r>
            <a:r>
              <a:rPr lang="en-US" sz="2400" b="1" dirty="0" smtClean="0">
                <a:solidFill>
                  <a:srgbClr val="FFFFFF"/>
                </a:solidFill>
              </a:rPr>
              <a:t> </a:t>
            </a:r>
            <a:r>
              <a:rPr lang="en-US" sz="2400" dirty="0" smtClean="0">
                <a:solidFill>
                  <a:srgbClr val="FFFFFF"/>
                </a:solidFill>
              </a:rPr>
              <a:t>without love, unforgiving, slanderous, without self-control, brutal, not lovers of the good,</a:t>
            </a:r>
            <a:r>
              <a:rPr lang="en-US" sz="2400" b="1" dirty="0" smtClean="0">
                <a:solidFill>
                  <a:srgbClr val="FFFFFF"/>
                </a:solidFill>
              </a:rPr>
              <a:t> </a:t>
            </a:r>
            <a:r>
              <a:rPr lang="en-US" sz="2400" dirty="0" smtClean="0">
                <a:solidFill>
                  <a:srgbClr val="FFFFFF"/>
                </a:solidFill>
              </a:rPr>
              <a:t>treacherous, rash, conceited, lovers of pleasure rather than lovers of God—</a:t>
            </a:r>
            <a:r>
              <a:rPr lang="en-US" sz="2400" b="1" dirty="0" smtClean="0">
                <a:solidFill>
                  <a:srgbClr val="FFFFFF"/>
                </a:solidFill>
              </a:rPr>
              <a:t> </a:t>
            </a:r>
            <a:r>
              <a:rPr lang="en-US" sz="2400" dirty="0" smtClean="0">
                <a:solidFill>
                  <a:srgbClr val="FFFFFF"/>
                </a:solidFill>
              </a:rPr>
              <a:t>having a form of godliness but denying its power. Have nothing to do with such people” (2 Tim. 3:1-5).</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242390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8.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Terrible Times</a:t>
            </a:r>
            <a:endParaRPr lang="en-US" dirty="0">
              <a:solidFill>
                <a:srgbClr val="FFFFFF"/>
              </a:solidFill>
            </a:endParaRPr>
          </a:p>
        </p:txBody>
      </p:sp>
      <p:sp>
        <p:nvSpPr>
          <p:cNvPr id="4" name="Marcador de contenido 3"/>
          <p:cNvSpPr>
            <a:spLocks noGrp="1"/>
          </p:cNvSpPr>
          <p:nvPr>
            <p:ph sz="half" idx="2"/>
          </p:nvPr>
        </p:nvSpPr>
        <p:spPr>
          <a:xfrm>
            <a:off x="457200" y="1760094"/>
            <a:ext cx="5422360" cy="4525963"/>
          </a:xfrm>
        </p:spPr>
        <p:txBody>
          <a:bodyPr>
            <a:normAutofit/>
          </a:bodyPr>
          <a:lstStyle/>
          <a:p>
            <a:r>
              <a:rPr lang="en-US" i="1" dirty="0" err="1" smtClean="0">
                <a:solidFill>
                  <a:srgbClr val="FFFFFF"/>
                </a:solidFill>
              </a:rPr>
              <a:t>Xalepós</a:t>
            </a:r>
            <a:r>
              <a:rPr lang="en-US" dirty="0" smtClean="0">
                <a:solidFill>
                  <a:srgbClr val="FFFFFF"/>
                </a:solidFill>
              </a:rPr>
              <a:t>, “terrible times.” </a:t>
            </a:r>
          </a:p>
          <a:p>
            <a:endParaRPr lang="en-US" dirty="0" smtClean="0">
              <a:solidFill>
                <a:srgbClr val="FFFFFF"/>
              </a:solidFill>
            </a:endParaRPr>
          </a:p>
          <a:p>
            <a:r>
              <a:rPr lang="en-US" dirty="0" smtClean="0">
                <a:solidFill>
                  <a:srgbClr val="FFFFFF"/>
                </a:solidFill>
              </a:rPr>
              <a:t>Violence will be one of the main characteristics of society.</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620503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People Lovers of Themselves</a:t>
            </a:r>
            <a:endParaRPr lang="en-US" dirty="0">
              <a:solidFill>
                <a:srgbClr val="FFFFFF"/>
              </a:solidFill>
            </a:endParaRPr>
          </a:p>
        </p:txBody>
      </p:sp>
      <p:sp>
        <p:nvSpPr>
          <p:cNvPr id="4" name="Marcador de contenido 3"/>
          <p:cNvSpPr>
            <a:spLocks noGrp="1"/>
          </p:cNvSpPr>
          <p:nvPr>
            <p:ph sz="half" idx="2"/>
          </p:nvPr>
        </p:nvSpPr>
        <p:spPr>
          <a:xfrm>
            <a:off x="4633929" y="1671545"/>
            <a:ext cx="4038600" cy="4525963"/>
          </a:xfrm>
        </p:spPr>
        <p:txBody>
          <a:bodyPr>
            <a:normAutofit/>
          </a:bodyPr>
          <a:lstStyle/>
          <a:p>
            <a:r>
              <a:rPr lang="es-ES_tradnl" sz="2400" i="1" dirty="0" err="1" smtClean="0">
                <a:solidFill>
                  <a:srgbClr val="FFFFFF"/>
                </a:solidFill>
              </a:rPr>
              <a:t>Filáutoi</a:t>
            </a:r>
            <a:r>
              <a:rPr lang="en-US" sz="2400" dirty="0" smtClean="0">
                <a:solidFill>
                  <a:srgbClr val="FFFFFF"/>
                </a:solidFill>
              </a:rPr>
              <a:t>, “lover of self.”</a:t>
            </a:r>
          </a:p>
          <a:p>
            <a:r>
              <a:rPr lang="en-US" sz="2400" dirty="0" smtClean="0">
                <a:solidFill>
                  <a:srgbClr val="FFFFFF"/>
                </a:solidFill>
              </a:rPr>
              <a:t>Life would be focused on oneself, and trying to satisfy its desires.</a:t>
            </a:r>
          </a:p>
          <a:p>
            <a:pPr lvl="1"/>
            <a:r>
              <a:rPr lang="en-US" dirty="0" smtClean="0">
                <a:solidFill>
                  <a:srgbClr val="FFFFFF"/>
                </a:solidFill>
              </a:rPr>
              <a:t>Frustration</a:t>
            </a:r>
          </a:p>
          <a:p>
            <a:pPr lvl="1"/>
            <a:r>
              <a:rPr lang="en-US" dirty="0" smtClean="0">
                <a:solidFill>
                  <a:srgbClr val="FFFFFF"/>
                </a:solidFill>
              </a:rPr>
              <a:t>Dissatisfaction</a:t>
            </a:r>
          </a:p>
          <a:p>
            <a:pPr lvl="1"/>
            <a:r>
              <a:rPr lang="en-US" dirty="0" smtClean="0">
                <a:solidFill>
                  <a:srgbClr val="FFFFFF"/>
                </a:solidFill>
              </a:rPr>
              <a:t>Depression</a:t>
            </a:r>
          </a:p>
          <a:p>
            <a:r>
              <a:rPr lang="en-US" sz="2400" dirty="0" smtClean="0">
                <a:solidFill>
                  <a:srgbClr val="FFFFFF"/>
                </a:solidFill>
              </a:rPr>
              <a:t>Selfishness is one of the principal sins in human life.</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717837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3753</TotalTime>
  <Words>1328</Words>
  <Application>Microsoft Macintosh PowerPoint</Application>
  <PresentationFormat>On-screen Show (4:3)</PresentationFormat>
  <Paragraphs>172</Paragraphs>
  <Slides>32</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Calibri</vt:lpstr>
      <vt:lpstr>Arial</vt:lpstr>
      <vt:lpstr>Tema de Office</vt:lpstr>
      <vt:lpstr>PowerPoint Presentation</vt:lpstr>
      <vt:lpstr>Is It Necessary to Have a Family?</vt:lpstr>
      <vt:lpstr>A Critical Time for the Family</vt:lpstr>
      <vt:lpstr>A Critical Time for the Family</vt:lpstr>
      <vt:lpstr>The Divorce Phantom</vt:lpstr>
      <vt:lpstr>The HUMAN CONDITION</vt:lpstr>
      <vt:lpstr>A Society in Decline</vt:lpstr>
      <vt:lpstr>Terrible Times</vt:lpstr>
      <vt:lpstr>People Lovers of Themselves</vt:lpstr>
      <vt:lpstr>Rise of Materialism</vt:lpstr>
      <vt:lpstr>Bitterness as a Way of Life</vt:lpstr>
      <vt:lpstr>The Way to Incredulity</vt:lpstr>
      <vt:lpstr>The Way to Incredulity</vt:lpstr>
      <vt:lpstr>THE ORIGINAL PLAN</vt:lpstr>
      <vt:lpstr>The First Couple</vt:lpstr>
      <vt:lpstr>The Important Perceptions</vt:lpstr>
      <vt:lpstr>Admiration</vt:lpstr>
      <vt:lpstr>Admiration</vt:lpstr>
      <vt:lpstr>Confidence</vt:lpstr>
      <vt:lpstr>Confidence</vt:lpstr>
      <vt:lpstr>Respect</vt:lpstr>
      <vt:lpstr>Respect</vt:lpstr>
      <vt:lpstr>A very practical way</vt:lpstr>
      <vt:lpstr>Peter’s Ladder for a  Better Marriage</vt:lpstr>
      <vt:lpstr>Peter’s Ladder for a Better Marriage</vt:lpstr>
      <vt:lpstr>Don’t Forget the Five Love Languages</vt:lpstr>
      <vt:lpstr>God Can Be the Builder of Your Home</vt:lpstr>
      <vt:lpstr>Summary</vt:lpstr>
      <vt:lpstr>Humans Cannot Survive Alone</vt:lpstr>
      <vt:lpstr>Humans Cannot Survive Alone</vt:lpstr>
      <vt:lpstr>My Decision</vt:lpstr>
      <vt:lpstr>Next Topic:</vt:lpstr>
    </vt:vector>
  </TitlesOfParts>
  <Company>Editorial Safeliz</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greatest need</dc:title>
  <dc:creator>Alejandro Medina</dc:creator>
  <cp:lastModifiedBy>Sergio Roberto Mato Riner</cp:lastModifiedBy>
  <cp:revision>441</cp:revision>
  <dcterms:created xsi:type="dcterms:W3CDTF">2016-10-26T07:26:55Z</dcterms:created>
  <dcterms:modified xsi:type="dcterms:W3CDTF">2017-01-25T13:39:30Z</dcterms:modified>
</cp:coreProperties>
</file>