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3" r:id="rId1"/>
  </p:sldMasterIdLst>
  <p:notesMasterIdLst>
    <p:notesMasterId r:id="rId34"/>
  </p:notesMasterIdLst>
  <p:handoutMasterIdLst>
    <p:handoutMasterId r:id="rId35"/>
  </p:handoutMasterIdLst>
  <p:sldIdLst>
    <p:sldId id="355" r:id="rId2"/>
    <p:sldId id="356" r:id="rId3"/>
    <p:sldId id="297" r:id="rId4"/>
    <p:sldId id="350" r:id="rId5"/>
    <p:sldId id="334" r:id="rId6"/>
    <p:sldId id="263" r:id="rId7"/>
    <p:sldId id="306" r:id="rId8"/>
    <p:sldId id="271" r:id="rId9"/>
    <p:sldId id="326" r:id="rId10"/>
    <p:sldId id="305" r:id="rId11"/>
    <p:sldId id="335" r:id="rId12"/>
    <p:sldId id="351" r:id="rId13"/>
    <p:sldId id="352" r:id="rId14"/>
    <p:sldId id="281" r:id="rId15"/>
    <p:sldId id="312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275" r:id="rId24"/>
    <p:sldId id="324" r:id="rId25"/>
    <p:sldId id="348" r:id="rId26"/>
    <p:sldId id="349" r:id="rId27"/>
    <p:sldId id="353" r:id="rId28"/>
    <p:sldId id="295" r:id="rId29"/>
    <p:sldId id="333" r:id="rId30"/>
    <p:sldId id="354" r:id="rId31"/>
    <p:sldId id="357" r:id="rId32"/>
    <p:sldId id="35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dstein, Clifford" initials="GC" lastIdx="1" clrIdx="0">
    <p:extLst/>
  </p:cmAuthor>
  <p:cmAuthor id="2" name="Goldstein, Clifford" initials="GC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6"/>
    <p:restoredTop sz="94780"/>
  </p:normalViewPr>
  <p:slideViewPr>
    <p:cSldViewPr snapToGrid="0" snapToObjects="1">
      <p:cViewPr varScale="1">
        <p:scale>
          <a:sx n="119" d="100"/>
          <a:sy n="119" d="100"/>
        </p:scale>
        <p:origin x="24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721E7A-9128-4E40-BD58-B67B09270EE1}" type="doc">
      <dgm:prSet loTypeId="urn:microsoft.com/office/officeart/2005/8/layout/lProcess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CB36E49-668B-0C43-AA88-80B0FC2804C0}">
      <dgm:prSet phldrT="[Text]"/>
      <dgm:spPr>
        <a:solidFill>
          <a:schemeClr val="accent2">
            <a:tint val="40000"/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en-US" noProof="0" dirty="0" err="1" smtClean="0"/>
            <a:t>Égocentrice</a:t>
          </a:r>
          <a:endParaRPr lang="en-US" noProof="0" dirty="0"/>
        </a:p>
      </dgm:t>
    </dgm:pt>
    <dgm:pt modelId="{D88AD6AE-176C-7244-B5BA-3D5A920D418D}" type="parTrans" cxnId="{727A13F2-355E-5C44-8B10-484ECD2C3B22}">
      <dgm:prSet/>
      <dgm:spPr/>
      <dgm:t>
        <a:bodyPr/>
        <a:lstStyle/>
        <a:p>
          <a:endParaRPr lang="en-US"/>
        </a:p>
      </dgm:t>
    </dgm:pt>
    <dgm:pt modelId="{388F33EE-D85C-F143-8B37-CE6E1F0BCDCA}" type="sibTrans" cxnId="{727A13F2-355E-5C44-8B10-484ECD2C3B22}">
      <dgm:prSet/>
      <dgm:spPr/>
      <dgm:t>
        <a:bodyPr/>
        <a:lstStyle/>
        <a:p>
          <a:endParaRPr lang="en-US"/>
        </a:p>
      </dgm:t>
    </dgm:pt>
    <dgm:pt modelId="{FC8C9899-16AC-BE40-9EEB-44656828C017}">
      <dgm:prSet phldrT="[Text]"/>
      <dgm:spPr/>
      <dgm:t>
        <a:bodyPr/>
        <a:lstStyle/>
        <a:p>
          <a:r>
            <a:rPr lang="en-US" noProof="0" dirty="0" err="1" smtClean="0"/>
            <a:t>Matérialisme</a:t>
          </a:r>
          <a:endParaRPr lang="en-US" noProof="0" dirty="0"/>
        </a:p>
      </dgm:t>
    </dgm:pt>
    <dgm:pt modelId="{3EDB23F8-587E-1646-9DBD-F45019F53035}" type="parTrans" cxnId="{69376487-79B7-BE46-9EBB-1A59ACF63AA2}">
      <dgm:prSet/>
      <dgm:spPr/>
      <dgm:t>
        <a:bodyPr/>
        <a:lstStyle/>
        <a:p>
          <a:endParaRPr lang="en-US"/>
        </a:p>
      </dgm:t>
    </dgm:pt>
    <dgm:pt modelId="{69696CF5-4EB0-EE47-B7F8-99CE48849E05}" type="sibTrans" cxnId="{69376487-79B7-BE46-9EBB-1A59ACF63AA2}">
      <dgm:prSet/>
      <dgm:spPr/>
      <dgm:t>
        <a:bodyPr/>
        <a:lstStyle/>
        <a:p>
          <a:endParaRPr lang="en-US"/>
        </a:p>
      </dgm:t>
    </dgm:pt>
    <dgm:pt modelId="{0A6C493C-8CA6-9648-A4AC-86A0023864DC}">
      <dgm:prSet phldrT="[Text]"/>
      <dgm:spPr>
        <a:solidFill>
          <a:schemeClr val="accent2">
            <a:tint val="40000"/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en-US" noProof="0" dirty="0" err="1" smtClean="0"/>
            <a:t>Paraître</a:t>
          </a:r>
          <a:r>
            <a:rPr lang="en-US" noProof="0" dirty="0" smtClean="0"/>
            <a:t> </a:t>
          </a:r>
          <a:r>
            <a:rPr lang="en-US" noProof="0" dirty="0" err="1" smtClean="0"/>
            <a:t>plutôt</a:t>
          </a:r>
          <a:r>
            <a:rPr lang="en-US" noProof="0" dirty="0" smtClean="0"/>
            <a:t> </a:t>
          </a:r>
          <a:r>
            <a:rPr lang="en-US" noProof="0" dirty="0" err="1" smtClean="0"/>
            <a:t>qu`être</a:t>
          </a:r>
          <a:endParaRPr lang="en-US" noProof="0" dirty="0"/>
        </a:p>
      </dgm:t>
    </dgm:pt>
    <dgm:pt modelId="{A09FDB9C-4C05-8C4A-A544-6E4F29EA312B}" type="parTrans" cxnId="{A1229490-24B1-F04C-89C8-2D3BBF26EA34}">
      <dgm:prSet/>
      <dgm:spPr/>
      <dgm:t>
        <a:bodyPr/>
        <a:lstStyle/>
        <a:p>
          <a:endParaRPr lang="en-US"/>
        </a:p>
      </dgm:t>
    </dgm:pt>
    <dgm:pt modelId="{E3F5B102-7FE7-A248-914B-F546BF302651}" type="sibTrans" cxnId="{A1229490-24B1-F04C-89C8-2D3BBF26EA34}">
      <dgm:prSet/>
      <dgm:spPr/>
      <dgm:t>
        <a:bodyPr/>
        <a:lstStyle/>
        <a:p>
          <a:endParaRPr lang="en-US"/>
        </a:p>
      </dgm:t>
    </dgm:pt>
    <dgm:pt modelId="{969B4C5D-627E-A449-BE92-C463D5E6A0D9}">
      <dgm:prSet phldrT="[Text]"/>
      <dgm:spPr/>
      <dgm:t>
        <a:bodyPr/>
        <a:lstStyle/>
        <a:p>
          <a:r>
            <a:rPr lang="en-US" noProof="0" dirty="0" err="1" smtClean="0"/>
            <a:t>Orgueil</a:t>
          </a:r>
          <a:endParaRPr lang="en-US" noProof="0" dirty="0"/>
        </a:p>
      </dgm:t>
    </dgm:pt>
    <dgm:pt modelId="{5A05EB76-30C8-DE48-86E5-D939371EDC73}" type="parTrans" cxnId="{7AC8CD68-7ED5-E449-A369-1D67D6B881AB}">
      <dgm:prSet/>
      <dgm:spPr/>
      <dgm:t>
        <a:bodyPr/>
        <a:lstStyle/>
        <a:p>
          <a:endParaRPr lang="en-US"/>
        </a:p>
      </dgm:t>
    </dgm:pt>
    <dgm:pt modelId="{65282335-966E-EF42-A970-0B5D2E788880}" type="sibTrans" cxnId="{7AC8CD68-7ED5-E449-A369-1D67D6B881AB}">
      <dgm:prSet/>
      <dgm:spPr/>
      <dgm:t>
        <a:bodyPr/>
        <a:lstStyle/>
        <a:p>
          <a:endParaRPr lang="en-US"/>
        </a:p>
      </dgm:t>
    </dgm:pt>
    <dgm:pt modelId="{5063B96F-F104-754C-9635-BD274AB28B11}">
      <dgm:prSet phldrT="[Text]"/>
      <dgm:spPr/>
      <dgm:t>
        <a:bodyPr/>
        <a:lstStyle/>
        <a:p>
          <a:r>
            <a:rPr lang="en-US" noProof="0" dirty="0" smtClean="0"/>
            <a:t>Arrogance</a:t>
          </a:r>
          <a:endParaRPr lang="en-US" noProof="0" dirty="0"/>
        </a:p>
      </dgm:t>
    </dgm:pt>
    <dgm:pt modelId="{954B686F-3644-5E46-BF03-3C2CCBE91E6D}" type="parTrans" cxnId="{1C572FD7-5A0C-A945-9188-0910DB3ECF9A}">
      <dgm:prSet/>
      <dgm:spPr/>
      <dgm:t>
        <a:bodyPr/>
        <a:lstStyle/>
        <a:p>
          <a:endParaRPr lang="en-US"/>
        </a:p>
      </dgm:t>
    </dgm:pt>
    <dgm:pt modelId="{9964708D-26F9-D44C-AC84-DE4F47C76425}" type="sibTrans" cxnId="{1C572FD7-5A0C-A945-9188-0910DB3ECF9A}">
      <dgm:prSet/>
      <dgm:spPr/>
      <dgm:t>
        <a:bodyPr/>
        <a:lstStyle/>
        <a:p>
          <a:endParaRPr lang="en-US"/>
        </a:p>
      </dgm:t>
    </dgm:pt>
    <dgm:pt modelId="{7202108A-49ED-CF41-BB58-DFFC4E31359B}">
      <dgm:prSet phldrT="[Text]"/>
      <dgm:spPr>
        <a:solidFill>
          <a:schemeClr val="accent2">
            <a:tint val="40000"/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en-US" noProof="0" dirty="0" err="1" smtClean="0"/>
            <a:t>Faible</a:t>
          </a:r>
          <a:r>
            <a:rPr lang="en-US" noProof="0" dirty="0" smtClean="0"/>
            <a:t> </a:t>
          </a:r>
          <a:r>
            <a:rPr lang="en-US" noProof="0" dirty="0" err="1" smtClean="0"/>
            <a:t>tolérance</a:t>
          </a:r>
          <a:r>
            <a:rPr lang="en-US" noProof="0" dirty="0" smtClean="0"/>
            <a:t> </a:t>
          </a:r>
          <a:r>
            <a:rPr lang="en-US" noProof="0" dirty="0" err="1" smtClean="0"/>
            <a:t>à</a:t>
          </a:r>
          <a:r>
            <a:rPr lang="en-US" noProof="0" dirty="0" smtClean="0"/>
            <a:t> la </a:t>
          </a:r>
          <a:r>
            <a:rPr lang="en-US" noProof="0" dirty="0" err="1" smtClean="0"/>
            <a:t>frustation</a:t>
          </a:r>
          <a:endParaRPr lang="en-US" noProof="0" dirty="0"/>
        </a:p>
      </dgm:t>
    </dgm:pt>
    <dgm:pt modelId="{717525B1-B817-6D4E-8310-6A1C337B1BC7}" type="parTrans" cxnId="{2B323564-FAEC-0446-865E-203C4A2D495D}">
      <dgm:prSet/>
      <dgm:spPr/>
      <dgm:t>
        <a:bodyPr/>
        <a:lstStyle/>
        <a:p>
          <a:endParaRPr lang="en-US"/>
        </a:p>
      </dgm:t>
    </dgm:pt>
    <dgm:pt modelId="{3F669BC5-6C51-B345-BDD3-FCBBACD2B9F1}" type="sibTrans" cxnId="{2B323564-FAEC-0446-865E-203C4A2D495D}">
      <dgm:prSet/>
      <dgm:spPr/>
      <dgm:t>
        <a:bodyPr/>
        <a:lstStyle/>
        <a:p>
          <a:endParaRPr lang="en-US"/>
        </a:p>
      </dgm:t>
    </dgm:pt>
    <dgm:pt modelId="{CC2C848A-A688-7E49-937E-2674EAAF53CF}">
      <dgm:prSet phldrT="[Text]"/>
      <dgm:spPr/>
      <dgm:t>
        <a:bodyPr/>
        <a:lstStyle/>
        <a:p>
          <a:r>
            <a:rPr lang="en-US" noProof="0" dirty="0" err="1" smtClean="0"/>
            <a:t>Agressivité</a:t>
          </a:r>
          <a:endParaRPr lang="en-US" noProof="0" dirty="0"/>
        </a:p>
      </dgm:t>
    </dgm:pt>
    <dgm:pt modelId="{F0809F12-A3A2-5B42-A59E-A61586D05674}" type="parTrans" cxnId="{4559C644-F0AA-0149-9A6A-B6E0F5D01980}">
      <dgm:prSet/>
      <dgm:spPr/>
      <dgm:t>
        <a:bodyPr/>
        <a:lstStyle/>
        <a:p>
          <a:endParaRPr lang="en-US"/>
        </a:p>
      </dgm:t>
    </dgm:pt>
    <dgm:pt modelId="{BC043AC2-31AA-904D-B450-7A94BCB86C27}" type="sibTrans" cxnId="{4559C644-F0AA-0149-9A6A-B6E0F5D01980}">
      <dgm:prSet/>
      <dgm:spPr/>
      <dgm:t>
        <a:bodyPr/>
        <a:lstStyle/>
        <a:p>
          <a:endParaRPr lang="en-US"/>
        </a:p>
      </dgm:t>
    </dgm:pt>
    <dgm:pt modelId="{5B79EB15-59CD-5B40-8AD9-8D8B93529E7B}">
      <dgm:prSet phldrT="[Text]"/>
      <dgm:spPr/>
      <dgm:t>
        <a:bodyPr/>
        <a:lstStyle/>
        <a:p>
          <a:r>
            <a:rPr lang="en-US" noProof="0" dirty="0" err="1" smtClean="0"/>
            <a:t>Désobéissance</a:t>
          </a:r>
          <a:endParaRPr lang="en-US" noProof="0" dirty="0"/>
        </a:p>
      </dgm:t>
    </dgm:pt>
    <dgm:pt modelId="{C697C201-28EC-F841-BE81-37591534000E}" type="parTrans" cxnId="{17F852D7-03FA-414D-B3FD-9741A13D712E}">
      <dgm:prSet/>
      <dgm:spPr/>
      <dgm:t>
        <a:bodyPr/>
        <a:lstStyle/>
        <a:p>
          <a:endParaRPr lang="en-US"/>
        </a:p>
      </dgm:t>
    </dgm:pt>
    <dgm:pt modelId="{15ECBBE1-D268-C34A-8C1A-EC0A09F668E9}" type="sibTrans" cxnId="{17F852D7-03FA-414D-B3FD-9741A13D712E}">
      <dgm:prSet/>
      <dgm:spPr/>
      <dgm:t>
        <a:bodyPr/>
        <a:lstStyle/>
        <a:p>
          <a:endParaRPr lang="en-US"/>
        </a:p>
      </dgm:t>
    </dgm:pt>
    <dgm:pt modelId="{F9A46E87-0223-B14F-989C-A2AD1002E9FE}">
      <dgm:prSet phldrT="[Text]"/>
      <dgm:spPr/>
      <dgm:t>
        <a:bodyPr/>
        <a:lstStyle/>
        <a:p>
          <a:r>
            <a:rPr lang="en-US" noProof="0" dirty="0" err="1" smtClean="0"/>
            <a:t>Égoïste</a:t>
          </a:r>
          <a:endParaRPr lang="en-US" noProof="0" dirty="0"/>
        </a:p>
      </dgm:t>
    </dgm:pt>
    <dgm:pt modelId="{CD42143F-6DE5-854B-8CEC-2A812D4C7EAA}" type="sibTrans" cxnId="{B9CF2B53-C11D-D547-B809-9E65D8B7E4DC}">
      <dgm:prSet/>
      <dgm:spPr/>
      <dgm:t>
        <a:bodyPr/>
        <a:lstStyle/>
        <a:p>
          <a:endParaRPr lang="en-US"/>
        </a:p>
      </dgm:t>
    </dgm:pt>
    <dgm:pt modelId="{4D305CA3-8807-A34B-83D6-5E6E2A887D72}" type="parTrans" cxnId="{B9CF2B53-C11D-D547-B809-9E65D8B7E4DC}">
      <dgm:prSet/>
      <dgm:spPr/>
      <dgm:t>
        <a:bodyPr/>
        <a:lstStyle/>
        <a:p>
          <a:endParaRPr lang="en-US"/>
        </a:p>
      </dgm:t>
    </dgm:pt>
    <dgm:pt modelId="{D0D534EE-298B-B746-8C0A-233543A50D87}" type="pres">
      <dgm:prSet presAssocID="{DF721E7A-9128-4E40-BD58-B67B09270EE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1C63097-8731-EC40-B429-E6A35AD3AC40}" type="pres">
      <dgm:prSet presAssocID="{7CB36E49-668B-0C43-AA88-80B0FC2804C0}" presName="compNode" presStyleCnt="0"/>
      <dgm:spPr/>
      <dgm:t>
        <a:bodyPr/>
        <a:lstStyle/>
        <a:p>
          <a:endParaRPr lang="es-ES"/>
        </a:p>
      </dgm:t>
    </dgm:pt>
    <dgm:pt modelId="{AF1598E5-6EDC-164E-99EF-56F1998C07DF}" type="pres">
      <dgm:prSet presAssocID="{7CB36E49-668B-0C43-AA88-80B0FC2804C0}" presName="aNode" presStyleLbl="bgShp" presStyleIdx="0" presStyleCnt="3"/>
      <dgm:spPr/>
      <dgm:t>
        <a:bodyPr/>
        <a:lstStyle/>
        <a:p>
          <a:endParaRPr lang="es-ES"/>
        </a:p>
      </dgm:t>
    </dgm:pt>
    <dgm:pt modelId="{F64BEC64-9B24-1945-9868-A60208682743}" type="pres">
      <dgm:prSet presAssocID="{7CB36E49-668B-0C43-AA88-80B0FC2804C0}" presName="textNode" presStyleLbl="bgShp" presStyleIdx="0" presStyleCnt="3"/>
      <dgm:spPr/>
      <dgm:t>
        <a:bodyPr/>
        <a:lstStyle/>
        <a:p>
          <a:endParaRPr lang="es-ES"/>
        </a:p>
      </dgm:t>
    </dgm:pt>
    <dgm:pt modelId="{5C73BD59-9BD3-BE4C-8AF3-7761B9645CD6}" type="pres">
      <dgm:prSet presAssocID="{7CB36E49-668B-0C43-AA88-80B0FC2804C0}" presName="compChildNode" presStyleCnt="0"/>
      <dgm:spPr/>
      <dgm:t>
        <a:bodyPr/>
        <a:lstStyle/>
        <a:p>
          <a:endParaRPr lang="es-ES"/>
        </a:p>
      </dgm:t>
    </dgm:pt>
    <dgm:pt modelId="{44B34FD0-24D3-0841-996A-5EBA5E073B54}" type="pres">
      <dgm:prSet presAssocID="{7CB36E49-668B-0C43-AA88-80B0FC2804C0}" presName="theInnerList" presStyleCnt="0"/>
      <dgm:spPr/>
      <dgm:t>
        <a:bodyPr/>
        <a:lstStyle/>
        <a:p>
          <a:endParaRPr lang="es-ES"/>
        </a:p>
      </dgm:t>
    </dgm:pt>
    <dgm:pt modelId="{408A54FB-3C2E-034E-87A3-DCA6E701912B}" type="pres">
      <dgm:prSet presAssocID="{F9A46E87-0223-B14F-989C-A2AD1002E9FE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8D996-C679-C04E-BA22-B54053066FB3}" type="pres">
      <dgm:prSet presAssocID="{F9A46E87-0223-B14F-989C-A2AD1002E9FE}" presName="aSpace2" presStyleCnt="0"/>
      <dgm:spPr/>
      <dgm:t>
        <a:bodyPr/>
        <a:lstStyle/>
        <a:p>
          <a:endParaRPr lang="es-ES"/>
        </a:p>
      </dgm:t>
    </dgm:pt>
    <dgm:pt modelId="{B2249DD0-F12A-734A-A332-288FD632F39F}" type="pres">
      <dgm:prSet presAssocID="{FC8C9899-16AC-BE40-9EEB-44656828C017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E8028A-3300-2641-A299-858CB3CF954E}" type="pres">
      <dgm:prSet presAssocID="{7CB36E49-668B-0C43-AA88-80B0FC2804C0}" presName="aSpace" presStyleCnt="0"/>
      <dgm:spPr/>
      <dgm:t>
        <a:bodyPr/>
        <a:lstStyle/>
        <a:p>
          <a:endParaRPr lang="es-ES"/>
        </a:p>
      </dgm:t>
    </dgm:pt>
    <dgm:pt modelId="{BB35D3B9-32ED-9D4A-8E26-C4C2AE44546C}" type="pres">
      <dgm:prSet presAssocID="{0A6C493C-8CA6-9648-A4AC-86A0023864DC}" presName="compNode" presStyleCnt="0"/>
      <dgm:spPr/>
      <dgm:t>
        <a:bodyPr/>
        <a:lstStyle/>
        <a:p>
          <a:endParaRPr lang="es-ES"/>
        </a:p>
      </dgm:t>
    </dgm:pt>
    <dgm:pt modelId="{0BAA92E7-E2E3-3A4B-8CB2-B598F52E0EF7}" type="pres">
      <dgm:prSet presAssocID="{0A6C493C-8CA6-9648-A4AC-86A0023864DC}" presName="aNode" presStyleLbl="bgShp" presStyleIdx="1" presStyleCnt="3"/>
      <dgm:spPr/>
      <dgm:t>
        <a:bodyPr/>
        <a:lstStyle/>
        <a:p>
          <a:endParaRPr lang="en-US"/>
        </a:p>
      </dgm:t>
    </dgm:pt>
    <dgm:pt modelId="{BEEE029E-8F04-5F42-AD5E-9248B49E6C59}" type="pres">
      <dgm:prSet presAssocID="{0A6C493C-8CA6-9648-A4AC-86A0023864DC}" presName="textNode" presStyleLbl="bgShp" presStyleIdx="1" presStyleCnt="3"/>
      <dgm:spPr/>
      <dgm:t>
        <a:bodyPr/>
        <a:lstStyle/>
        <a:p>
          <a:endParaRPr lang="en-US"/>
        </a:p>
      </dgm:t>
    </dgm:pt>
    <dgm:pt modelId="{846108F6-DDC4-B041-90C1-A5148CA9C4BA}" type="pres">
      <dgm:prSet presAssocID="{0A6C493C-8CA6-9648-A4AC-86A0023864DC}" presName="compChildNode" presStyleCnt="0"/>
      <dgm:spPr/>
      <dgm:t>
        <a:bodyPr/>
        <a:lstStyle/>
        <a:p>
          <a:endParaRPr lang="es-ES"/>
        </a:p>
      </dgm:t>
    </dgm:pt>
    <dgm:pt modelId="{C491C8F2-4CCF-6340-BE6A-7E0261C13E52}" type="pres">
      <dgm:prSet presAssocID="{0A6C493C-8CA6-9648-A4AC-86A0023864DC}" presName="theInnerList" presStyleCnt="0"/>
      <dgm:spPr/>
      <dgm:t>
        <a:bodyPr/>
        <a:lstStyle/>
        <a:p>
          <a:endParaRPr lang="es-ES"/>
        </a:p>
      </dgm:t>
    </dgm:pt>
    <dgm:pt modelId="{F1F72FC2-43EA-994D-9F3B-9C3C740F5BA9}" type="pres">
      <dgm:prSet presAssocID="{969B4C5D-627E-A449-BE92-C463D5E6A0D9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EF1731-D671-6048-A17B-4D57D591B92A}" type="pres">
      <dgm:prSet presAssocID="{969B4C5D-627E-A449-BE92-C463D5E6A0D9}" presName="aSpace2" presStyleCnt="0"/>
      <dgm:spPr/>
      <dgm:t>
        <a:bodyPr/>
        <a:lstStyle/>
        <a:p>
          <a:endParaRPr lang="es-ES"/>
        </a:p>
      </dgm:t>
    </dgm:pt>
    <dgm:pt modelId="{7C82BCB9-8243-DE4A-AB15-3E6935B5E0A4}" type="pres">
      <dgm:prSet presAssocID="{5063B96F-F104-754C-9635-BD274AB28B11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BF0B5E-BB34-8648-8AC2-E49FEB443FC7}" type="pres">
      <dgm:prSet presAssocID="{0A6C493C-8CA6-9648-A4AC-86A0023864DC}" presName="aSpace" presStyleCnt="0"/>
      <dgm:spPr/>
      <dgm:t>
        <a:bodyPr/>
        <a:lstStyle/>
        <a:p>
          <a:endParaRPr lang="es-ES"/>
        </a:p>
      </dgm:t>
    </dgm:pt>
    <dgm:pt modelId="{D3F45907-BBD7-BA45-994F-214FCD9CAB54}" type="pres">
      <dgm:prSet presAssocID="{7202108A-49ED-CF41-BB58-DFFC4E31359B}" presName="compNode" presStyleCnt="0"/>
      <dgm:spPr/>
      <dgm:t>
        <a:bodyPr/>
        <a:lstStyle/>
        <a:p>
          <a:endParaRPr lang="es-ES"/>
        </a:p>
      </dgm:t>
    </dgm:pt>
    <dgm:pt modelId="{6427A3C3-381F-C347-876F-31621A578C47}" type="pres">
      <dgm:prSet presAssocID="{7202108A-49ED-CF41-BB58-DFFC4E31359B}" presName="aNode" presStyleLbl="bgShp" presStyleIdx="2" presStyleCnt="3"/>
      <dgm:spPr/>
      <dgm:t>
        <a:bodyPr/>
        <a:lstStyle/>
        <a:p>
          <a:endParaRPr lang="es-ES"/>
        </a:p>
      </dgm:t>
    </dgm:pt>
    <dgm:pt modelId="{CD78D487-979B-914E-815F-84BD08057AC5}" type="pres">
      <dgm:prSet presAssocID="{7202108A-49ED-CF41-BB58-DFFC4E31359B}" presName="textNode" presStyleLbl="bgShp" presStyleIdx="2" presStyleCnt="3"/>
      <dgm:spPr/>
      <dgm:t>
        <a:bodyPr/>
        <a:lstStyle/>
        <a:p>
          <a:endParaRPr lang="es-ES"/>
        </a:p>
      </dgm:t>
    </dgm:pt>
    <dgm:pt modelId="{DC8C615D-BDA1-AD4A-B280-5693B1015FAD}" type="pres">
      <dgm:prSet presAssocID="{7202108A-49ED-CF41-BB58-DFFC4E31359B}" presName="compChildNode" presStyleCnt="0"/>
      <dgm:spPr/>
      <dgm:t>
        <a:bodyPr/>
        <a:lstStyle/>
        <a:p>
          <a:endParaRPr lang="es-ES"/>
        </a:p>
      </dgm:t>
    </dgm:pt>
    <dgm:pt modelId="{F3C95707-F331-DF47-A53A-82EAB9CE1022}" type="pres">
      <dgm:prSet presAssocID="{7202108A-49ED-CF41-BB58-DFFC4E31359B}" presName="theInnerList" presStyleCnt="0"/>
      <dgm:spPr/>
      <dgm:t>
        <a:bodyPr/>
        <a:lstStyle/>
        <a:p>
          <a:endParaRPr lang="es-ES"/>
        </a:p>
      </dgm:t>
    </dgm:pt>
    <dgm:pt modelId="{0802FC96-8DF6-5242-881C-E7D33FD077C7}" type="pres">
      <dgm:prSet presAssocID="{CC2C848A-A688-7E49-937E-2674EAAF53CF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747BE5-985D-0247-9835-E82247B416E2}" type="pres">
      <dgm:prSet presAssocID="{CC2C848A-A688-7E49-937E-2674EAAF53CF}" presName="aSpace2" presStyleCnt="0"/>
      <dgm:spPr/>
      <dgm:t>
        <a:bodyPr/>
        <a:lstStyle/>
        <a:p>
          <a:endParaRPr lang="es-ES"/>
        </a:p>
      </dgm:t>
    </dgm:pt>
    <dgm:pt modelId="{F69A0059-BB9C-FF4D-808C-237CAF840186}" type="pres">
      <dgm:prSet presAssocID="{5B79EB15-59CD-5B40-8AD9-8D8B93529E7B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559C644-F0AA-0149-9A6A-B6E0F5D01980}" srcId="{7202108A-49ED-CF41-BB58-DFFC4E31359B}" destId="{CC2C848A-A688-7E49-937E-2674EAAF53CF}" srcOrd="0" destOrd="0" parTransId="{F0809F12-A3A2-5B42-A59E-A61586D05674}" sibTransId="{BC043AC2-31AA-904D-B450-7A94BCB86C27}"/>
    <dgm:cxn modelId="{1C572FD7-5A0C-A945-9188-0910DB3ECF9A}" srcId="{0A6C493C-8CA6-9648-A4AC-86A0023864DC}" destId="{5063B96F-F104-754C-9635-BD274AB28B11}" srcOrd="1" destOrd="0" parTransId="{954B686F-3644-5E46-BF03-3C2CCBE91E6D}" sibTransId="{9964708D-26F9-D44C-AC84-DE4F47C76425}"/>
    <dgm:cxn modelId="{B9CF2B53-C11D-D547-B809-9E65D8B7E4DC}" srcId="{7CB36E49-668B-0C43-AA88-80B0FC2804C0}" destId="{F9A46E87-0223-B14F-989C-A2AD1002E9FE}" srcOrd="0" destOrd="0" parTransId="{4D305CA3-8807-A34B-83D6-5E6E2A887D72}" sibTransId="{CD42143F-6DE5-854B-8CEC-2A812D4C7EAA}"/>
    <dgm:cxn modelId="{E00FE393-6E74-3347-8EEE-F8FF4B4CD5C0}" type="presOf" srcId="{7CB36E49-668B-0C43-AA88-80B0FC2804C0}" destId="{F64BEC64-9B24-1945-9868-A60208682743}" srcOrd="1" destOrd="0" presId="urn:microsoft.com/office/officeart/2005/8/layout/lProcess2"/>
    <dgm:cxn modelId="{727A13F2-355E-5C44-8B10-484ECD2C3B22}" srcId="{DF721E7A-9128-4E40-BD58-B67B09270EE1}" destId="{7CB36E49-668B-0C43-AA88-80B0FC2804C0}" srcOrd="0" destOrd="0" parTransId="{D88AD6AE-176C-7244-B5BA-3D5A920D418D}" sibTransId="{388F33EE-D85C-F143-8B37-CE6E1F0BCDCA}"/>
    <dgm:cxn modelId="{426EFC94-E66C-494F-9496-0C8C614B9873}" type="presOf" srcId="{F9A46E87-0223-B14F-989C-A2AD1002E9FE}" destId="{408A54FB-3C2E-034E-87A3-DCA6E701912B}" srcOrd="0" destOrd="0" presId="urn:microsoft.com/office/officeart/2005/8/layout/lProcess2"/>
    <dgm:cxn modelId="{095A1AF5-EB7C-5B42-918E-4210F72CE47D}" type="presOf" srcId="{CC2C848A-A688-7E49-937E-2674EAAF53CF}" destId="{0802FC96-8DF6-5242-881C-E7D33FD077C7}" srcOrd="0" destOrd="0" presId="urn:microsoft.com/office/officeart/2005/8/layout/lProcess2"/>
    <dgm:cxn modelId="{4F7E01DA-02C0-AD46-B821-652656AC7FAE}" type="presOf" srcId="{7CB36E49-668B-0C43-AA88-80B0FC2804C0}" destId="{AF1598E5-6EDC-164E-99EF-56F1998C07DF}" srcOrd="0" destOrd="0" presId="urn:microsoft.com/office/officeart/2005/8/layout/lProcess2"/>
    <dgm:cxn modelId="{6A36963B-C2D8-4849-9A6A-05130FCEDBD8}" type="presOf" srcId="{0A6C493C-8CA6-9648-A4AC-86A0023864DC}" destId="{0BAA92E7-E2E3-3A4B-8CB2-B598F52E0EF7}" srcOrd="0" destOrd="0" presId="urn:microsoft.com/office/officeart/2005/8/layout/lProcess2"/>
    <dgm:cxn modelId="{69376487-79B7-BE46-9EBB-1A59ACF63AA2}" srcId="{7CB36E49-668B-0C43-AA88-80B0FC2804C0}" destId="{FC8C9899-16AC-BE40-9EEB-44656828C017}" srcOrd="1" destOrd="0" parTransId="{3EDB23F8-587E-1646-9DBD-F45019F53035}" sibTransId="{69696CF5-4EB0-EE47-B7F8-99CE48849E05}"/>
    <dgm:cxn modelId="{800EB69D-B739-3940-BCD1-CC3C0E85D9D0}" type="presOf" srcId="{5B79EB15-59CD-5B40-8AD9-8D8B93529E7B}" destId="{F69A0059-BB9C-FF4D-808C-237CAF840186}" srcOrd="0" destOrd="0" presId="urn:microsoft.com/office/officeart/2005/8/layout/lProcess2"/>
    <dgm:cxn modelId="{B66BC66A-5057-B84C-8A8A-681230A05D61}" type="presOf" srcId="{969B4C5D-627E-A449-BE92-C463D5E6A0D9}" destId="{F1F72FC2-43EA-994D-9F3B-9C3C740F5BA9}" srcOrd="0" destOrd="0" presId="urn:microsoft.com/office/officeart/2005/8/layout/lProcess2"/>
    <dgm:cxn modelId="{A1229490-24B1-F04C-89C8-2D3BBF26EA34}" srcId="{DF721E7A-9128-4E40-BD58-B67B09270EE1}" destId="{0A6C493C-8CA6-9648-A4AC-86A0023864DC}" srcOrd="1" destOrd="0" parTransId="{A09FDB9C-4C05-8C4A-A544-6E4F29EA312B}" sibTransId="{E3F5B102-7FE7-A248-914B-F546BF302651}"/>
    <dgm:cxn modelId="{3C36464A-5FBC-2E49-854C-4B7C1F72A5FF}" type="presOf" srcId="{5063B96F-F104-754C-9635-BD274AB28B11}" destId="{7C82BCB9-8243-DE4A-AB15-3E6935B5E0A4}" srcOrd="0" destOrd="0" presId="urn:microsoft.com/office/officeart/2005/8/layout/lProcess2"/>
    <dgm:cxn modelId="{7AC8CD68-7ED5-E449-A369-1D67D6B881AB}" srcId="{0A6C493C-8CA6-9648-A4AC-86A0023864DC}" destId="{969B4C5D-627E-A449-BE92-C463D5E6A0D9}" srcOrd="0" destOrd="0" parTransId="{5A05EB76-30C8-DE48-86E5-D939371EDC73}" sibTransId="{65282335-966E-EF42-A970-0B5D2E788880}"/>
    <dgm:cxn modelId="{2B323564-FAEC-0446-865E-203C4A2D495D}" srcId="{DF721E7A-9128-4E40-BD58-B67B09270EE1}" destId="{7202108A-49ED-CF41-BB58-DFFC4E31359B}" srcOrd="2" destOrd="0" parTransId="{717525B1-B817-6D4E-8310-6A1C337B1BC7}" sibTransId="{3F669BC5-6C51-B345-BDD3-FCBBACD2B9F1}"/>
    <dgm:cxn modelId="{F17E1CBA-FB9F-9842-A204-69AA9AE51D61}" type="presOf" srcId="{7202108A-49ED-CF41-BB58-DFFC4E31359B}" destId="{CD78D487-979B-914E-815F-84BD08057AC5}" srcOrd="1" destOrd="0" presId="urn:microsoft.com/office/officeart/2005/8/layout/lProcess2"/>
    <dgm:cxn modelId="{A30EB2E7-B915-0A4C-ABD2-0CD1EB113472}" type="presOf" srcId="{0A6C493C-8CA6-9648-A4AC-86A0023864DC}" destId="{BEEE029E-8F04-5F42-AD5E-9248B49E6C59}" srcOrd="1" destOrd="0" presId="urn:microsoft.com/office/officeart/2005/8/layout/lProcess2"/>
    <dgm:cxn modelId="{D4913BC8-10B8-104D-8AD8-E10E9626513A}" type="presOf" srcId="{FC8C9899-16AC-BE40-9EEB-44656828C017}" destId="{B2249DD0-F12A-734A-A332-288FD632F39F}" srcOrd="0" destOrd="0" presId="urn:microsoft.com/office/officeart/2005/8/layout/lProcess2"/>
    <dgm:cxn modelId="{87EF4532-F638-7549-B6AA-EC87291E1026}" type="presOf" srcId="{DF721E7A-9128-4E40-BD58-B67B09270EE1}" destId="{D0D534EE-298B-B746-8C0A-233543A50D87}" srcOrd="0" destOrd="0" presId="urn:microsoft.com/office/officeart/2005/8/layout/lProcess2"/>
    <dgm:cxn modelId="{17F852D7-03FA-414D-B3FD-9741A13D712E}" srcId="{7202108A-49ED-CF41-BB58-DFFC4E31359B}" destId="{5B79EB15-59CD-5B40-8AD9-8D8B93529E7B}" srcOrd="1" destOrd="0" parTransId="{C697C201-28EC-F841-BE81-37591534000E}" sibTransId="{15ECBBE1-D268-C34A-8C1A-EC0A09F668E9}"/>
    <dgm:cxn modelId="{23A34FBD-931E-A741-B7CE-043DE462B1CE}" type="presOf" srcId="{7202108A-49ED-CF41-BB58-DFFC4E31359B}" destId="{6427A3C3-381F-C347-876F-31621A578C47}" srcOrd="0" destOrd="0" presId="urn:microsoft.com/office/officeart/2005/8/layout/lProcess2"/>
    <dgm:cxn modelId="{D1D0617E-0B7D-C94B-83F8-B295B8383F2E}" type="presParOf" srcId="{D0D534EE-298B-B746-8C0A-233543A50D87}" destId="{81C63097-8731-EC40-B429-E6A35AD3AC40}" srcOrd="0" destOrd="0" presId="urn:microsoft.com/office/officeart/2005/8/layout/lProcess2"/>
    <dgm:cxn modelId="{40011F4D-0488-9C4D-B429-CF7044DAD369}" type="presParOf" srcId="{81C63097-8731-EC40-B429-E6A35AD3AC40}" destId="{AF1598E5-6EDC-164E-99EF-56F1998C07DF}" srcOrd="0" destOrd="0" presId="urn:microsoft.com/office/officeart/2005/8/layout/lProcess2"/>
    <dgm:cxn modelId="{15D26840-25C7-9E4B-81BF-FC98A76A7EC8}" type="presParOf" srcId="{81C63097-8731-EC40-B429-E6A35AD3AC40}" destId="{F64BEC64-9B24-1945-9868-A60208682743}" srcOrd="1" destOrd="0" presId="urn:microsoft.com/office/officeart/2005/8/layout/lProcess2"/>
    <dgm:cxn modelId="{1A56430E-B1E6-584D-AF6C-DE6E76A2D088}" type="presParOf" srcId="{81C63097-8731-EC40-B429-E6A35AD3AC40}" destId="{5C73BD59-9BD3-BE4C-8AF3-7761B9645CD6}" srcOrd="2" destOrd="0" presId="urn:microsoft.com/office/officeart/2005/8/layout/lProcess2"/>
    <dgm:cxn modelId="{E87903C6-5238-3249-9765-143A7EB55C24}" type="presParOf" srcId="{5C73BD59-9BD3-BE4C-8AF3-7761B9645CD6}" destId="{44B34FD0-24D3-0841-996A-5EBA5E073B54}" srcOrd="0" destOrd="0" presId="urn:microsoft.com/office/officeart/2005/8/layout/lProcess2"/>
    <dgm:cxn modelId="{E012EEFA-9301-974C-90F7-D595B896010C}" type="presParOf" srcId="{44B34FD0-24D3-0841-996A-5EBA5E073B54}" destId="{408A54FB-3C2E-034E-87A3-DCA6E701912B}" srcOrd="0" destOrd="0" presId="urn:microsoft.com/office/officeart/2005/8/layout/lProcess2"/>
    <dgm:cxn modelId="{E74CF01A-0599-7845-8EC5-1DB8382F1E8A}" type="presParOf" srcId="{44B34FD0-24D3-0841-996A-5EBA5E073B54}" destId="{9328D996-C679-C04E-BA22-B54053066FB3}" srcOrd="1" destOrd="0" presId="urn:microsoft.com/office/officeart/2005/8/layout/lProcess2"/>
    <dgm:cxn modelId="{1B896715-A60E-E940-93FD-6D42C5F85E15}" type="presParOf" srcId="{44B34FD0-24D3-0841-996A-5EBA5E073B54}" destId="{B2249DD0-F12A-734A-A332-288FD632F39F}" srcOrd="2" destOrd="0" presId="urn:microsoft.com/office/officeart/2005/8/layout/lProcess2"/>
    <dgm:cxn modelId="{862B2014-EB35-B842-A432-0F07F9922D57}" type="presParOf" srcId="{D0D534EE-298B-B746-8C0A-233543A50D87}" destId="{9CE8028A-3300-2641-A299-858CB3CF954E}" srcOrd="1" destOrd="0" presId="urn:microsoft.com/office/officeart/2005/8/layout/lProcess2"/>
    <dgm:cxn modelId="{5C8CA838-D9BD-A643-849C-63C687FF1AD4}" type="presParOf" srcId="{D0D534EE-298B-B746-8C0A-233543A50D87}" destId="{BB35D3B9-32ED-9D4A-8E26-C4C2AE44546C}" srcOrd="2" destOrd="0" presId="urn:microsoft.com/office/officeart/2005/8/layout/lProcess2"/>
    <dgm:cxn modelId="{400449D6-00D9-B148-B1BD-FB8359A8E9FE}" type="presParOf" srcId="{BB35D3B9-32ED-9D4A-8E26-C4C2AE44546C}" destId="{0BAA92E7-E2E3-3A4B-8CB2-B598F52E0EF7}" srcOrd="0" destOrd="0" presId="urn:microsoft.com/office/officeart/2005/8/layout/lProcess2"/>
    <dgm:cxn modelId="{00DF5B18-67FC-9C4F-9B87-8F5420BE111C}" type="presParOf" srcId="{BB35D3B9-32ED-9D4A-8E26-C4C2AE44546C}" destId="{BEEE029E-8F04-5F42-AD5E-9248B49E6C59}" srcOrd="1" destOrd="0" presId="urn:microsoft.com/office/officeart/2005/8/layout/lProcess2"/>
    <dgm:cxn modelId="{533E6AE8-DFC9-724F-9A48-89ACD430F125}" type="presParOf" srcId="{BB35D3B9-32ED-9D4A-8E26-C4C2AE44546C}" destId="{846108F6-DDC4-B041-90C1-A5148CA9C4BA}" srcOrd="2" destOrd="0" presId="urn:microsoft.com/office/officeart/2005/8/layout/lProcess2"/>
    <dgm:cxn modelId="{CE69C323-8A9B-2942-A092-1298D9D91EBC}" type="presParOf" srcId="{846108F6-DDC4-B041-90C1-A5148CA9C4BA}" destId="{C491C8F2-4CCF-6340-BE6A-7E0261C13E52}" srcOrd="0" destOrd="0" presId="urn:microsoft.com/office/officeart/2005/8/layout/lProcess2"/>
    <dgm:cxn modelId="{A84236A4-8C52-9943-A3C3-779796807E1A}" type="presParOf" srcId="{C491C8F2-4CCF-6340-BE6A-7E0261C13E52}" destId="{F1F72FC2-43EA-994D-9F3B-9C3C740F5BA9}" srcOrd="0" destOrd="0" presId="urn:microsoft.com/office/officeart/2005/8/layout/lProcess2"/>
    <dgm:cxn modelId="{CEAA72F8-8B2F-4248-B101-F88352CC4B21}" type="presParOf" srcId="{C491C8F2-4CCF-6340-BE6A-7E0261C13E52}" destId="{CCEF1731-D671-6048-A17B-4D57D591B92A}" srcOrd="1" destOrd="0" presId="urn:microsoft.com/office/officeart/2005/8/layout/lProcess2"/>
    <dgm:cxn modelId="{5113E399-868B-A34C-B0A1-84F1B67CBE91}" type="presParOf" srcId="{C491C8F2-4CCF-6340-BE6A-7E0261C13E52}" destId="{7C82BCB9-8243-DE4A-AB15-3E6935B5E0A4}" srcOrd="2" destOrd="0" presId="urn:microsoft.com/office/officeart/2005/8/layout/lProcess2"/>
    <dgm:cxn modelId="{67D39ED0-6F94-E443-B269-15EE1F35D0E2}" type="presParOf" srcId="{D0D534EE-298B-B746-8C0A-233543A50D87}" destId="{A7BF0B5E-BB34-8648-8AC2-E49FEB443FC7}" srcOrd="3" destOrd="0" presId="urn:microsoft.com/office/officeart/2005/8/layout/lProcess2"/>
    <dgm:cxn modelId="{44667DA5-A341-A842-B207-EE5608FF916F}" type="presParOf" srcId="{D0D534EE-298B-B746-8C0A-233543A50D87}" destId="{D3F45907-BBD7-BA45-994F-214FCD9CAB54}" srcOrd="4" destOrd="0" presId="urn:microsoft.com/office/officeart/2005/8/layout/lProcess2"/>
    <dgm:cxn modelId="{C1D0A8FE-816B-6F47-8453-02307CDD34DD}" type="presParOf" srcId="{D3F45907-BBD7-BA45-994F-214FCD9CAB54}" destId="{6427A3C3-381F-C347-876F-31621A578C47}" srcOrd="0" destOrd="0" presId="urn:microsoft.com/office/officeart/2005/8/layout/lProcess2"/>
    <dgm:cxn modelId="{57DAC430-37A8-E543-BAD2-1F585EF7C89E}" type="presParOf" srcId="{D3F45907-BBD7-BA45-994F-214FCD9CAB54}" destId="{CD78D487-979B-914E-815F-84BD08057AC5}" srcOrd="1" destOrd="0" presId="urn:microsoft.com/office/officeart/2005/8/layout/lProcess2"/>
    <dgm:cxn modelId="{2DF8E742-F001-0749-AFF0-689F038EDF35}" type="presParOf" srcId="{D3F45907-BBD7-BA45-994F-214FCD9CAB54}" destId="{DC8C615D-BDA1-AD4A-B280-5693B1015FAD}" srcOrd="2" destOrd="0" presId="urn:microsoft.com/office/officeart/2005/8/layout/lProcess2"/>
    <dgm:cxn modelId="{449076D7-9776-684D-8A59-562DDC8CF6D4}" type="presParOf" srcId="{DC8C615D-BDA1-AD4A-B280-5693B1015FAD}" destId="{F3C95707-F331-DF47-A53A-82EAB9CE1022}" srcOrd="0" destOrd="0" presId="urn:microsoft.com/office/officeart/2005/8/layout/lProcess2"/>
    <dgm:cxn modelId="{368313FE-BC55-5246-AE65-E8EB054164E5}" type="presParOf" srcId="{F3C95707-F331-DF47-A53A-82EAB9CE1022}" destId="{0802FC96-8DF6-5242-881C-E7D33FD077C7}" srcOrd="0" destOrd="0" presId="urn:microsoft.com/office/officeart/2005/8/layout/lProcess2"/>
    <dgm:cxn modelId="{480DFD74-EDBA-184A-88F4-BA534966C092}" type="presParOf" srcId="{F3C95707-F331-DF47-A53A-82EAB9CE1022}" destId="{87747BE5-985D-0247-9835-E82247B416E2}" srcOrd="1" destOrd="0" presId="urn:microsoft.com/office/officeart/2005/8/layout/lProcess2"/>
    <dgm:cxn modelId="{74FFC0BB-D55B-B849-9A0A-D3BD947C8FF1}" type="presParOf" srcId="{F3C95707-F331-DF47-A53A-82EAB9CE1022}" destId="{F69A0059-BB9C-FF4D-808C-237CAF84018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721E7A-9128-4E40-BD58-B67B09270EE1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B36E49-668B-0C43-AA88-80B0FC2804C0}">
      <dgm:prSet phldrT="[Text]"/>
      <dgm:spPr>
        <a:solidFill>
          <a:schemeClr val="accent1">
            <a:tint val="40000"/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en-US" noProof="0" dirty="0" smtClean="0"/>
            <a:t>Frustration</a:t>
          </a:r>
          <a:endParaRPr lang="en-US" noProof="0" dirty="0"/>
        </a:p>
      </dgm:t>
    </dgm:pt>
    <dgm:pt modelId="{D88AD6AE-176C-7244-B5BA-3D5A920D418D}" type="parTrans" cxnId="{727A13F2-355E-5C44-8B10-484ECD2C3B22}">
      <dgm:prSet/>
      <dgm:spPr/>
      <dgm:t>
        <a:bodyPr/>
        <a:lstStyle/>
        <a:p>
          <a:endParaRPr lang="en-US"/>
        </a:p>
      </dgm:t>
    </dgm:pt>
    <dgm:pt modelId="{388F33EE-D85C-F143-8B37-CE6E1F0BCDCA}" type="sibTrans" cxnId="{727A13F2-355E-5C44-8B10-484ECD2C3B22}">
      <dgm:prSet/>
      <dgm:spPr/>
      <dgm:t>
        <a:bodyPr/>
        <a:lstStyle/>
        <a:p>
          <a:endParaRPr lang="en-US"/>
        </a:p>
      </dgm:t>
    </dgm:pt>
    <dgm:pt modelId="{F9A46E87-0223-B14F-989C-A2AD1002E9FE}">
      <dgm:prSet phldrT="[Text]"/>
      <dgm:spPr/>
      <dgm:t>
        <a:bodyPr/>
        <a:lstStyle/>
        <a:p>
          <a:r>
            <a:rPr lang="en-US" noProof="0" dirty="0" smtClean="0"/>
            <a:t>Ingratitude</a:t>
          </a:r>
          <a:endParaRPr lang="en-US" noProof="0" dirty="0"/>
        </a:p>
      </dgm:t>
    </dgm:pt>
    <dgm:pt modelId="{4D305CA3-8807-A34B-83D6-5E6E2A887D72}" type="parTrans" cxnId="{B9CF2B53-C11D-D547-B809-9E65D8B7E4DC}">
      <dgm:prSet/>
      <dgm:spPr/>
      <dgm:t>
        <a:bodyPr/>
        <a:lstStyle/>
        <a:p>
          <a:endParaRPr lang="en-US"/>
        </a:p>
      </dgm:t>
    </dgm:pt>
    <dgm:pt modelId="{CD42143F-6DE5-854B-8CEC-2A812D4C7EAA}" type="sibTrans" cxnId="{B9CF2B53-C11D-D547-B809-9E65D8B7E4DC}">
      <dgm:prSet/>
      <dgm:spPr/>
      <dgm:t>
        <a:bodyPr/>
        <a:lstStyle/>
        <a:p>
          <a:endParaRPr lang="en-US"/>
        </a:p>
      </dgm:t>
    </dgm:pt>
    <dgm:pt modelId="{FC8C9899-16AC-BE40-9EEB-44656828C017}">
      <dgm:prSet phldrT="[Text]"/>
      <dgm:spPr/>
      <dgm:t>
        <a:bodyPr/>
        <a:lstStyle/>
        <a:p>
          <a:r>
            <a:rPr lang="en-US" noProof="0" dirty="0" err="1" smtClean="0"/>
            <a:t>Impiété</a:t>
          </a:r>
          <a:endParaRPr lang="en-US" noProof="0" dirty="0"/>
        </a:p>
      </dgm:t>
    </dgm:pt>
    <dgm:pt modelId="{3EDB23F8-587E-1646-9DBD-F45019F53035}" type="parTrans" cxnId="{69376487-79B7-BE46-9EBB-1A59ACF63AA2}">
      <dgm:prSet/>
      <dgm:spPr/>
      <dgm:t>
        <a:bodyPr/>
        <a:lstStyle/>
        <a:p>
          <a:endParaRPr lang="en-US"/>
        </a:p>
      </dgm:t>
    </dgm:pt>
    <dgm:pt modelId="{69696CF5-4EB0-EE47-B7F8-99CE48849E05}" type="sibTrans" cxnId="{69376487-79B7-BE46-9EBB-1A59ACF63AA2}">
      <dgm:prSet/>
      <dgm:spPr/>
      <dgm:t>
        <a:bodyPr/>
        <a:lstStyle/>
        <a:p>
          <a:endParaRPr lang="en-US"/>
        </a:p>
      </dgm:t>
    </dgm:pt>
    <dgm:pt modelId="{0A6C493C-8CA6-9648-A4AC-86A0023864DC}">
      <dgm:prSet phldrT="[Text]"/>
      <dgm:spPr>
        <a:solidFill>
          <a:schemeClr val="accent1">
            <a:tint val="40000"/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en-US" noProof="0" dirty="0" err="1" smtClean="0"/>
            <a:t>Deshumanisation</a:t>
          </a:r>
          <a:endParaRPr lang="en-US" noProof="0" dirty="0"/>
        </a:p>
      </dgm:t>
    </dgm:pt>
    <dgm:pt modelId="{A09FDB9C-4C05-8C4A-A544-6E4F29EA312B}" type="parTrans" cxnId="{A1229490-24B1-F04C-89C8-2D3BBF26EA34}">
      <dgm:prSet/>
      <dgm:spPr/>
      <dgm:t>
        <a:bodyPr/>
        <a:lstStyle/>
        <a:p>
          <a:endParaRPr lang="en-US"/>
        </a:p>
      </dgm:t>
    </dgm:pt>
    <dgm:pt modelId="{E3F5B102-7FE7-A248-914B-F546BF302651}" type="sibTrans" cxnId="{A1229490-24B1-F04C-89C8-2D3BBF26EA34}">
      <dgm:prSet/>
      <dgm:spPr/>
      <dgm:t>
        <a:bodyPr/>
        <a:lstStyle/>
        <a:p>
          <a:endParaRPr lang="en-US"/>
        </a:p>
      </dgm:t>
    </dgm:pt>
    <dgm:pt modelId="{969B4C5D-627E-A449-BE92-C463D5E6A0D9}">
      <dgm:prSet phldrT="[Text]"/>
      <dgm:spPr/>
      <dgm:t>
        <a:bodyPr/>
        <a:lstStyle/>
        <a:p>
          <a:r>
            <a:rPr lang="en-US" noProof="0" dirty="0" err="1" smtClean="0"/>
            <a:t>Insensibilité</a:t>
          </a:r>
          <a:endParaRPr lang="en-US" noProof="0" dirty="0"/>
        </a:p>
      </dgm:t>
    </dgm:pt>
    <dgm:pt modelId="{5A05EB76-30C8-DE48-86E5-D939371EDC73}" type="parTrans" cxnId="{7AC8CD68-7ED5-E449-A369-1D67D6B881AB}">
      <dgm:prSet/>
      <dgm:spPr/>
      <dgm:t>
        <a:bodyPr/>
        <a:lstStyle/>
        <a:p>
          <a:endParaRPr lang="en-US"/>
        </a:p>
      </dgm:t>
    </dgm:pt>
    <dgm:pt modelId="{65282335-966E-EF42-A970-0B5D2E788880}" type="sibTrans" cxnId="{7AC8CD68-7ED5-E449-A369-1D67D6B881AB}">
      <dgm:prSet/>
      <dgm:spPr/>
      <dgm:t>
        <a:bodyPr/>
        <a:lstStyle/>
        <a:p>
          <a:endParaRPr lang="en-US"/>
        </a:p>
      </dgm:t>
    </dgm:pt>
    <dgm:pt modelId="{5063B96F-F104-754C-9635-BD274AB28B11}">
      <dgm:prSet phldrT="[Text]"/>
      <dgm:spPr/>
      <dgm:t>
        <a:bodyPr/>
        <a:lstStyle/>
        <a:p>
          <a:r>
            <a:rPr lang="en-US" noProof="0" dirty="0" err="1" smtClean="0"/>
            <a:t>Manque</a:t>
          </a:r>
          <a:r>
            <a:rPr lang="en-US" noProof="0" dirty="0" smtClean="0"/>
            <a:t> d’amour</a:t>
          </a:r>
          <a:endParaRPr lang="en-US" noProof="0" dirty="0"/>
        </a:p>
      </dgm:t>
    </dgm:pt>
    <dgm:pt modelId="{954B686F-3644-5E46-BF03-3C2CCBE91E6D}" type="parTrans" cxnId="{1C572FD7-5A0C-A945-9188-0910DB3ECF9A}">
      <dgm:prSet/>
      <dgm:spPr/>
      <dgm:t>
        <a:bodyPr/>
        <a:lstStyle/>
        <a:p>
          <a:endParaRPr lang="en-US"/>
        </a:p>
      </dgm:t>
    </dgm:pt>
    <dgm:pt modelId="{9964708D-26F9-D44C-AC84-DE4F47C76425}" type="sibTrans" cxnId="{1C572FD7-5A0C-A945-9188-0910DB3ECF9A}">
      <dgm:prSet/>
      <dgm:spPr/>
      <dgm:t>
        <a:bodyPr/>
        <a:lstStyle/>
        <a:p>
          <a:endParaRPr lang="en-US"/>
        </a:p>
      </dgm:t>
    </dgm:pt>
    <dgm:pt modelId="{7202108A-49ED-CF41-BB58-DFFC4E31359B}">
      <dgm:prSet phldrT="[Text]"/>
      <dgm:spPr>
        <a:solidFill>
          <a:schemeClr val="accent1">
            <a:tint val="40000"/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en-US" noProof="0" dirty="0" err="1" smtClean="0"/>
            <a:t>Pouvoir</a:t>
          </a:r>
          <a:r>
            <a:rPr lang="en-US" noProof="0" dirty="0" smtClean="0"/>
            <a:t> </a:t>
          </a:r>
          <a:r>
            <a:rPr lang="en-US" noProof="0" dirty="0" err="1" smtClean="0"/>
            <a:t>destructeur</a:t>
          </a:r>
          <a:endParaRPr lang="en-US" noProof="0" dirty="0"/>
        </a:p>
      </dgm:t>
    </dgm:pt>
    <dgm:pt modelId="{717525B1-B817-6D4E-8310-6A1C337B1BC7}" type="parTrans" cxnId="{2B323564-FAEC-0446-865E-203C4A2D495D}">
      <dgm:prSet/>
      <dgm:spPr/>
      <dgm:t>
        <a:bodyPr/>
        <a:lstStyle/>
        <a:p>
          <a:endParaRPr lang="en-US"/>
        </a:p>
      </dgm:t>
    </dgm:pt>
    <dgm:pt modelId="{3F669BC5-6C51-B345-BDD3-FCBBACD2B9F1}" type="sibTrans" cxnId="{2B323564-FAEC-0446-865E-203C4A2D495D}">
      <dgm:prSet/>
      <dgm:spPr/>
      <dgm:t>
        <a:bodyPr/>
        <a:lstStyle/>
        <a:p>
          <a:endParaRPr lang="en-US"/>
        </a:p>
      </dgm:t>
    </dgm:pt>
    <dgm:pt modelId="{CC2C848A-A688-7E49-937E-2674EAAF53CF}">
      <dgm:prSet phldrT="[Text]"/>
      <dgm:spPr/>
      <dgm:t>
        <a:bodyPr/>
        <a:lstStyle/>
        <a:p>
          <a:r>
            <a:rPr lang="en-US" noProof="0" dirty="0" err="1" smtClean="0"/>
            <a:t>Calomniateurs</a:t>
          </a:r>
          <a:r>
            <a:rPr lang="en-US" noProof="0" dirty="0" smtClean="0"/>
            <a:t> </a:t>
          </a:r>
          <a:r>
            <a:rPr lang="en-US" noProof="0" dirty="0" err="1" smtClean="0"/>
            <a:t>Licencieux</a:t>
          </a:r>
          <a:endParaRPr lang="en-US" noProof="0" dirty="0"/>
        </a:p>
      </dgm:t>
    </dgm:pt>
    <dgm:pt modelId="{F0809F12-A3A2-5B42-A59E-A61586D05674}" type="parTrans" cxnId="{4559C644-F0AA-0149-9A6A-B6E0F5D01980}">
      <dgm:prSet/>
      <dgm:spPr/>
      <dgm:t>
        <a:bodyPr/>
        <a:lstStyle/>
        <a:p>
          <a:endParaRPr lang="en-US"/>
        </a:p>
      </dgm:t>
    </dgm:pt>
    <dgm:pt modelId="{BC043AC2-31AA-904D-B450-7A94BCB86C27}" type="sibTrans" cxnId="{4559C644-F0AA-0149-9A6A-B6E0F5D01980}">
      <dgm:prSet/>
      <dgm:spPr/>
      <dgm:t>
        <a:bodyPr/>
        <a:lstStyle/>
        <a:p>
          <a:endParaRPr lang="en-US"/>
        </a:p>
      </dgm:t>
    </dgm:pt>
    <dgm:pt modelId="{5B79EB15-59CD-5B40-8AD9-8D8B93529E7B}">
      <dgm:prSet phldrT="[Text]"/>
      <dgm:spPr/>
      <dgm:t>
        <a:bodyPr/>
        <a:lstStyle/>
        <a:p>
          <a:r>
            <a:rPr lang="es-ES_tradnl" noProof="0" dirty="0" err="1" smtClean="0"/>
            <a:t>Brutaux</a:t>
          </a:r>
          <a:endParaRPr lang="es-ES_tradnl" noProof="0" dirty="0" smtClean="0"/>
        </a:p>
        <a:p>
          <a:r>
            <a:rPr lang="en-US" dirty="0" smtClean="0"/>
            <a:t>Non-amateurs du </a:t>
          </a:r>
          <a:r>
            <a:rPr lang="en-US" dirty="0" err="1" smtClean="0"/>
            <a:t>bien</a:t>
          </a:r>
          <a:endParaRPr lang="es-ES_tradnl" noProof="0" dirty="0"/>
        </a:p>
      </dgm:t>
    </dgm:pt>
    <dgm:pt modelId="{C697C201-28EC-F841-BE81-37591534000E}" type="parTrans" cxnId="{17F852D7-03FA-414D-B3FD-9741A13D712E}">
      <dgm:prSet/>
      <dgm:spPr/>
      <dgm:t>
        <a:bodyPr/>
        <a:lstStyle/>
        <a:p>
          <a:endParaRPr lang="en-US"/>
        </a:p>
      </dgm:t>
    </dgm:pt>
    <dgm:pt modelId="{15ECBBE1-D268-C34A-8C1A-EC0A09F668E9}" type="sibTrans" cxnId="{17F852D7-03FA-414D-B3FD-9741A13D712E}">
      <dgm:prSet/>
      <dgm:spPr/>
      <dgm:t>
        <a:bodyPr/>
        <a:lstStyle/>
        <a:p>
          <a:endParaRPr lang="en-US"/>
        </a:p>
      </dgm:t>
    </dgm:pt>
    <dgm:pt modelId="{D0D534EE-298B-B746-8C0A-233543A50D87}" type="pres">
      <dgm:prSet presAssocID="{DF721E7A-9128-4E40-BD58-B67B09270EE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1C63097-8731-EC40-B429-E6A35AD3AC40}" type="pres">
      <dgm:prSet presAssocID="{7CB36E49-668B-0C43-AA88-80B0FC2804C0}" presName="compNode" presStyleCnt="0"/>
      <dgm:spPr/>
    </dgm:pt>
    <dgm:pt modelId="{AF1598E5-6EDC-164E-99EF-56F1998C07DF}" type="pres">
      <dgm:prSet presAssocID="{7CB36E49-668B-0C43-AA88-80B0FC2804C0}" presName="aNode" presStyleLbl="bgShp" presStyleIdx="0" presStyleCnt="3"/>
      <dgm:spPr/>
      <dgm:t>
        <a:bodyPr/>
        <a:lstStyle/>
        <a:p>
          <a:endParaRPr lang="es-ES"/>
        </a:p>
      </dgm:t>
    </dgm:pt>
    <dgm:pt modelId="{F64BEC64-9B24-1945-9868-A60208682743}" type="pres">
      <dgm:prSet presAssocID="{7CB36E49-668B-0C43-AA88-80B0FC2804C0}" presName="textNode" presStyleLbl="bgShp" presStyleIdx="0" presStyleCnt="3"/>
      <dgm:spPr/>
      <dgm:t>
        <a:bodyPr/>
        <a:lstStyle/>
        <a:p>
          <a:endParaRPr lang="es-ES"/>
        </a:p>
      </dgm:t>
    </dgm:pt>
    <dgm:pt modelId="{5C73BD59-9BD3-BE4C-8AF3-7761B9645CD6}" type="pres">
      <dgm:prSet presAssocID="{7CB36E49-668B-0C43-AA88-80B0FC2804C0}" presName="compChildNode" presStyleCnt="0"/>
      <dgm:spPr/>
    </dgm:pt>
    <dgm:pt modelId="{44B34FD0-24D3-0841-996A-5EBA5E073B54}" type="pres">
      <dgm:prSet presAssocID="{7CB36E49-668B-0C43-AA88-80B0FC2804C0}" presName="theInnerList" presStyleCnt="0"/>
      <dgm:spPr/>
    </dgm:pt>
    <dgm:pt modelId="{408A54FB-3C2E-034E-87A3-DCA6E701912B}" type="pres">
      <dgm:prSet presAssocID="{F9A46E87-0223-B14F-989C-A2AD1002E9FE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8D996-C679-C04E-BA22-B54053066FB3}" type="pres">
      <dgm:prSet presAssocID="{F9A46E87-0223-B14F-989C-A2AD1002E9FE}" presName="aSpace2" presStyleCnt="0"/>
      <dgm:spPr/>
    </dgm:pt>
    <dgm:pt modelId="{B2249DD0-F12A-734A-A332-288FD632F39F}" type="pres">
      <dgm:prSet presAssocID="{FC8C9899-16AC-BE40-9EEB-44656828C017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E8028A-3300-2641-A299-858CB3CF954E}" type="pres">
      <dgm:prSet presAssocID="{7CB36E49-668B-0C43-AA88-80B0FC2804C0}" presName="aSpace" presStyleCnt="0"/>
      <dgm:spPr/>
    </dgm:pt>
    <dgm:pt modelId="{BB35D3B9-32ED-9D4A-8E26-C4C2AE44546C}" type="pres">
      <dgm:prSet presAssocID="{0A6C493C-8CA6-9648-A4AC-86A0023864DC}" presName="compNode" presStyleCnt="0"/>
      <dgm:spPr/>
    </dgm:pt>
    <dgm:pt modelId="{0BAA92E7-E2E3-3A4B-8CB2-B598F52E0EF7}" type="pres">
      <dgm:prSet presAssocID="{0A6C493C-8CA6-9648-A4AC-86A0023864DC}" presName="aNode" presStyleLbl="bgShp" presStyleIdx="1" presStyleCnt="3"/>
      <dgm:spPr/>
      <dgm:t>
        <a:bodyPr/>
        <a:lstStyle/>
        <a:p>
          <a:endParaRPr lang="en-US"/>
        </a:p>
      </dgm:t>
    </dgm:pt>
    <dgm:pt modelId="{BEEE029E-8F04-5F42-AD5E-9248B49E6C59}" type="pres">
      <dgm:prSet presAssocID="{0A6C493C-8CA6-9648-A4AC-86A0023864DC}" presName="textNode" presStyleLbl="bgShp" presStyleIdx="1" presStyleCnt="3"/>
      <dgm:spPr/>
      <dgm:t>
        <a:bodyPr/>
        <a:lstStyle/>
        <a:p>
          <a:endParaRPr lang="en-US"/>
        </a:p>
      </dgm:t>
    </dgm:pt>
    <dgm:pt modelId="{846108F6-DDC4-B041-90C1-A5148CA9C4BA}" type="pres">
      <dgm:prSet presAssocID="{0A6C493C-8CA6-9648-A4AC-86A0023864DC}" presName="compChildNode" presStyleCnt="0"/>
      <dgm:spPr/>
    </dgm:pt>
    <dgm:pt modelId="{C491C8F2-4CCF-6340-BE6A-7E0261C13E52}" type="pres">
      <dgm:prSet presAssocID="{0A6C493C-8CA6-9648-A4AC-86A0023864DC}" presName="theInnerList" presStyleCnt="0"/>
      <dgm:spPr/>
    </dgm:pt>
    <dgm:pt modelId="{F1F72FC2-43EA-994D-9F3B-9C3C740F5BA9}" type="pres">
      <dgm:prSet presAssocID="{969B4C5D-627E-A449-BE92-C463D5E6A0D9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EF1731-D671-6048-A17B-4D57D591B92A}" type="pres">
      <dgm:prSet presAssocID="{969B4C5D-627E-A449-BE92-C463D5E6A0D9}" presName="aSpace2" presStyleCnt="0"/>
      <dgm:spPr/>
    </dgm:pt>
    <dgm:pt modelId="{7C82BCB9-8243-DE4A-AB15-3E6935B5E0A4}" type="pres">
      <dgm:prSet presAssocID="{5063B96F-F104-754C-9635-BD274AB28B11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F0B5E-BB34-8648-8AC2-E49FEB443FC7}" type="pres">
      <dgm:prSet presAssocID="{0A6C493C-8CA6-9648-A4AC-86A0023864DC}" presName="aSpace" presStyleCnt="0"/>
      <dgm:spPr/>
    </dgm:pt>
    <dgm:pt modelId="{D3F45907-BBD7-BA45-994F-214FCD9CAB54}" type="pres">
      <dgm:prSet presAssocID="{7202108A-49ED-CF41-BB58-DFFC4E31359B}" presName="compNode" presStyleCnt="0"/>
      <dgm:spPr/>
    </dgm:pt>
    <dgm:pt modelId="{6427A3C3-381F-C347-876F-31621A578C47}" type="pres">
      <dgm:prSet presAssocID="{7202108A-49ED-CF41-BB58-DFFC4E31359B}" presName="aNode" presStyleLbl="bgShp" presStyleIdx="2" presStyleCnt="3"/>
      <dgm:spPr/>
      <dgm:t>
        <a:bodyPr/>
        <a:lstStyle/>
        <a:p>
          <a:endParaRPr lang="en-US"/>
        </a:p>
      </dgm:t>
    </dgm:pt>
    <dgm:pt modelId="{CD78D487-979B-914E-815F-84BD08057AC5}" type="pres">
      <dgm:prSet presAssocID="{7202108A-49ED-CF41-BB58-DFFC4E31359B}" presName="textNode" presStyleLbl="bgShp" presStyleIdx="2" presStyleCnt="3"/>
      <dgm:spPr/>
      <dgm:t>
        <a:bodyPr/>
        <a:lstStyle/>
        <a:p>
          <a:endParaRPr lang="en-US"/>
        </a:p>
      </dgm:t>
    </dgm:pt>
    <dgm:pt modelId="{DC8C615D-BDA1-AD4A-B280-5693B1015FAD}" type="pres">
      <dgm:prSet presAssocID="{7202108A-49ED-CF41-BB58-DFFC4E31359B}" presName="compChildNode" presStyleCnt="0"/>
      <dgm:spPr/>
    </dgm:pt>
    <dgm:pt modelId="{F3C95707-F331-DF47-A53A-82EAB9CE1022}" type="pres">
      <dgm:prSet presAssocID="{7202108A-49ED-CF41-BB58-DFFC4E31359B}" presName="theInnerList" presStyleCnt="0"/>
      <dgm:spPr/>
    </dgm:pt>
    <dgm:pt modelId="{0802FC96-8DF6-5242-881C-E7D33FD077C7}" type="pres">
      <dgm:prSet presAssocID="{CC2C848A-A688-7E49-937E-2674EAAF53CF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47BE5-985D-0247-9835-E82247B416E2}" type="pres">
      <dgm:prSet presAssocID="{CC2C848A-A688-7E49-937E-2674EAAF53CF}" presName="aSpace2" presStyleCnt="0"/>
      <dgm:spPr/>
    </dgm:pt>
    <dgm:pt modelId="{F69A0059-BB9C-FF4D-808C-237CAF840186}" type="pres">
      <dgm:prSet presAssocID="{5B79EB15-59CD-5B40-8AD9-8D8B93529E7B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559C644-F0AA-0149-9A6A-B6E0F5D01980}" srcId="{7202108A-49ED-CF41-BB58-DFFC4E31359B}" destId="{CC2C848A-A688-7E49-937E-2674EAAF53CF}" srcOrd="0" destOrd="0" parTransId="{F0809F12-A3A2-5B42-A59E-A61586D05674}" sibTransId="{BC043AC2-31AA-904D-B450-7A94BCB86C27}"/>
    <dgm:cxn modelId="{1C572FD7-5A0C-A945-9188-0910DB3ECF9A}" srcId="{0A6C493C-8CA6-9648-A4AC-86A0023864DC}" destId="{5063B96F-F104-754C-9635-BD274AB28B11}" srcOrd="1" destOrd="0" parTransId="{954B686F-3644-5E46-BF03-3C2CCBE91E6D}" sibTransId="{9964708D-26F9-D44C-AC84-DE4F47C76425}"/>
    <dgm:cxn modelId="{B9CF2B53-C11D-D547-B809-9E65D8B7E4DC}" srcId="{7CB36E49-668B-0C43-AA88-80B0FC2804C0}" destId="{F9A46E87-0223-B14F-989C-A2AD1002E9FE}" srcOrd="0" destOrd="0" parTransId="{4D305CA3-8807-A34B-83D6-5E6E2A887D72}" sibTransId="{CD42143F-6DE5-854B-8CEC-2A812D4C7EAA}"/>
    <dgm:cxn modelId="{47826E01-9569-C842-AC39-7BE60F7480CA}" type="presOf" srcId="{DF721E7A-9128-4E40-BD58-B67B09270EE1}" destId="{D0D534EE-298B-B746-8C0A-233543A50D87}" srcOrd="0" destOrd="0" presId="urn:microsoft.com/office/officeart/2005/8/layout/lProcess2"/>
    <dgm:cxn modelId="{C80CCA41-F2C8-AD4E-933A-9C08D929A7F6}" type="presOf" srcId="{0A6C493C-8CA6-9648-A4AC-86A0023864DC}" destId="{BEEE029E-8F04-5F42-AD5E-9248B49E6C59}" srcOrd="1" destOrd="0" presId="urn:microsoft.com/office/officeart/2005/8/layout/lProcess2"/>
    <dgm:cxn modelId="{727A13F2-355E-5C44-8B10-484ECD2C3B22}" srcId="{DF721E7A-9128-4E40-BD58-B67B09270EE1}" destId="{7CB36E49-668B-0C43-AA88-80B0FC2804C0}" srcOrd="0" destOrd="0" parTransId="{D88AD6AE-176C-7244-B5BA-3D5A920D418D}" sibTransId="{388F33EE-D85C-F143-8B37-CE6E1F0BCDCA}"/>
    <dgm:cxn modelId="{CC62D757-9EF6-7041-AA88-0FA23DD5DFA1}" type="presOf" srcId="{969B4C5D-627E-A449-BE92-C463D5E6A0D9}" destId="{F1F72FC2-43EA-994D-9F3B-9C3C740F5BA9}" srcOrd="0" destOrd="0" presId="urn:microsoft.com/office/officeart/2005/8/layout/lProcess2"/>
    <dgm:cxn modelId="{F231F813-FE37-4F4F-AE2E-75B3D206DD60}" type="presOf" srcId="{5063B96F-F104-754C-9635-BD274AB28B11}" destId="{7C82BCB9-8243-DE4A-AB15-3E6935B5E0A4}" srcOrd="0" destOrd="0" presId="urn:microsoft.com/office/officeart/2005/8/layout/lProcess2"/>
    <dgm:cxn modelId="{CDE5EA1B-4EAE-9A47-AFD4-BD029C483971}" type="presOf" srcId="{7202108A-49ED-CF41-BB58-DFFC4E31359B}" destId="{CD78D487-979B-914E-815F-84BD08057AC5}" srcOrd="1" destOrd="0" presId="urn:microsoft.com/office/officeart/2005/8/layout/lProcess2"/>
    <dgm:cxn modelId="{C2F05A97-B35C-2F42-860D-59D33363457B}" type="presOf" srcId="{7CB36E49-668B-0C43-AA88-80B0FC2804C0}" destId="{F64BEC64-9B24-1945-9868-A60208682743}" srcOrd="1" destOrd="0" presId="urn:microsoft.com/office/officeart/2005/8/layout/lProcess2"/>
    <dgm:cxn modelId="{9317E692-5BE6-2246-913B-EC5AFD6B57E3}" type="presOf" srcId="{F9A46E87-0223-B14F-989C-A2AD1002E9FE}" destId="{408A54FB-3C2E-034E-87A3-DCA6E701912B}" srcOrd="0" destOrd="0" presId="urn:microsoft.com/office/officeart/2005/8/layout/lProcess2"/>
    <dgm:cxn modelId="{51E9834F-6388-EF44-AE0C-6A6A03A20A4E}" type="presOf" srcId="{FC8C9899-16AC-BE40-9EEB-44656828C017}" destId="{B2249DD0-F12A-734A-A332-288FD632F39F}" srcOrd="0" destOrd="0" presId="urn:microsoft.com/office/officeart/2005/8/layout/lProcess2"/>
    <dgm:cxn modelId="{69376487-79B7-BE46-9EBB-1A59ACF63AA2}" srcId="{7CB36E49-668B-0C43-AA88-80B0FC2804C0}" destId="{FC8C9899-16AC-BE40-9EEB-44656828C017}" srcOrd="1" destOrd="0" parTransId="{3EDB23F8-587E-1646-9DBD-F45019F53035}" sibTransId="{69696CF5-4EB0-EE47-B7F8-99CE48849E05}"/>
    <dgm:cxn modelId="{A1229490-24B1-F04C-89C8-2D3BBF26EA34}" srcId="{DF721E7A-9128-4E40-BD58-B67B09270EE1}" destId="{0A6C493C-8CA6-9648-A4AC-86A0023864DC}" srcOrd="1" destOrd="0" parTransId="{A09FDB9C-4C05-8C4A-A544-6E4F29EA312B}" sibTransId="{E3F5B102-7FE7-A248-914B-F546BF302651}"/>
    <dgm:cxn modelId="{7AC8CD68-7ED5-E449-A369-1D67D6B881AB}" srcId="{0A6C493C-8CA6-9648-A4AC-86A0023864DC}" destId="{969B4C5D-627E-A449-BE92-C463D5E6A0D9}" srcOrd="0" destOrd="0" parTransId="{5A05EB76-30C8-DE48-86E5-D939371EDC73}" sibTransId="{65282335-966E-EF42-A970-0B5D2E788880}"/>
    <dgm:cxn modelId="{2B323564-FAEC-0446-865E-203C4A2D495D}" srcId="{DF721E7A-9128-4E40-BD58-B67B09270EE1}" destId="{7202108A-49ED-CF41-BB58-DFFC4E31359B}" srcOrd="2" destOrd="0" parTransId="{717525B1-B817-6D4E-8310-6A1C337B1BC7}" sibTransId="{3F669BC5-6C51-B345-BDD3-FCBBACD2B9F1}"/>
    <dgm:cxn modelId="{BDE51BA6-FBA0-3C4D-8371-EF4D795F4D64}" type="presOf" srcId="{7CB36E49-668B-0C43-AA88-80B0FC2804C0}" destId="{AF1598E5-6EDC-164E-99EF-56F1998C07DF}" srcOrd="0" destOrd="0" presId="urn:microsoft.com/office/officeart/2005/8/layout/lProcess2"/>
    <dgm:cxn modelId="{9EB87430-0EC0-4247-8616-3E11BCEDC014}" type="presOf" srcId="{5B79EB15-59CD-5B40-8AD9-8D8B93529E7B}" destId="{F69A0059-BB9C-FF4D-808C-237CAF840186}" srcOrd="0" destOrd="0" presId="urn:microsoft.com/office/officeart/2005/8/layout/lProcess2"/>
    <dgm:cxn modelId="{A1E8667E-BEFB-6643-AEAD-E61F00F71027}" type="presOf" srcId="{7202108A-49ED-CF41-BB58-DFFC4E31359B}" destId="{6427A3C3-381F-C347-876F-31621A578C47}" srcOrd="0" destOrd="0" presId="urn:microsoft.com/office/officeart/2005/8/layout/lProcess2"/>
    <dgm:cxn modelId="{85D97A9E-E9B2-B643-B76F-4F42D0E3AA4C}" type="presOf" srcId="{CC2C848A-A688-7E49-937E-2674EAAF53CF}" destId="{0802FC96-8DF6-5242-881C-E7D33FD077C7}" srcOrd="0" destOrd="0" presId="urn:microsoft.com/office/officeart/2005/8/layout/lProcess2"/>
    <dgm:cxn modelId="{ADA5D649-0C28-BF42-83BC-7FF1944C97A4}" type="presOf" srcId="{0A6C493C-8CA6-9648-A4AC-86A0023864DC}" destId="{0BAA92E7-E2E3-3A4B-8CB2-B598F52E0EF7}" srcOrd="0" destOrd="0" presId="urn:microsoft.com/office/officeart/2005/8/layout/lProcess2"/>
    <dgm:cxn modelId="{17F852D7-03FA-414D-B3FD-9741A13D712E}" srcId="{7202108A-49ED-CF41-BB58-DFFC4E31359B}" destId="{5B79EB15-59CD-5B40-8AD9-8D8B93529E7B}" srcOrd="1" destOrd="0" parTransId="{C697C201-28EC-F841-BE81-37591534000E}" sibTransId="{15ECBBE1-D268-C34A-8C1A-EC0A09F668E9}"/>
    <dgm:cxn modelId="{3226FF6A-5876-4246-ACCB-7DB6B5526D06}" type="presParOf" srcId="{D0D534EE-298B-B746-8C0A-233543A50D87}" destId="{81C63097-8731-EC40-B429-E6A35AD3AC40}" srcOrd="0" destOrd="0" presId="urn:microsoft.com/office/officeart/2005/8/layout/lProcess2"/>
    <dgm:cxn modelId="{11F1ACD1-7915-2749-A490-0A20DFAA03F2}" type="presParOf" srcId="{81C63097-8731-EC40-B429-E6A35AD3AC40}" destId="{AF1598E5-6EDC-164E-99EF-56F1998C07DF}" srcOrd="0" destOrd="0" presId="urn:microsoft.com/office/officeart/2005/8/layout/lProcess2"/>
    <dgm:cxn modelId="{09E703D0-1254-344D-9985-AE0310EAFC71}" type="presParOf" srcId="{81C63097-8731-EC40-B429-E6A35AD3AC40}" destId="{F64BEC64-9B24-1945-9868-A60208682743}" srcOrd="1" destOrd="0" presId="urn:microsoft.com/office/officeart/2005/8/layout/lProcess2"/>
    <dgm:cxn modelId="{C71B111F-9E48-0C41-B349-28F5E508A227}" type="presParOf" srcId="{81C63097-8731-EC40-B429-E6A35AD3AC40}" destId="{5C73BD59-9BD3-BE4C-8AF3-7761B9645CD6}" srcOrd="2" destOrd="0" presId="urn:microsoft.com/office/officeart/2005/8/layout/lProcess2"/>
    <dgm:cxn modelId="{2C676820-8D6C-924C-97E3-5B8312859530}" type="presParOf" srcId="{5C73BD59-9BD3-BE4C-8AF3-7761B9645CD6}" destId="{44B34FD0-24D3-0841-996A-5EBA5E073B54}" srcOrd="0" destOrd="0" presId="urn:microsoft.com/office/officeart/2005/8/layout/lProcess2"/>
    <dgm:cxn modelId="{822E62FD-A338-0141-9DE4-9E3D8F466B52}" type="presParOf" srcId="{44B34FD0-24D3-0841-996A-5EBA5E073B54}" destId="{408A54FB-3C2E-034E-87A3-DCA6E701912B}" srcOrd="0" destOrd="0" presId="urn:microsoft.com/office/officeart/2005/8/layout/lProcess2"/>
    <dgm:cxn modelId="{96A5BB7A-6D32-614E-92EF-722C7B050CA7}" type="presParOf" srcId="{44B34FD0-24D3-0841-996A-5EBA5E073B54}" destId="{9328D996-C679-C04E-BA22-B54053066FB3}" srcOrd="1" destOrd="0" presId="urn:microsoft.com/office/officeart/2005/8/layout/lProcess2"/>
    <dgm:cxn modelId="{7A00FFD3-D9CD-1E48-ADF9-0CE3BFC9A0BC}" type="presParOf" srcId="{44B34FD0-24D3-0841-996A-5EBA5E073B54}" destId="{B2249DD0-F12A-734A-A332-288FD632F39F}" srcOrd="2" destOrd="0" presId="urn:microsoft.com/office/officeart/2005/8/layout/lProcess2"/>
    <dgm:cxn modelId="{9C37A6FC-67F4-774E-A367-E2FD63F02A8B}" type="presParOf" srcId="{D0D534EE-298B-B746-8C0A-233543A50D87}" destId="{9CE8028A-3300-2641-A299-858CB3CF954E}" srcOrd="1" destOrd="0" presId="urn:microsoft.com/office/officeart/2005/8/layout/lProcess2"/>
    <dgm:cxn modelId="{3F724D38-2B6D-034B-99E7-ADDB3AC0BCFE}" type="presParOf" srcId="{D0D534EE-298B-B746-8C0A-233543A50D87}" destId="{BB35D3B9-32ED-9D4A-8E26-C4C2AE44546C}" srcOrd="2" destOrd="0" presId="urn:microsoft.com/office/officeart/2005/8/layout/lProcess2"/>
    <dgm:cxn modelId="{11297B7F-F612-2F49-AA27-AB3B6F7F00BA}" type="presParOf" srcId="{BB35D3B9-32ED-9D4A-8E26-C4C2AE44546C}" destId="{0BAA92E7-E2E3-3A4B-8CB2-B598F52E0EF7}" srcOrd="0" destOrd="0" presId="urn:microsoft.com/office/officeart/2005/8/layout/lProcess2"/>
    <dgm:cxn modelId="{65B7172E-B3BC-D349-8F88-1F82F1E7CA8E}" type="presParOf" srcId="{BB35D3B9-32ED-9D4A-8E26-C4C2AE44546C}" destId="{BEEE029E-8F04-5F42-AD5E-9248B49E6C59}" srcOrd="1" destOrd="0" presId="urn:microsoft.com/office/officeart/2005/8/layout/lProcess2"/>
    <dgm:cxn modelId="{EA903EB0-04E1-2B4D-A871-E31146947222}" type="presParOf" srcId="{BB35D3B9-32ED-9D4A-8E26-C4C2AE44546C}" destId="{846108F6-DDC4-B041-90C1-A5148CA9C4BA}" srcOrd="2" destOrd="0" presId="urn:microsoft.com/office/officeart/2005/8/layout/lProcess2"/>
    <dgm:cxn modelId="{84BFF67C-B6A6-2C47-9DB0-5780EEC497A9}" type="presParOf" srcId="{846108F6-DDC4-B041-90C1-A5148CA9C4BA}" destId="{C491C8F2-4CCF-6340-BE6A-7E0261C13E52}" srcOrd="0" destOrd="0" presId="urn:microsoft.com/office/officeart/2005/8/layout/lProcess2"/>
    <dgm:cxn modelId="{0563E619-C0D8-0341-8B13-E4B3C9718F2F}" type="presParOf" srcId="{C491C8F2-4CCF-6340-BE6A-7E0261C13E52}" destId="{F1F72FC2-43EA-994D-9F3B-9C3C740F5BA9}" srcOrd="0" destOrd="0" presId="urn:microsoft.com/office/officeart/2005/8/layout/lProcess2"/>
    <dgm:cxn modelId="{EE626255-C0B9-7C41-BE3B-D50EA10B6377}" type="presParOf" srcId="{C491C8F2-4CCF-6340-BE6A-7E0261C13E52}" destId="{CCEF1731-D671-6048-A17B-4D57D591B92A}" srcOrd="1" destOrd="0" presId="urn:microsoft.com/office/officeart/2005/8/layout/lProcess2"/>
    <dgm:cxn modelId="{3AA20A39-6741-AD41-8B51-9A6965D5B6DF}" type="presParOf" srcId="{C491C8F2-4CCF-6340-BE6A-7E0261C13E52}" destId="{7C82BCB9-8243-DE4A-AB15-3E6935B5E0A4}" srcOrd="2" destOrd="0" presId="urn:microsoft.com/office/officeart/2005/8/layout/lProcess2"/>
    <dgm:cxn modelId="{7513DDD4-45EA-CD47-AAFF-3430DF5FBA7C}" type="presParOf" srcId="{D0D534EE-298B-B746-8C0A-233543A50D87}" destId="{A7BF0B5E-BB34-8648-8AC2-E49FEB443FC7}" srcOrd="3" destOrd="0" presId="urn:microsoft.com/office/officeart/2005/8/layout/lProcess2"/>
    <dgm:cxn modelId="{A543573B-6D0E-7E4B-896A-A42A1F595E9C}" type="presParOf" srcId="{D0D534EE-298B-B746-8C0A-233543A50D87}" destId="{D3F45907-BBD7-BA45-994F-214FCD9CAB54}" srcOrd="4" destOrd="0" presId="urn:microsoft.com/office/officeart/2005/8/layout/lProcess2"/>
    <dgm:cxn modelId="{53472995-4CDA-D94D-8780-9DC3BE1ECA0C}" type="presParOf" srcId="{D3F45907-BBD7-BA45-994F-214FCD9CAB54}" destId="{6427A3C3-381F-C347-876F-31621A578C47}" srcOrd="0" destOrd="0" presId="urn:microsoft.com/office/officeart/2005/8/layout/lProcess2"/>
    <dgm:cxn modelId="{E088D3C7-5F06-2947-BA6B-8F9A75B37E48}" type="presParOf" srcId="{D3F45907-BBD7-BA45-994F-214FCD9CAB54}" destId="{CD78D487-979B-914E-815F-84BD08057AC5}" srcOrd="1" destOrd="0" presId="urn:microsoft.com/office/officeart/2005/8/layout/lProcess2"/>
    <dgm:cxn modelId="{89ED493A-DB07-264C-8FE5-367CEF98BB5A}" type="presParOf" srcId="{D3F45907-BBD7-BA45-994F-214FCD9CAB54}" destId="{DC8C615D-BDA1-AD4A-B280-5693B1015FAD}" srcOrd="2" destOrd="0" presId="urn:microsoft.com/office/officeart/2005/8/layout/lProcess2"/>
    <dgm:cxn modelId="{98C78EEC-4CD0-5544-AA9B-E0ECC3D6EACC}" type="presParOf" srcId="{DC8C615D-BDA1-AD4A-B280-5693B1015FAD}" destId="{F3C95707-F331-DF47-A53A-82EAB9CE1022}" srcOrd="0" destOrd="0" presId="urn:microsoft.com/office/officeart/2005/8/layout/lProcess2"/>
    <dgm:cxn modelId="{C9AF16DB-9922-E242-8390-39D5866B8FCA}" type="presParOf" srcId="{F3C95707-F331-DF47-A53A-82EAB9CE1022}" destId="{0802FC96-8DF6-5242-881C-E7D33FD077C7}" srcOrd="0" destOrd="0" presId="urn:microsoft.com/office/officeart/2005/8/layout/lProcess2"/>
    <dgm:cxn modelId="{4EDEFA53-E93C-B645-B48F-B1568875F370}" type="presParOf" srcId="{F3C95707-F331-DF47-A53A-82EAB9CE1022}" destId="{87747BE5-985D-0247-9835-E82247B416E2}" srcOrd="1" destOrd="0" presId="urn:microsoft.com/office/officeart/2005/8/layout/lProcess2"/>
    <dgm:cxn modelId="{12A7130C-87AA-2E40-80C7-083F489E6A9D}" type="presParOf" srcId="{F3C95707-F331-DF47-A53A-82EAB9CE1022}" destId="{F69A0059-BB9C-FF4D-808C-237CAF84018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598E5-6EDC-164E-99EF-56F1998C07DF}">
      <dsp:nvSpPr>
        <dsp:cNvPr id="0" name=""/>
        <dsp:cNvSpPr/>
      </dsp:nvSpPr>
      <dsp:spPr>
        <a:xfrm>
          <a:off x="1004" y="0"/>
          <a:ext cx="2611933" cy="43735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 val="7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noProof="0" dirty="0" err="1" smtClean="0"/>
            <a:t>Égocentrice</a:t>
          </a:r>
          <a:endParaRPr lang="en-US" sz="2900" kern="1200" noProof="0" dirty="0"/>
        </a:p>
      </dsp:txBody>
      <dsp:txXfrm>
        <a:off x="1004" y="0"/>
        <a:ext cx="2611933" cy="1312068"/>
      </dsp:txXfrm>
    </dsp:sp>
    <dsp:sp modelId="{408A54FB-3C2E-034E-87A3-DCA6E701912B}">
      <dsp:nvSpPr>
        <dsp:cNvPr id="0" name=""/>
        <dsp:cNvSpPr/>
      </dsp:nvSpPr>
      <dsp:spPr>
        <a:xfrm>
          <a:off x="262197" y="1313350"/>
          <a:ext cx="2089546" cy="131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err="1" smtClean="0"/>
            <a:t>Égoïste</a:t>
          </a:r>
          <a:endParaRPr lang="en-US" sz="2400" kern="1200" noProof="0" dirty="0"/>
        </a:p>
      </dsp:txBody>
      <dsp:txXfrm>
        <a:off x="300820" y="1351973"/>
        <a:ext cx="2012300" cy="1241443"/>
      </dsp:txXfrm>
    </dsp:sp>
    <dsp:sp modelId="{B2249DD0-F12A-734A-A332-288FD632F39F}">
      <dsp:nvSpPr>
        <dsp:cNvPr id="0" name=""/>
        <dsp:cNvSpPr/>
      </dsp:nvSpPr>
      <dsp:spPr>
        <a:xfrm>
          <a:off x="262197" y="2834914"/>
          <a:ext cx="2089546" cy="131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err="1" smtClean="0"/>
            <a:t>Matérialisme</a:t>
          </a:r>
          <a:endParaRPr lang="en-US" sz="2400" kern="1200" noProof="0" dirty="0"/>
        </a:p>
      </dsp:txBody>
      <dsp:txXfrm>
        <a:off x="300820" y="2873537"/>
        <a:ext cx="2012300" cy="1241443"/>
      </dsp:txXfrm>
    </dsp:sp>
    <dsp:sp modelId="{0BAA92E7-E2E3-3A4B-8CB2-B598F52E0EF7}">
      <dsp:nvSpPr>
        <dsp:cNvPr id="0" name=""/>
        <dsp:cNvSpPr/>
      </dsp:nvSpPr>
      <dsp:spPr>
        <a:xfrm>
          <a:off x="2808833" y="0"/>
          <a:ext cx="2611933" cy="43735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 val="7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noProof="0" dirty="0" err="1" smtClean="0"/>
            <a:t>Paraître</a:t>
          </a:r>
          <a:r>
            <a:rPr lang="en-US" sz="2900" kern="1200" noProof="0" dirty="0" smtClean="0"/>
            <a:t> </a:t>
          </a:r>
          <a:r>
            <a:rPr lang="en-US" sz="2900" kern="1200" noProof="0" dirty="0" err="1" smtClean="0"/>
            <a:t>plutôt</a:t>
          </a:r>
          <a:r>
            <a:rPr lang="en-US" sz="2900" kern="1200" noProof="0" dirty="0" smtClean="0"/>
            <a:t> </a:t>
          </a:r>
          <a:r>
            <a:rPr lang="en-US" sz="2900" kern="1200" noProof="0" dirty="0" err="1" smtClean="0"/>
            <a:t>qu`être</a:t>
          </a:r>
          <a:endParaRPr lang="en-US" sz="2900" kern="1200" noProof="0" dirty="0"/>
        </a:p>
      </dsp:txBody>
      <dsp:txXfrm>
        <a:off x="2808833" y="0"/>
        <a:ext cx="2611933" cy="1312068"/>
      </dsp:txXfrm>
    </dsp:sp>
    <dsp:sp modelId="{F1F72FC2-43EA-994D-9F3B-9C3C740F5BA9}">
      <dsp:nvSpPr>
        <dsp:cNvPr id="0" name=""/>
        <dsp:cNvSpPr/>
      </dsp:nvSpPr>
      <dsp:spPr>
        <a:xfrm>
          <a:off x="3070026" y="1313350"/>
          <a:ext cx="2089546" cy="131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err="1" smtClean="0"/>
            <a:t>Orgueil</a:t>
          </a:r>
          <a:endParaRPr lang="en-US" sz="2400" kern="1200" noProof="0" dirty="0"/>
        </a:p>
      </dsp:txBody>
      <dsp:txXfrm>
        <a:off x="3108649" y="1351973"/>
        <a:ext cx="2012300" cy="1241443"/>
      </dsp:txXfrm>
    </dsp:sp>
    <dsp:sp modelId="{7C82BCB9-8243-DE4A-AB15-3E6935B5E0A4}">
      <dsp:nvSpPr>
        <dsp:cNvPr id="0" name=""/>
        <dsp:cNvSpPr/>
      </dsp:nvSpPr>
      <dsp:spPr>
        <a:xfrm>
          <a:off x="3070026" y="2834914"/>
          <a:ext cx="2089546" cy="131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Arrogance</a:t>
          </a:r>
          <a:endParaRPr lang="en-US" sz="2400" kern="1200" noProof="0" dirty="0"/>
        </a:p>
      </dsp:txBody>
      <dsp:txXfrm>
        <a:off x="3108649" y="2873537"/>
        <a:ext cx="2012300" cy="1241443"/>
      </dsp:txXfrm>
    </dsp:sp>
    <dsp:sp modelId="{6427A3C3-381F-C347-876F-31621A578C47}">
      <dsp:nvSpPr>
        <dsp:cNvPr id="0" name=""/>
        <dsp:cNvSpPr/>
      </dsp:nvSpPr>
      <dsp:spPr>
        <a:xfrm>
          <a:off x="5616661" y="0"/>
          <a:ext cx="2611933" cy="43735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 val="7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noProof="0" dirty="0" err="1" smtClean="0"/>
            <a:t>Faible</a:t>
          </a:r>
          <a:r>
            <a:rPr lang="en-US" sz="2900" kern="1200" noProof="0" dirty="0" smtClean="0"/>
            <a:t> </a:t>
          </a:r>
          <a:r>
            <a:rPr lang="en-US" sz="2900" kern="1200" noProof="0" dirty="0" err="1" smtClean="0"/>
            <a:t>tolérance</a:t>
          </a:r>
          <a:r>
            <a:rPr lang="en-US" sz="2900" kern="1200" noProof="0" dirty="0" smtClean="0"/>
            <a:t> </a:t>
          </a:r>
          <a:r>
            <a:rPr lang="en-US" sz="2900" kern="1200" noProof="0" dirty="0" err="1" smtClean="0"/>
            <a:t>à</a:t>
          </a:r>
          <a:r>
            <a:rPr lang="en-US" sz="2900" kern="1200" noProof="0" dirty="0" smtClean="0"/>
            <a:t> la </a:t>
          </a:r>
          <a:r>
            <a:rPr lang="en-US" sz="2900" kern="1200" noProof="0" dirty="0" err="1" smtClean="0"/>
            <a:t>frustation</a:t>
          </a:r>
          <a:endParaRPr lang="en-US" sz="2900" kern="1200" noProof="0" dirty="0"/>
        </a:p>
      </dsp:txBody>
      <dsp:txXfrm>
        <a:off x="5616661" y="0"/>
        <a:ext cx="2611933" cy="1312068"/>
      </dsp:txXfrm>
    </dsp:sp>
    <dsp:sp modelId="{0802FC96-8DF6-5242-881C-E7D33FD077C7}">
      <dsp:nvSpPr>
        <dsp:cNvPr id="0" name=""/>
        <dsp:cNvSpPr/>
      </dsp:nvSpPr>
      <dsp:spPr>
        <a:xfrm>
          <a:off x="5877855" y="1313350"/>
          <a:ext cx="2089546" cy="131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err="1" smtClean="0"/>
            <a:t>Agressivité</a:t>
          </a:r>
          <a:endParaRPr lang="en-US" sz="2400" kern="1200" noProof="0" dirty="0"/>
        </a:p>
      </dsp:txBody>
      <dsp:txXfrm>
        <a:off x="5916478" y="1351973"/>
        <a:ext cx="2012300" cy="1241443"/>
      </dsp:txXfrm>
    </dsp:sp>
    <dsp:sp modelId="{F69A0059-BB9C-FF4D-808C-237CAF840186}">
      <dsp:nvSpPr>
        <dsp:cNvPr id="0" name=""/>
        <dsp:cNvSpPr/>
      </dsp:nvSpPr>
      <dsp:spPr>
        <a:xfrm>
          <a:off x="5877855" y="2834914"/>
          <a:ext cx="2089546" cy="131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err="1" smtClean="0"/>
            <a:t>Désobéissance</a:t>
          </a:r>
          <a:endParaRPr lang="en-US" sz="2400" kern="1200" noProof="0" dirty="0"/>
        </a:p>
      </dsp:txBody>
      <dsp:txXfrm>
        <a:off x="5916478" y="2873537"/>
        <a:ext cx="2012300" cy="12414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598E5-6EDC-164E-99EF-56F1998C07DF}">
      <dsp:nvSpPr>
        <dsp:cNvPr id="0" name=""/>
        <dsp:cNvSpPr/>
      </dsp:nvSpPr>
      <dsp:spPr>
        <a:xfrm>
          <a:off x="1004" y="0"/>
          <a:ext cx="2611933" cy="43735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 val="7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smtClean="0"/>
            <a:t>Frustration</a:t>
          </a:r>
          <a:endParaRPr lang="en-US" sz="2600" kern="1200" noProof="0" dirty="0"/>
        </a:p>
      </dsp:txBody>
      <dsp:txXfrm>
        <a:off x="1004" y="0"/>
        <a:ext cx="2611933" cy="1312068"/>
      </dsp:txXfrm>
    </dsp:sp>
    <dsp:sp modelId="{408A54FB-3C2E-034E-87A3-DCA6E701912B}">
      <dsp:nvSpPr>
        <dsp:cNvPr id="0" name=""/>
        <dsp:cNvSpPr/>
      </dsp:nvSpPr>
      <dsp:spPr>
        <a:xfrm>
          <a:off x="262197" y="1313350"/>
          <a:ext cx="2089546" cy="131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Ingratitude</a:t>
          </a:r>
          <a:endParaRPr lang="en-US" sz="2400" kern="1200" noProof="0" dirty="0"/>
        </a:p>
      </dsp:txBody>
      <dsp:txXfrm>
        <a:off x="300820" y="1351973"/>
        <a:ext cx="2012300" cy="1241443"/>
      </dsp:txXfrm>
    </dsp:sp>
    <dsp:sp modelId="{B2249DD0-F12A-734A-A332-288FD632F39F}">
      <dsp:nvSpPr>
        <dsp:cNvPr id="0" name=""/>
        <dsp:cNvSpPr/>
      </dsp:nvSpPr>
      <dsp:spPr>
        <a:xfrm>
          <a:off x="262197" y="2834914"/>
          <a:ext cx="2089546" cy="131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err="1" smtClean="0"/>
            <a:t>Impiété</a:t>
          </a:r>
          <a:endParaRPr lang="en-US" sz="2400" kern="1200" noProof="0" dirty="0"/>
        </a:p>
      </dsp:txBody>
      <dsp:txXfrm>
        <a:off x="300820" y="2873537"/>
        <a:ext cx="2012300" cy="1241443"/>
      </dsp:txXfrm>
    </dsp:sp>
    <dsp:sp modelId="{0BAA92E7-E2E3-3A4B-8CB2-B598F52E0EF7}">
      <dsp:nvSpPr>
        <dsp:cNvPr id="0" name=""/>
        <dsp:cNvSpPr/>
      </dsp:nvSpPr>
      <dsp:spPr>
        <a:xfrm>
          <a:off x="2808833" y="0"/>
          <a:ext cx="2611933" cy="43735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 val="7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err="1" smtClean="0"/>
            <a:t>Deshumanisation</a:t>
          </a:r>
          <a:endParaRPr lang="en-US" sz="2600" kern="1200" noProof="0" dirty="0"/>
        </a:p>
      </dsp:txBody>
      <dsp:txXfrm>
        <a:off x="2808833" y="0"/>
        <a:ext cx="2611933" cy="1312068"/>
      </dsp:txXfrm>
    </dsp:sp>
    <dsp:sp modelId="{F1F72FC2-43EA-994D-9F3B-9C3C740F5BA9}">
      <dsp:nvSpPr>
        <dsp:cNvPr id="0" name=""/>
        <dsp:cNvSpPr/>
      </dsp:nvSpPr>
      <dsp:spPr>
        <a:xfrm>
          <a:off x="3070026" y="1313350"/>
          <a:ext cx="2089546" cy="131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err="1" smtClean="0"/>
            <a:t>Insensibilité</a:t>
          </a:r>
          <a:endParaRPr lang="en-US" sz="2400" kern="1200" noProof="0" dirty="0"/>
        </a:p>
      </dsp:txBody>
      <dsp:txXfrm>
        <a:off x="3108649" y="1351973"/>
        <a:ext cx="2012300" cy="1241443"/>
      </dsp:txXfrm>
    </dsp:sp>
    <dsp:sp modelId="{7C82BCB9-8243-DE4A-AB15-3E6935B5E0A4}">
      <dsp:nvSpPr>
        <dsp:cNvPr id="0" name=""/>
        <dsp:cNvSpPr/>
      </dsp:nvSpPr>
      <dsp:spPr>
        <a:xfrm>
          <a:off x="3070026" y="2834914"/>
          <a:ext cx="2089546" cy="131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err="1" smtClean="0"/>
            <a:t>Manque</a:t>
          </a:r>
          <a:r>
            <a:rPr lang="en-US" sz="2400" kern="1200" noProof="0" dirty="0" smtClean="0"/>
            <a:t> d’amour</a:t>
          </a:r>
          <a:endParaRPr lang="en-US" sz="2400" kern="1200" noProof="0" dirty="0"/>
        </a:p>
      </dsp:txBody>
      <dsp:txXfrm>
        <a:off x="3108649" y="2873537"/>
        <a:ext cx="2012300" cy="1241443"/>
      </dsp:txXfrm>
    </dsp:sp>
    <dsp:sp modelId="{6427A3C3-381F-C347-876F-31621A578C47}">
      <dsp:nvSpPr>
        <dsp:cNvPr id="0" name=""/>
        <dsp:cNvSpPr/>
      </dsp:nvSpPr>
      <dsp:spPr>
        <a:xfrm>
          <a:off x="5616661" y="0"/>
          <a:ext cx="2611933" cy="43735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 val="7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err="1" smtClean="0"/>
            <a:t>Pouvoir</a:t>
          </a:r>
          <a:r>
            <a:rPr lang="en-US" sz="2600" kern="1200" noProof="0" dirty="0" smtClean="0"/>
            <a:t> </a:t>
          </a:r>
          <a:r>
            <a:rPr lang="en-US" sz="2600" kern="1200" noProof="0" dirty="0" err="1" smtClean="0"/>
            <a:t>destructeur</a:t>
          </a:r>
          <a:endParaRPr lang="en-US" sz="2600" kern="1200" noProof="0" dirty="0"/>
        </a:p>
      </dsp:txBody>
      <dsp:txXfrm>
        <a:off x="5616661" y="0"/>
        <a:ext cx="2611933" cy="1312068"/>
      </dsp:txXfrm>
    </dsp:sp>
    <dsp:sp modelId="{0802FC96-8DF6-5242-881C-E7D33FD077C7}">
      <dsp:nvSpPr>
        <dsp:cNvPr id="0" name=""/>
        <dsp:cNvSpPr/>
      </dsp:nvSpPr>
      <dsp:spPr>
        <a:xfrm>
          <a:off x="5877855" y="1313350"/>
          <a:ext cx="2089546" cy="131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err="1" smtClean="0"/>
            <a:t>Calomniateurs</a:t>
          </a:r>
          <a:r>
            <a:rPr lang="en-US" sz="2400" kern="1200" noProof="0" dirty="0" smtClean="0"/>
            <a:t> </a:t>
          </a:r>
          <a:r>
            <a:rPr lang="en-US" sz="2400" kern="1200" noProof="0" dirty="0" err="1" smtClean="0"/>
            <a:t>Licencieux</a:t>
          </a:r>
          <a:endParaRPr lang="en-US" sz="2400" kern="1200" noProof="0" dirty="0"/>
        </a:p>
      </dsp:txBody>
      <dsp:txXfrm>
        <a:off x="5916478" y="1351973"/>
        <a:ext cx="2012300" cy="1241443"/>
      </dsp:txXfrm>
    </dsp:sp>
    <dsp:sp modelId="{F69A0059-BB9C-FF4D-808C-237CAF840186}">
      <dsp:nvSpPr>
        <dsp:cNvPr id="0" name=""/>
        <dsp:cNvSpPr/>
      </dsp:nvSpPr>
      <dsp:spPr>
        <a:xfrm>
          <a:off x="5877855" y="2834914"/>
          <a:ext cx="2089546" cy="1318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err="1" smtClean="0"/>
            <a:t>Brutaux</a:t>
          </a:r>
          <a:endParaRPr lang="es-ES_tradnl" sz="2400" kern="1200" noProof="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Non-amateurs du </a:t>
          </a:r>
          <a:r>
            <a:rPr lang="en-US" sz="2400" kern="1200" dirty="0" err="1" smtClean="0"/>
            <a:t>bien</a:t>
          </a:r>
          <a:endParaRPr lang="es-ES_tradnl" sz="2400" kern="1200" noProof="0" dirty="0"/>
        </a:p>
      </dsp:txBody>
      <dsp:txXfrm>
        <a:off x="5916478" y="2873537"/>
        <a:ext cx="2012300" cy="1241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57E5-0204-3F4A-B597-DCCC984652D8}" type="datetimeFigureOut">
              <a:rPr lang="es-ES" smtClean="0"/>
              <a:t>24/1/17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1DFAA-9B9D-AF45-8A8E-F3321C5CA5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63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1F8A-6082-704E-95BC-74245CF32087}" type="datetimeFigureOut">
              <a:rPr lang="es-ES" smtClean="0"/>
              <a:t>24/1/17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F0B3-A32B-2840-BE6A-B26C9CDC4E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05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034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0519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27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5FEA-AC2D-584C-8448-7DD13439533D}" type="datetime2">
              <a:rPr lang="es-ES" smtClean="0"/>
              <a:t>martes, 24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8968-14BE-6F41-AD8D-E004D50BDA4D}" type="datetime2">
              <a:rPr lang="es-ES" smtClean="0"/>
              <a:t>martes, 24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2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6BA9-6ABA-CB46-BF55-FC77BE8A4D8D}" type="datetime2">
              <a:rPr lang="es-ES" smtClean="0"/>
              <a:t>martes, 24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39E1-A295-F54A-B4E2-C709B36EB248}" type="datetime2">
              <a:rPr lang="es-ES" smtClean="0"/>
              <a:t>martes, 24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5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CFDF-F83A-8746-BCC5-CD081E5F6724}" type="datetime2">
              <a:rPr lang="es-ES" smtClean="0"/>
              <a:t>martes, 24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9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DF16-7257-3148-A47D-BF89E0D432FC}" type="datetime2">
              <a:rPr lang="es-ES" smtClean="0"/>
              <a:t>martes, 24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18F3-A080-4F40-A33F-1714140F9876}" type="datetime2">
              <a:rPr lang="es-ES" smtClean="0"/>
              <a:t>martes, 24 de enero de 2017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4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9821-705D-BB47-B0BC-4889626845C2}" type="datetime2">
              <a:rPr lang="es-ES" smtClean="0"/>
              <a:t>martes, 24 de enero de 2017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4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51C7-10B7-204A-A0E0-A429A11F06BD}" type="datetime2">
              <a:rPr lang="es-ES" smtClean="0"/>
              <a:t>martes, 24 de enero de 2017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3EDA-FDEB-0E46-A246-106DB7F9303B}" type="datetime2">
              <a:rPr lang="es-ES" smtClean="0"/>
              <a:t>martes, 24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39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F476-75D6-6045-BDEA-E95E837A2AE1}" type="datetime2">
              <a:rPr lang="es-ES" smtClean="0"/>
              <a:t>martes, 24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8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619B5-F61C-454D-B99A-C8C28004095B}" type="datetime2">
              <a:rPr lang="es-ES" smtClean="0"/>
              <a:t>martes, 24 de enero de 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6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Relationship Id="rId3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PT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88084"/>
            <a:ext cx="8229600" cy="1143000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Montée</a:t>
            </a:r>
            <a:r>
              <a:rPr lang="en-US" dirty="0">
                <a:solidFill>
                  <a:srgbClr val="FFFFFF"/>
                </a:solidFill>
              </a:rPr>
              <a:t> du </a:t>
            </a:r>
            <a:r>
              <a:rPr lang="en-US" dirty="0" err="1">
                <a:solidFill>
                  <a:srgbClr val="FFFFFF"/>
                </a:solidFill>
              </a:rPr>
              <a:t>matérialisme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200324" y="2391194"/>
            <a:ext cx="6157946" cy="4525963"/>
          </a:xfrm>
        </p:spPr>
        <p:txBody>
          <a:bodyPr>
            <a:normAutofit/>
          </a:bodyPr>
          <a:lstStyle/>
          <a:p>
            <a:r>
              <a:rPr lang="es-ES_tradnl" sz="2400" i="1" dirty="0" err="1">
                <a:solidFill>
                  <a:srgbClr val="FFFFFF"/>
                </a:solidFill>
              </a:rPr>
              <a:t>Filárguroi</a:t>
            </a:r>
            <a:r>
              <a:rPr lang="es-ES_tradnl" sz="2400" dirty="0">
                <a:solidFill>
                  <a:srgbClr val="FFFFFF"/>
                </a:solidFill>
              </a:rPr>
              <a:t>, « amateurs </a:t>
            </a:r>
            <a:r>
              <a:rPr lang="es-ES_tradnl" sz="2400" dirty="0" err="1">
                <a:solidFill>
                  <a:srgbClr val="FFFFFF"/>
                </a:solidFill>
              </a:rPr>
              <a:t>d'argent</a:t>
            </a:r>
            <a:r>
              <a:rPr lang="es-ES_tradnl" sz="2400" dirty="0">
                <a:solidFill>
                  <a:srgbClr val="FFFFFF"/>
                </a:solidFill>
              </a:rPr>
              <a:t> </a:t>
            </a:r>
            <a:r>
              <a:rPr lang="es-ES_tradnl" sz="2400" dirty="0" smtClean="0">
                <a:solidFill>
                  <a:srgbClr val="FFFFFF"/>
                </a:solidFill>
              </a:rPr>
              <a:t>».</a:t>
            </a:r>
          </a:p>
          <a:p>
            <a:r>
              <a:rPr lang="es-ES_tradnl" sz="2400" dirty="0" smtClean="0">
                <a:solidFill>
                  <a:srgbClr val="FFFFFF"/>
                </a:solidFill>
              </a:rPr>
              <a:t>Se </a:t>
            </a:r>
            <a:r>
              <a:rPr lang="es-ES_tradnl" sz="2400" dirty="0">
                <a:solidFill>
                  <a:srgbClr val="FFFFFF"/>
                </a:solidFill>
              </a:rPr>
              <a:t>faire de </a:t>
            </a:r>
            <a:r>
              <a:rPr lang="es-ES_tradnl" sz="2400" dirty="0" err="1">
                <a:solidFill>
                  <a:srgbClr val="FFFFFF"/>
                </a:solidFill>
              </a:rPr>
              <a:t>l'argent</a:t>
            </a:r>
            <a:r>
              <a:rPr lang="es-ES_tradnl" sz="2400" dirty="0">
                <a:solidFill>
                  <a:srgbClr val="FFFFFF"/>
                </a:solidFill>
              </a:rPr>
              <a:t> </a:t>
            </a:r>
            <a:r>
              <a:rPr lang="es-ES_tradnl" sz="2400" dirty="0" err="1">
                <a:solidFill>
                  <a:srgbClr val="FFFFFF"/>
                </a:solidFill>
              </a:rPr>
              <a:t>est</a:t>
            </a:r>
            <a:r>
              <a:rPr lang="es-ES_tradnl" sz="2400" dirty="0">
                <a:solidFill>
                  <a:srgbClr val="FFFFFF"/>
                </a:solidFill>
              </a:rPr>
              <a:t> </a:t>
            </a:r>
            <a:r>
              <a:rPr lang="es-ES_tradnl" sz="2400" dirty="0" err="1">
                <a:solidFill>
                  <a:srgbClr val="FFFFFF"/>
                </a:solidFill>
              </a:rPr>
              <a:t>l'objectif</a:t>
            </a:r>
            <a:r>
              <a:rPr lang="es-ES_tradnl" sz="2400" dirty="0">
                <a:solidFill>
                  <a:srgbClr val="FFFFFF"/>
                </a:solidFill>
              </a:rPr>
              <a:t> principal </a:t>
            </a:r>
            <a:r>
              <a:rPr lang="es-ES_tradnl" sz="2400" dirty="0" err="1">
                <a:solidFill>
                  <a:srgbClr val="FFFFFF"/>
                </a:solidFill>
              </a:rPr>
              <a:t>dans</a:t>
            </a:r>
            <a:r>
              <a:rPr lang="es-ES_tradnl" sz="2400" dirty="0">
                <a:solidFill>
                  <a:srgbClr val="FFFFFF"/>
                </a:solidFill>
              </a:rPr>
              <a:t> la vie de </a:t>
            </a:r>
            <a:r>
              <a:rPr lang="es-ES_tradnl" sz="2400" dirty="0" err="1">
                <a:solidFill>
                  <a:srgbClr val="FFFFFF"/>
                </a:solidFill>
              </a:rPr>
              <a:t>beaucoup</a:t>
            </a:r>
            <a:r>
              <a:rPr lang="es-ES_tradnl" sz="2400" dirty="0">
                <a:solidFill>
                  <a:srgbClr val="FFFFFF"/>
                </a:solidFill>
              </a:rPr>
              <a:t> de </a:t>
            </a:r>
            <a:r>
              <a:rPr lang="es-ES_tradnl" sz="2400" dirty="0" err="1" smtClean="0">
                <a:solidFill>
                  <a:srgbClr val="FFFFFF"/>
                </a:solidFill>
              </a:rPr>
              <a:t>personnes</a:t>
            </a:r>
            <a:r>
              <a:rPr lang="es-ES_tradnl" sz="24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s-ES_tradnl" sz="2400" dirty="0" err="1" smtClean="0">
                <a:solidFill>
                  <a:srgbClr val="FFFFFF"/>
                </a:solidFill>
              </a:rPr>
              <a:t>Il</a:t>
            </a:r>
            <a:r>
              <a:rPr lang="es-ES_tradnl" sz="2400" dirty="0" smtClean="0">
                <a:solidFill>
                  <a:srgbClr val="FFFFFF"/>
                </a:solidFill>
              </a:rPr>
              <a:t> </a:t>
            </a:r>
            <a:r>
              <a:rPr lang="es-ES_tradnl" sz="2400" dirty="0" err="1">
                <a:solidFill>
                  <a:srgbClr val="FFFFFF"/>
                </a:solidFill>
              </a:rPr>
              <a:t>n'y</a:t>
            </a:r>
            <a:r>
              <a:rPr lang="es-ES_tradnl" sz="2400" dirty="0">
                <a:solidFill>
                  <a:srgbClr val="FFFFFF"/>
                </a:solidFill>
              </a:rPr>
              <a:t> a </a:t>
            </a:r>
            <a:r>
              <a:rPr lang="es-ES_tradnl" sz="2400" dirty="0" err="1">
                <a:solidFill>
                  <a:srgbClr val="FFFFFF"/>
                </a:solidFill>
              </a:rPr>
              <a:t>pas</a:t>
            </a:r>
            <a:r>
              <a:rPr lang="es-ES_tradnl" sz="2400" dirty="0">
                <a:solidFill>
                  <a:srgbClr val="FFFFFF"/>
                </a:solidFill>
              </a:rPr>
              <a:t> de place </a:t>
            </a:r>
            <a:r>
              <a:rPr lang="es-ES_tradnl" sz="2400" dirty="0" err="1">
                <a:solidFill>
                  <a:srgbClr val="FFFFFF"/>
                </a:solidFill>
              </a:rPr>
              <a:t>pour</a:t>
            </a:r>
            <a:r>
              <a:rPr lang="es-ES_tradnl" sz="2400" dirty="0">
                <a:solidFill>
                  <a:srgbClr val="FFFFFF"/>
                </a:solidFill>
              </a:rPr>
              <a:t> les </a:t>
            </a:r>
            <a:r>
              <a:rPr lang="es-ES_tradnl" sz="2400" dirty="0" err="1">
                <a:solidFill>
                  <a:srgbClr val="FFFFFF"/>
                </a:solidFill>
              </a:rPr>
              <a:t>valeurs</a:t>
            </a:r>
            <a:r>
              <a:rPr lang="es-ES_tradnl" sz="2400" dirty="0">
                <a:solidFill>
                  <a:srgbClr val="FFFFFF"/>
                </a:solidFill>
              </a:rPr>
              <a:t> morales.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L'amertume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comme</a:t>
            </a:r>
            <a:r>
              <a:rPr lang="en-US" dirty="0">
                <a:solidFill>
                  <a:srgbClr val="FFFFFF"/>
                </a:solidFill>
              </a:rPr>
              <a:t> un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mode </a:t>
            </a:r>
            <a:r>
              <a:rPr lang="en-US" dirty="0">
                <a:solidFill>
                  <a:srgbClr val="FFFFFF"/>
                </a:solidFill>
              </a:rPr>
              <a:t>de vie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500" i="1" dirty="0" err="1">
                <a:solidFill>
                  <a:srgbClr val="FFFFFF"/>
                </a:solidFill>
              </a:rPr>
              <a:t>Ajáristos</a:t>
            </a:r>
            <a:r>
              <a:rPr lang="es-ES_tradnl" sz="2500" dirty="0">
                <a:solidFill>
                  <a:srgbClr val="FFFFFF"/>
                </a:solidFill>
              </a:rPr>
              <a:t>, « </a:t>
            </a:r>
            <a:r>
              <a:rPr lang="es-ES_tradnl" sz="2500" dirty="0" err="1">
                <a:solidFill>
                  <a:srgbClr val="FFFFFF"/>
                </a:solidFill>
              </a:rPr>
              <a:t>ingrat</a:t>
            </a:r>
            <a:r>
              <a:rPr lang="es-ES_tradnl" sz="2500" dirty="0">
                <a:solidFill>
                  <a:srgbClr val="FFFFFF"/>
                </a:solidFill>
              </a:rPr>
              <a:t> </a:t>
            </a:r>
            <a:r>
              <a:rPr lang="es-ES_tradnl" sz="2500" dirty="0" smtClean="0">
                <a:solidFill>
                  <a:srgbClr val="FFFFFF"/>
                </a:solidFill>
              </a:rPr>
              <a:t>».</a:t>
            </a:r>
          </a:p>
          <a:p>
            <a:r>
              <a:rPr lang="es-ES_tradnl" sz="2500" dirty="0" smtClean="0">
                <a:solidFill>
                  <a:srgbClr val="FFFFFF"/>
                </a:solidFill>
              </a:rPr>
              <a:t>La </a:t>
            </a:r>
            <a:r>
              <a:rPr lang="es-ES_tradnl" sz="2500" dirty="0" err="1">
                <a:solidFill>
                  <a:srgbClr val="FFFFFF"/>
                </a:solidFill>
              </a:rPr>
              <a:t>gratitude</a:t>
            </a:r>
            <a:r>
              <a:rPr lang="es-ES_tradnl" sz="2500" dirty="0">
                <a:solidFill>
                  <a:srgbClr val="FFFFFF"/>
                </a:solidFill>
              </a:rPr>
              <a:t> </a:t>
            </a:r>
            <a:r>
              <a:rPr lang="es-ES_tradnl" sz="2500" dirty="0" err="1">
                <a:solidFill>
                  <a:srgbClr val="FFFFFF"/>
                </a:solidFill>
              </a:rPr>
              <a:t>est</a:t>
            </a:r>
            <a:r>
              <a:rPr lang="es-ES_tradnl" sz="2500" dirty="0">
                <a:solidFill>
                  <a:srgbClr val="FFFFFF"/>
                </a:solidFill>
              </a:rPr>
              <a:t> une </a:t>
            </a:r>
            <a:r>
              <a:rPr lang="es-ES_tradnl" sz="2500" dirty="0" err="1">
                <a:solidFill>
                  <a:srgbClr val="FFFFFF"/>
                </a:solidFill>
              </a:rPr>
              <a:t>manière</a:t>
            </a:r>
            <a:r>
              <a:rPr lang="es-ES_tradnl" sz="2500" dirty="0">
                <a:solidFill>
                  <a:srgbClr val="FFFFFF"/>
                </a:solidFill>
              </a:rPr>
              <a:t> </a:t>
            </a:r>
            <a:r>
              <a:rPr lang="es-ES_tradnl" sz="2500" dirty="0" err="1">
                <a:solidFill>
                  <a:srgbClr val="FFFFFF"/>
                </a:solidFill>
              </a:rPr>
              <a:t>d'apporter</a:t>
            </a:r>
            <a:r>
              <a:rPr lang="es-ES_tradnl" sz="2500" dirty="0">
                <a:solidFill>
                  <a:srgbClr val="FFFFFF"/>
                </a:solidFill>
              </a:rPr>
              <a:t> de la </a:t>
            </a:r>
            <a:r>
              <a:rPr lang="es-ES_tradnl" sz="2500" dirty="0" err="1">
                <a:solidFill>
                  <a:srgbClr val="FFFFFF"/>
                </a:solidFill>
              </a:rPr>
              <a:t>paix</a:t>
            </a:r>
            <a:r>
              <a:rPr lang="es-ES_tradnl" sz="2500" dirty="0">
                <a:solidFill>
                  <a:srgbClr val="FFFFFF"/>
                </a:solidFill>
              </a:rPr>
              <a:t> </a:t>
            </a:r>
            <a:r>
              <a:rPr lang="es-ES_tradnl" sz="2500" dirty="0" err="1">
                <a:solidFill>
                  <a:srgbClr val="FFFFFF"/>
                </a:solidFill>
              </a:rPr>
              <a:t>au</a:t>
            </a:r>
            <a:r>
              <a:rPr lang="es-ES_tradnl" sz="2500" dirty="0">
                <a:solidFill>
                  <a:srgbClr val="FFFFFF"/>
                </a:solidFill>
              </a:rPr>
              <a:t> </a:t>
            </a:r>
            <a:r>
              <a:rPr lang="es-ES_tradnl" sz="2500" dirty="0" err="1" smtClean="0">
                <a:solidFill>
                  <a:srgbClr val="FFFFFF"/>
                </a:solidFill>
              </a:rPr>
              <a:t>coeur</a:t>
            </a:r>
            <a:r>
              <a:rPr lang="es-ES_tradnl" sz="25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s-ES_tradnl" sz="2500" i="1" dirty="0" err="1" smtClean="0">
                <a:solidFill>
                  <a:srgbClr val="FFFFFF"/>
                </a:solidFill>
              </a:rPr>
              <a:t>Anósios</a:t>
            </a:r>
            <a:r>
              <a:rPr lang="es-ES_tradnl" sz="2500" dirty="0">
                <a:solidFill>
                  <a:srgbClr val="FFFFFF"/>
                </a:solidFill>
              </a:rPr>
              <a:t>, « </a:t>
            </a:r>
            <a:r>
              <a:rPr lang="es-ES_tradnl" sz="2500" dirty="0" err="1">
                <a:solidFill>
                  <a:srgbClr val="FFFFFF"/>
                </a:solidFill>
              </a:rPr>
              <a:t>impie</a:t>
            </a:r>
            <a:r>
              <a:rPr lang="es-ES_tradnl" sz="2500" dirty="0">
                <a:solidFill>
                  <a:srgbClr val="FFFFFF"/>
                </a:solidFill>
              </a:rPr>
              <a:t> </a:t>
            </a:r>
            <a:r>
              <a:rPr lang="es-ES_tradnl" sz="2500" dirty="0" smtClean="0">
                <a:solidFill>
                  <a:srgbClr val="FFFFFF"/>
                </a:solidFill>
              </a:rPr>
              <a:t>».</a:t>
            </a:r>
          </a:p>
          <a:p>
            <a:r>
              <a:rPr lang="es-ES_tradnl" sz="2500" dirty="0" smtClean="0">
                <a:solidFill>
                  <a:srgbClr val="FFFFFF"/>
                </a:solidFill>
              </a:rPr>
              <a:t>Le </a:t>
            </a:r>
            <a:r>
              <a:rPr lang="es-ES_tradnl" sz="2500" dirty="0">
                <a:solidFill>
                  <a:srgbClr val="FFFFFF"/>
                </a:solidFill>
              </a:rPr>
              <a:t>manque de </a:t>
            </a:r>
            <a:r>
              <a:rPr lang="es-ES_tradnl" sz="2500" dirty="0" err="1">
                <a:solidFill>
                  <a:srgbClr val="FFFFFF"/>
                </a:solidFill>
              </a:rPr>
              <a:t>gratitude</a:t>
            </a:r>
            <a:r>
              <a:rPr lang="es-ES_tradnl" sz="2500" dirty="0">
                <a:solidFill>
                  <a:srgbClr val="FFFFFF"/>
                </a:solidFill>
              </a:rPr>
              <a:t> </a:t>
            </a:r>
            <a:r>
              <a:rPr lang="es-ES_tradnl" sz="2500" dirty="0" err="1">
                <a:solidFill>
                  <a:srgbClr val="FFFFFF"/>
                </a:solidFill>
              </a:rPr>
              <a:t>fait</a:t>
            </a:r>
            <a:r>
              <a:rPr lang="es-ES_tradnl" sz="2500" dirty="0">
                <a:solidFill>
                  <a:srgbClr val="FFFFFF"/>
                </a:solidFill>
              </a:rPr>
              <a:t> </a:t>
            </a:r>
            <a:r>
              <a:rPr lang="es-ES_tradnl" sz="2500" dirty="0" err="1">
                <a:solidFill>
                  <a:srgbClr val="FFFFFF"/>
                </a:solidFill>
              </a:rPr>
              <a:t>émerger</a:t>
            </a:r>
            <a:r>
              <a:rPr lang="es-ES_tradnl" sz="2500" dirty="0">
                <a:solidFill>
                  <a:srgbClr val="FFFFFF"/>
                </a:solidFill>
              </a:rPr>
              <a:t> le mal </a:t>
            </a:r>
            <a:r>
              <a:rPr lang="es-ES_tradnl" sz="2500" dirty="0" err="1">
                <a:solidFill>
                  <a:srgbClr val="FFFFFF"/>
                </a:solidFill>
              </a:rPr>
              <a:t>dans</a:t>
            </a:r>
            <a:r>
              <a:rPr lang="es-ES_tradnl" sz="2500" dirty="0">
                <a:solidFill>
                  <a:srgbClr val="FFFFFF"/>
                </a:solidFill>
              </a:rPr>
              <a:t> les </a:t>
            </a:r>
            <a:r>
              <a:rPr lang="es-ES_tradnl" sz="2500" dirty="0" smtClean="0">
                <a:solidFill>
                  <a:srgbClr val="FFFFFF"/>
                </a:solidFill>
              </a:rPr>
              <a:t>gens.</a:t>
            </a:r>
          </a:p>
          <a:p>
            <a:r>
              <a:rPr lang="es-ES_tradnl" sz="2500" i="1" dirty="0" err="1" smtClean="0">
                <a:solidFill>
                  <a:srgbClr val="FFFFFF"/>
                </a:solidFill>
              </a:rPr>
              <a:t>Astorgos</a:t>
            </a:r>
            <a:r>
              <a:rPr lang="es-ES_tradnl" sz="2500" dirty="0">
                <a:solidFill>
                  <a:srgbClr val="FFFFFF"/>
                </a:solidFill>
              </a:rPr>
              <a:t>, « </a:t>
            </a:r>
            <a:r>
              <a:rPr lang="es-ES_tradnl" sz="2500" dirty="0" err="1">
                <a:solidFill>
                  <a:srgbClr val="FFFFFF"/>
                </a:solidFill>
              </a:rPr>
              <a:t>sans</a:t>
            </a:r>
            <a:r>
              <a:rPr lang="es-ES_tradnl" sz="2500" dirty="0">
                <a:solidFill>
                  <a:srgbClr val="FFFFFF"/>
                </a:solidFill>
              </a:rPr>
              <a:t> </a:t>
            </a:r>
            <a:r>
              <a:rPr lang="es-ES_tradnl" sz="2500" dirty="0" err="1">
                <a:solidFill>
                  <a:srgbClr val="FFFFFF"/>
                </a:solidFill>
              </a:rPr>
              <a:t>amour</a:t>
            </a:r>
            <a:r>
              <a:rPr lang="es-ES_tradnl" sz="2500" dirty="0">
                <a:solidFill>
                  <a:srgbClr val="FFFFFF"/>
                </a:solidFill>
              </a:rPr>
              <a:t> </a:t>
            </a:r>
            <a:r>
              <a:rPr lang="es-ES_tradnl" sz="2500" dirty="0" smtClean="0">
                <a:solidFill>
                  <a:srgbClr val="FFFFFF"/>
                </a:solidFill>
              </a:rPr>
              <a:t>».</a:t>
            </a:r>
          </a:p>
          <a:p>
            <a:r>
              <a:rPr lang="es-ES_tradnl" sz="2500" dirty="0" err="1" smtClean="0">
                <a:solidFill>
                  <a:srgbClr val="FFFFFF"/>
                </a:solidFill>
              </a:rPr>
              <a:t>L'incapacité</a:t>
            </a:r>
            <a:r>
              <a:rPr lang="es-ES_tradnl" sz="2500" dirty="0" smtClean="0">
                <a:solidFill>
                  <a:srgbClr val="FFFFFF"/>
                </a:solidFill>
              </a:rPr>
              <a:t> </a:t>
            </a:r>
            <a:r>
              <a:rPr lang="es-ES_tradnl" sz="2500" dirty="0" err="1">
                <a:solidFill>
                  <a:srgbClr val="FFFFFF"/>
                </a:solidFill>
              </a:rPr>
              <a:t>d'aimer</a:t>
            </a:r>
            <a:r>
              <a:rPr lang="es-ES_tradnl" sz="2500" dirty="0">
                <a:solidFill>
                  <a:srgbClr val="FFFFFF"/>
                </a:solidFill>
              </a:rPr>
              <a:t> </a:t>
            </a:r>
            <a:r>
              <a:rPr lang="es-ES_tradnl" sz="2500" dirty="0" err="1">
                <a:solidFill>
                  <a:srgbClr val="FFFFFF"/>
                </a:solidFill>
              </a:rPr>
              <a:t>sera</a:t>
            </a:r>
            <a:r>
              <a:rPr lang="es-ES_tradnl" sz="2500" dirty="0">
                <a:solidFill>
                  <a:srgbClr val="FFFFFF"/>
                </a:solidFill>
              </a:rPr>
              <a:t> une des principales </a:t>
            </a:r>
            <a:r>
              <a:rPr lang="es-ES_tradnl" sz="2500" dirty="0" err="1">
                <a:solidFill>
                  <a:srgbClr val="FFFFFF"/>
                </a:solidFill>
              </a:rPr>
              <a:t>caractéristiques</a:t>
            </a:r>
            <a:r>
              <a:rPr lang="es-ES_tradnl" sz="2500" dirty="0">
                <a:solidFill>
                  <a:srgbClr val="FFFFFF"/>
                </a:solidFill>
              </a:rPr>
              <a:t> de la </a:t>
            </a:r>
            <a:r>
              <a:rPr lang="es-ES_tradnl" sz="2500" dirty="0" err="1">
                <a:solidFill>
                  <a:srgbClr val="FFFFFF"/>
                </a:solidFill>
              </a:rPr>
              <a:t>société</a:t>
            </a:r>
            <a:r>
              <a:rPr lang="es-ES_tradnl" sz="2500" dirty="0">
                <a:solidFill>
                  <a:srgbClr val="FFFFFF"/>
                </a:solidFill>
              </a:rPr>
              <a:t> </a:t>
            </a:r>
            <a:r>
              <a:rPr lang="es-ES_tradnl" sz="2500" dirty="0" err="1">
                <a:solidFill>
                  <a:srgbClr val="FFFFFF"/>
                </a:solidFill>
              </a:rPr>
              <a:t>avant</a:t>
            </a:r>
            <a:r>
              <a:rPr lang="es-ES_tradnl" sz="2500" dirty="0">
                <a:solidFill>
                  <a:srgbClr val="FFFFFF"/>
                </a:solidFill>
              </a:rPr>
              <a:t> la </a:t>
            </a:r>
            <a:r>
              <a:rPr lang="es-ES_tradnl" sz="2500" dirty="0" err="1">
                <a:solidFill>
                  <a:srgbClr val="FFFFFF"/>
                </a:solidFill>
              </a:rPr>
              <a:t>venue</a:t>
            </a:r>
            <a:r>
              <a:rPr lang="es-ES_tradnl" sz="2500" dirty="0">
                <a:solidFill>
                  <a:srgbClr val="FFFFFF"/>
                </a:solidFill>
              </a:rPr>
              <a:t> du </a:t>
            </a:r>
            <a:r>
              <a:rPr lang="es-ES_tradnl" sz="2500" dirty="0" err="1">
                <a:solidFill>
                  <a:srgbClr val="FFFFFF"/>
                </a:solidFill>
              </a:rPr>
              <a:t>Christ</a:t>
            </a:r>
            <a:r>
              <a:rPr lang="es-ES_tradnl" sz="2500" dirty="0">
                <a:solidFill>
                  <a:srgbClr val="FFFFFF"/>
                </a:solidFill>
              </a:rPr>
              <a:t> sur ce monde (</a:t>
            </a:r>
            <a:r>
              <a:rPr lang="es-ES_tradnl" sz="2500" dirty="0" err="1">
                <a:solidFill>
                  <a:srgbClr val="FFFFFF"/>
                </a:solidFill>
              </a:rPr>
              <a:t>Matthieu</a:t>
            </a:r>
            <a:r>
              <a:rPr lang="es-ES_tradnl" sz="2500" dirty="0">
                <a:solidFill>
                  <a:srgbClr val="FFFFFF"/>
                </a:solidFill>
              </a:rPr>
              <a:t> 24 :12)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La </a:t>
            </a:r>
            <a:r>
              <a:rPr lang="en-US" dirty="0" err="1">
                <a:solidFill>
                  <a:srgbClr val="FFFFFF"/>
                </a:solidFill>
              </a:rPr>
              <a:t>voie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l'incrédulité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9780286"/>
              </p:ext>
            </p:extLst>
          </p:nvPr>
        </p:nvGraphicFramePr>
        <p:xfrm>
          <a:off x="457200" y="1752600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La </a:t>
            </a:r>
            <a:r>
              <a:rPr lang="en-US" dirty="0" err="1">
                <a:solidFill>
                  <a:srgbClr val="FFFFFF"/>
                </a:solidFill>
              </a:rPr>
              <a:t>voie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l'incrédulité</a:t>
            </a:r>
            <a:endParaRPr lang="es-ES_tradnl" dirty="0">
              <a:solidFill>
                <a:srgbClr val="FFFFFF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465593"/>
              </p:ext>
            </p:extLst>
          </p:nvPr>
        </p:nvGraphicFramePr>
        <p:xfrm>
          <a:off x="457200" y="1752600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335" y="1167855"/>
            <a:ext cx="7772400" cy="136207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LE PLAN ORIGINEL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premier couple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idx="1"/>
          </p:nvPr>
        </p:nvSpPr>
        <p:spPr>
          <a:xfrm>
            <a:off x="535362" y="1600200"/>
            <a:ext cx="817833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L'Éternel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dit</a:t>
            </a:r>
            <a:r>
              <a:rPr lang="en-US" sz="2400" dirty="0">
                <a:solidFill>
                  <a:srgbClr val="FFFFFF"/>
                </a:solidFill>
              </a:rPr>
              <a:t>: Il </a:t>
            </a:r>
            <a:r>
              <a:rPr lang="en-US" sz="2400" dirty="0" err="1">
                <a:solidFill>
                  <a:srgbClr val="FFFFFF"/>
                </a:solidFill>
              </a:rPr>
              <a:t>n'est</a:t>
            </a:r>
            <a:r>
              <a:rPr lang="en-US" sz="2400" dirty="0">
                <a:solidFill>
                  <a:srgbClr val="FFFFFF"/>
                </a:solidFill>
              </a:rPr>
              <a:t> pas bon que </a:t>
            </a:r>
            <a:r>
              <a:rPr lang="en-US" sz="2400" dirty="0" err="1">
                <a:solidFill>
                  <a:srgbClr val="FFFFFF"/>
                </a:solidFill>
              </a:rPr>
              <a:t>l'homme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seul</a:t>
            </a:r>
            <a:r>
              <a:rPr lang="en-US" sz="2400" dirty="0">
                <a:solidFill>
                  <a:srgbClr val="FFFFFF"/>
                </a:solidFill>
              </a:rPr>
              <a:t>; je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ferai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aide </a:t>
            </a:r>
            <a:r>
              <a:rPr lang="en-US" sz="2400" dirty="0" err="1">
                <a:solidFill>
                  <a:srgbClr val="FFFFFF"/>
                </a:solidFill>
              </a:rPr>
              <a:t>semblable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L'Éternel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forma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femme de la </a:t>
            </a:r>
            <a:r>
              <a:rPr lang="en-US" sz="2400" dirty="0" err="1">
                <a:solidFill>
                  <a:srgbClr val="FFFFFF"/>
                </a:solidFill>
              </a:rPr>
              <a:t>côte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qu'il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avait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prise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l'homme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l'amena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vers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l'homme</a:t>
            </a:r>
            <a:r>
              <a:rPr lang="en-US" sz="2400" dirty="0">
                <a:solidFill>
                  <a:srgbClr val="FFFFFF"/>
                </a:solidFill>
              </a:rPr>
              <a:t>. Et </a:t>
            </a:r>
            <a:r>
              <a:rPr lang="en-US" sz="2400" dirty="0" err="1">
                <a:solidFill>
                  <a:srgbClr val="FFFFFF"/>
                </a:solidFill>
              </a:rPr>
              <a:t>l'homme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dit</a:t>
            </a:r>
            <a:r>
              <a:rPr lang="en-US" sz="2400" dirty="0">
                <a:solidFill>
                  <a:srgbClr val="FFFFFF"/>
                </a:solidFill>
              </a:rPr>
              <a:t> : </a:t>
            </a:r>
            <a:r>
              <a:rPr lang="en-US" sz="2400" dirty="0" err="1">
                <a:solidFill>
                  <a:srgbClr val="FFFFFF"/>
                </a:solidFill>
              </a:rPr>
              <a:t>Voici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cette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fois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celle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mes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os</a:t>
            </a:r>
            <a:r>
              <a:rPr lang="en-US" sz="2400" dirty="0">
                <a:solidFill>
                  <a:srgbClr val="FFFFFF"/>
                </a:solidFill>
              </a:rPr>
              <a:t> et chair de ma chair! on </a:t>
            </a:r>
            <a:r>
              <a:rPr lang="en-US" sz="2400" dirty="0" err="1">
                <a:solidFill>
                  <a:srgbClr val="FFFFFF"/>
                </a:solidFill>
              </a:rPr>
              <a:t>l'appellera</a:t>
            </a:r>
            <a:r>
              <a:rPr lang="en-US" sz="2400" dirty="0">
                <a:solidFill>
                  <a:srgbClr val="FFFFFF"/>
                </a:solidFill>
              </a:rPr>
              <a:t> femme, </a:t>
            </a:r>
            <a:r>
              <a:rPr lang="en-US" sz="2400" dirty="0" err="1">
                <a:solidFill>
                  <a:srgbClr val="FFFFFF"/>
                </a:solidFill>
              </a:rPr>
              <a:t>parce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qu'elle</a:t>
            </a:r>
            <a:r>
              <a:rPr lang="en-US" sz="2400" dirty="0">
                <a:solidFill>
                  <a:srgbClr val="FFFFFF"/>
                </a:solidFill>
              </a:rPr>
              <a:t> a </a:t>
            </a:r>
            <a:r>
              <a:rPr lang="en-US" sz="2400" dirty="0" err="1">
                <a:solidFill>
                  <a:srgbClr val="FFFFFF"/>
                </a:solidFill>
              </a:rPr>
              <a:t>été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prise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l'homme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C'est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pourquoi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l'homme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quittera</a:t>
            </a:r>
            <a:r>
              <a:rPr lang="en-US" sz="2400" dirty="0">
                <a:solidFill>
                  <a:srgbClr val="FFFFFF"/>
                </a:solidFill>
              </a:rPr>
              <a:t> son </a:t>
            </a:r>
            <a:r>
              <a:rPr lang="en-US" sz="2400" dirty="0" err="1">
                <a:solidFill>
                  <a:srgbClr val="FFFFFF"/>
                </a:solidFill>
              </a:rPr>
              <a:t>père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mère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s'attachera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femme, et </a:t>
            </a:r>
            <a:r>
              <a:rPr lang="en-US" sz="2400" dirty="0" err="1">
                <a:solidFill>
                  <a:srgbClr val="FFFFFF"/>
                </a:solidFill>
              </a:rPr>
              <a:t>ils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deviendront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seule</a:t>
            </a:r>
            <a:r>
              <a:rPr lang="en-US" sz="2400" dirty="0">
                <a:solidFill>
                  <a:srgbClr val="FFFFFF"/>
                </a:solidFill>
              </a:rPr>
              <a:t> chair. </a:t>
            </a:r>
            <a:r>
              <a:rPr lang="en-US" sz="2400" dirty="0" err="1">
                <a:solidFill>
                  <a:srgbClr val="FFFFFF"/>
                </a:solidFill>
              </a:rPr>
              <a:t>L'homme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femme </a:t>
            </a:r>
            <a:r>
              <a:rPr lang="en-US" sz="2400" dirty="0" err="1">
                <a:solidFill>
                  <a:srgbClr val="FFFFFF"/>
                </a:solidFill>
              </a:rPr>
              <a:t>étaient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deux</a:t>
            </a:r>
            <a:r>
              <a:rPr lang="en-US" sz="2400" dirty="0">
                <a:solidFill>
                  <a:srgbClr val="FFFFFF"/>
                </a:solidFill>
              </a:rPr>
              <a:t> nus, et </a:t>
            </a:r>
            <a:r>
              <a:rPr lang="en-US" sz="2400" dirty="0" err="1">
                <a:solidFill>
                  <a:srgbClr val="FFFFFF"/>
                </a:solidFill>
              </a:rPr>
              <a:t>ils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n'en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avaient</a:t>
            </a:r>
            <a:r>
              <a:rPr lang="en-US" sz="2400" dirty="0">
                <a:solidFill>
                  <a:srgbClr val="FFFFFF"/>
                </a:solidFill>
              </a:rPr>
              <a:t> point </a:t>
            </a:r>
            <a:r>
              <a:rPr lang="en-US" sz="2400" dirty="0" err="1">
                <a:solidFill>
                  <a:srgbClr val="FFFFFF"/>
                </a:solidFill>
              </a:rPr>
              <a:t>honte</a:t>
            </a:r>
            <a:r>
              <a:rPr lang="en-US" sz="2400" dirty="0">
                <a:solidFill>
                  <a:srgbClr val="FFFFFF"/>
                </a:solidFill>
              </a:rPr>
              <a:t>. » </a:t>
            </a:r>
            <a:r>
              <a:rPr lang="en-US" sz="2400" dirty="0" smtClean="0">
                <a:solidFill>
                  <a:srgbClr val="FFFFFF"/>
                </a:solidFill>
              </a:rPr>
              <a:t>(</a:t>
            </a:r>
            <a:r>
              <a:rPr lang="en-US" sz="2400" dirty="0" err="1">
                <a:solidFill>
                  <a:srgbClr val="FFFFFF"/>
                </a:solidFill>
              </a:rPr>
              <a:t>Genèse</a:t>
            </a:r>
            <a:r>
              <a:rPr lang="en-US" sz="2400" dirty="0">
                <a:solidFill>
                  <a:srgbClr val="FFFFFF"/>
                </a:solidFill>
              </a:rPr>
              <a:t> 2 :18, 22-25)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 perceptions </a:t>
            </a:r>
            <a:r>
              <a:rPr lang="en-US" dirty="0" err="1">
                <a:solidFill>
                  <a:srgbClr val="FFFFFF"/>
                </a:solidFill>
              </a:rPr>
              <a:t>importantes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sz="half" idx="1"/>
          </p:nvPr>
        </p:nvSpPr>
        <p:spPr>
          <a:xfrm>
            <a:off x="457197" y="1500318"/>
            <a:ext cx="8390683" cy="1867148"/>
          </a:xfrm>
        </p:spPr>
        <p:txBody>
          <a:bodyPr>
            <a:normAutofit fontScale="92500"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Fondateur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l'Inventeur</a:t>
            </a:r>
            <a:r>
              <a:rPr lang="en-US" sz="2400" dirty="0">
                <a:solidFill>
                  <a:srgbClr val="FFFFFF"/>
                </a:solidFill>
              </a:rPr>
              <a:t> du </a:t>
            </a:r>
            <a:r>
              <a:rPr lang="en-US" sz="2400" dirty="0" err="1">
                <a:solidFill>
                  <a:srgbClr val="FFFFFF"/>
                </a:solidFill>
              </a:rPr>
              <a:t>mariage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 err="1">
                <a:solidFill>
                  <a:srgbClr val="FFFFFF"/>
                </a:solidFill>
              </a:rPr>
              <a:t>êtres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humains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créés</a:t>
            </a:r>
            <a:r>
              <a:rPr lang="en-US" sz="2400" dirty="0">
                <a:solidFill>
                  <a:srgbClr val="FFFFFF"/>
                </a:solidFill>
              </a:rPr>
              <a:t> pour </a:t>
            </a:r>
            <a:r>
              <a:rPr lang="en-US" sz="2400" dirty="0" err="1">
                <a:solidFill>
                  <a:srgbClr val="FFFFFF"/>
                </a:solidFill>
              </a:rPr>
              <a:t>l'association</a:t>
            </a:r>
            <a:r>
              <a:rPr lang="en-US" sz="2400" dirty="0">
                <a:solidFill>
                  <a:srgbClr val="FFFFFF"/>
                </a:solidFill>
              </a:rPr>
              <a:t> et le </a:t>
            </a:r>
            <a:r>
              <a:rPr lang="en-US" sz="2400" dirty="0" err="1">
                <a:solidFill>
                  <a:srgbClr val="FFFFFF"/>
                </a:solidFill>
              </a:rPr>
              <a:t>mariage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rgbClr val="FFFFFF"/>
                </a:solidFill>
              </a:rPr>
              <a:t>À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traver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mariage</a:t>
            </a:r>
            <a:r>
              <a:rPr lang="en-US" sz="2400" dirty="0">
                <a:solidFill>
                  <a:srgbClr val="FFFFFF"/>
                </a:solidFill>
              </a:rPr>
              <a:t>, les hommes et les femmes </a:t>
            </a:r>
            <a:r>
              <a:rPr lang="en-US" sz="2400" dirty="0" err="1">
                <a:solidFill>
                  <a:srgbClr val="FFFFFF"/>
                </a:solidFill>
              </a:rPr>
              <a:t>s'unissent</a:t>
            </a:r>
            <a:r>
              <a:rPr lang="en-US" sz="2400" dirty="0">
                <a:solidFill>
                  <a:srgbClr val="FFFFFF"/>
                </a:solidFill>
              </a:rPr>
              <a:t> du lien le plus </a:t>
            </a:r>
            <a:r>
              <a:rPr lang="en-US" sz="2400" dirty="0" err="1">
                <a:solidFill>
                  <a:srgbClr val="FFFFFF"/>
                </a:solidFill>
              </a:rPr>
              <a:t>étroit</a:t>
            </a:r>
            <a:r>
              <a:rPr lang="en-US" sz="2400" dirty="0">
                <a:solidFill>
                  <a:srgbClr val="FFFFFF"/>
                </a:solidFill>
              </a:rPr>
              <a:t>, plus </a:t>
            </a:r>
            <a:r>
              <a:rPr lang="en-US" sz="2400" dirty="0" err="1">
                <a:solidFill>
                  <a:srgbClr val="FFFFFF"/>
                </a:solidFill>
              </a:rPr>
              <a:t>étroit</a:t>
            </a:r>
            <a:r>
              <a:rPr lang="en-US" sz="2400" dirty="0">
                <a:solidFill>
                  <a:srgbClr val="FFFFFF"/>
                </a:solidFill>
              </a:rPr>
              <a:t> que la relation entre parents et </a:t>
            </a:r>
            <a:r>
              <a:rPr lang="en-US" sz="2400" dirty="0" err="1">
                <a:solidFill>
                  <a:srgbClr val="FFFFFF"/>
                </a:solidFill>
              </a:rPr>
              <a:t>enfants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Imagen 2" descr="ThinkstockPhotos-48267993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8500"/>
          <a:stretch/>
        </p:blipFill>
        <p:spPr>
          <a:xfrm>
            <a:off x="2797072" y="3438811"/>
            <a:ext cx="3553424" cy="301803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459" y="534193"/>
            <a:ext cx="7940381" cy="566738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 smtClean="0">
                <a:solidFill>
                  <a:srgbClr val="FFFFFF"/>
                </a:solidFill>
              </a:rPr>
              <a:t>Admiration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4281236" y="1443386"/>
            <a:ext cx="4752169" cy="456383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 dirty="0">
                <a:solidFill>
                  <a:srgbClr val="FFFFFF"/>
                </a:solidFill>
              </a:rPr>
              <a:t>« Celle qui </a:t>
            </a:r>
            <a:r>
              <a:rPr lang="en-US" sz="2600" dirty="0" err="1">
                <a:solidFill>
                  <a:srgbClr val="FFFFFF"/>
                </a:solidFill>
              </a:rPr>
              <a:t>est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os</a:t>
            </a:r>
            <a:r>
              <a:rPr lang="en-US" sz="2600" dirty="0">
                <a:solidFill>
                  <a:srgbClr val="FFFFFF"/>
                </a:solidFill>
              </a:rPr>
              <a:t> de </a:t>
            </a:r>
            <a:r>
              <a:rPr lang="en-US" sz="2600" dirty="0" err="1">
                <a:solidFill>
                  <a:srgbClr val="FFFFFF"/>
                </a:solidFill>
              </a:rPr>
              <a:t>mes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os</a:t>
            </a:r>
            <a:r>
              <a:rPr lang="en-US" sz="2600" dirty="0">
                <a:solidFill>
                  <a:srgbClr val="FFFFFF"/>
                </a:solidFill>
              </a:rPr>
              <a:t> et chair de ma chair. » </a:t>
            </a:r>
            <a:endParaRPr lang="en-US" sz="26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 err="1" smtClean="0">
                <a:solidFill>
                  <a:srgbClr val="FFFFFF"/>
                </a:solidFill>
              </a:rPr>
              <a:t>L'admiration</a:t>
            </a:r>
            <a:r>
              <a:rPr lang="en-US" sz="2600" dirty="0" smtClean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inclut</a:t>
            </a:r>
            <a:r>
              <a:rPr lang="en-US" sz="2600" dirty="0">
                <a:solidFill>
                  <a:srgbClr val="FFFFFF"/>
                </a:solidFill>
              </a:rPr>
              <a:t> la reconnaissance, le </a:t>
            </a:r>
            <a:r>
              <a:rPr lang="en-US" sz="2600" dirty="0" err="1">
                <a:solidFill>
                  <a:srgbClr val="FFFFFF"/>
                </a:solidFill>
              </a:rPr>
              <a:t>soin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l'appréciation</a:t>
            </a:r>
            <a:r>
              <a:rPr lang="en-US" sz="2600" dirty="0">
                <a:solidFill>
                  <a:srgbClr val="FFFFFF"/>
                </a:solidFill>
              </a:rPr>
              <a:t> et la </a:t>
            </a:r>
            <a:r>
              <a:rPr lang="en-US" sz="2600" dirty="0" err="1">
                <a:solidFill>
                  <a:srgbClr val="FFFFFF"/>
                </a:solidFill>
              </a:rPr>
              <a:t>louange</a:t>
            </a:r>
            <a:r>
              <a:rPr lang="en-US" sz="2600" dirty="0">
                <a:solidFill>
                  <a:srgbClr val="FFFFFF"/>
                </a:solidFill>
              </a:rPr>
              <a:t>.</a:t>
            </a:r>
            <a:endParaRPr lang="en-US" sz="26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8536" y="345983"/>
            <a:ext cx="7288264" cy="11430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Admiration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457199" y="1603135"/>
            <a:ext cx="5879026" cy="4525963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Tous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membres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famille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besoin</a:t>
            </a:r>
            <a:r>
              <a:rPr lang="en-US" sz="2400" dirty="0">
                <a:solidFill>
                  <a:srgbClr val="FFFFFF"/>
                </a:solidFill>
              </a:rPr>
              <a:t> de reconnaissance.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Nous </a:t>
            </a:r>
            <a:r>
              <a:rPr lang="en-US" sz="2400" dirty="0" err="1">
                <a:solidFill>
                  <a:srgbClr val="FFFFFF"/>
                </a:solidFill>
              </a:rPr>
              <a:t>avons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besoin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modestie</a:t>
            </a:r>
            <a:r>
              <a:rPr lang="en-US" sz="2400" dirty="0">
                <a:solidFill>
                  <a:srgbClr val="FFFFFF"/>
                </a:solidFill>
              </a:rPr>
              <a:t> pour </a:t>
            </a:r>
            <a:r>
              <a:rPr lang="en-US" sz="2400" dirty="0" err="1">
                <a:solidFill>
                  <a:srgbClr val="FFFFFF"/>
                </a:solidFill>
              </a:rPr>
              <a:t>reconnaître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vertues</a:t>
            </a:r>
            <a:r>
              <a:rPr lang="en-US" sz="2400" dirty="0">
                <a:solidFill>
                  <a:srgbClr val="FFFFFF"/>
                </a:solidFill>
              </a:rPr>
              <a:t> et les </a:t>
            </a:r>
            <a:r>
              <a:rPr lang="en-US" sz="2400" dirty="0" err="1">
                <a:solidFill>
                  <a:srgbClr val="FFFFFF"/>
                </a:solidFill>
              </a:rPr>
              <a:t>réussites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l'être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aimé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3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PT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692" y="648345"/>
            <a:ext cx="5486400" cy="566738"/>
          </a:xfrm>
        </p:spPr>
        <p:txBody>
          <a:bodyPr>
            <a:noAutofit/>
          </a:bodyPr>
          <a:lstStyle/>
          <a:p>
            <a:r>
              <a:rPr lang="en-US" sz="4400" b="0" dirty="0" err="1">
                <a:solidFill>
                  <a:srgbClr val="FFFFFF"/>
                </a:solidFill>
              </a:rPr>
              <a:t>Confiance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593542" y="1414849"/>
            <a:ext cx="8411317" cy="80486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« Et </a:t>
            </a:r>
            <a:r>
              <a:rPr lang="en-US" sz="2400" dirty="0" err="1">
                <a:solidFill>
                  <a:srgbClr val="FFFFFF"/>
                </a:solidFill>
              </a:rPr>
              <a:t>deviendront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seule</a:t>
            </a:r>
            <a:r>
              <a:rPr lang="en-US" sz="2400" dirty="0">
                <a:solidFill>
                  <a:srgbClr val="FFFFFF"/>
                </a:solidFill>
              </a:rPr>
              <a:t> chair. »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La </a:t>
            </a:r>
            <a:r>
              <a:rPr lang="en-US" sz="2400" dirty="0" err="1">
                <a:solidFill>
                  <a:srgbClr val="FFFFFF"/>
                </a:solidFill>
              </a:rPr>
              <a:t>confiance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c'est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l'intimité</a:t>
            </a:r>
            <a:r>
              <a:rPr lang="en-US" sz="2400" dirty="0">
                <a:solidFill>
                  <a:srgbClr val="FFFFFF"/>
                </a:solidFill>
              </a:rPr>
              <a:t>, la </a:t>
            </a:r>
            <a:r>
              <a:rPr lang="en-US" sz="2400" dirty="0" err="1">
                <a:solidFill>
                  <a:srgbClr val="FFFFFF"/>
                </a:solidFill>
              </a:rPr>
              <a:t>sécurité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l'espoir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l'honnêteté</a:t>
            </a:r>
            <a:r>
              <a:rPr lang="en-US" sz="2400" dirty="0">
                <a:solidFill>
                  <a:srgbClr val="FFFFFF"/>
                </a:solidFill>
              </a:rPr>
              <a:t> et la </a:t>
            </a:r>
            <a:r>
              <a:rPr lang="en-US" sz="2400" dirty="0" err="1">
                <a:solidFill>
                  <a:srgbClr val="FFFFFF"/>
                </a:solidFill>
              </a:rPr>
              <a:t>naturalité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8" descr="sub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1" y="3631810"/>
            <a:ext cx="4918619" cy="1127080"/>
          </a:xfrm>
          <a:prstGeom prst="rect">
            <a:avLst/>
          </a:prstGeom>
        </p:spPr>
      </p:pic>
      <p:pic>
        <p:nvPicPr>
          <p:cNvPr id="6" name="Imagen 5" descr="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160"/>
            <a:ext cx="9144000" cy="2493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4910" y="2154280"/>
            <a:ext cx="7196048" cy="1470025"/>
          </a:xfrm>
        </p:spPr>
        <p:txBody>
          <a:bodyPr>
            <a:noAutofit/>
          </a:bodyPr>
          <a:lstStyle/>
          <a:p>
            <a:pPr algn="r">
              <a:lnSpc>
                <a:spcPts val="4760"/>
              </a:lnSpc>
            </a:pPr>
            <a:r>
              <a:rPr lang="en-US" sz="4800" dirty="0">
                <a:solidFill>
                  <a:schemeClr val="bg1"/>
                </a:solidFill>
              </a:rPr>
              <a:t>Est-</a:t>
            </a:r>
            <a:r>
              <a:rPr lang="en-US" sz="4800" dirty="0" err="1">
                <a:solidFill>
                  <a:schemeClr val="bg1"/>
                </a:solidFill>
              </a:rPr>
              <a:t>il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nécessaire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err="1" smtClean="0">
                <a:solidFill>
                  <a:schemeClr val="bg1"/>
                </a:solidFill>
              </a:rPr>
              <a:t>d’avoir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une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famille</a:t>
            </a:r>
            <a:r>
              <a:rPr lang="en-US" sz="4800" dirty="0">
                <a:solidFill>
                  <a:schemeClr val="bg1"/>
                </a:solidFill>
              </a:rPr>
              <a:t> 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63886" y="3886200"/>
            <a:ext cx="4354703" cy="943212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8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33" y="1387646"/>
            <a:ext cx="2332421" cy="23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9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Confiance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600" dirty="0" err="1">
                <a:solidFill>
                  <a:srgbClr val="FFFFFF"/>
                </a:solidFill>
              </a:rPr>
              <a:t>Personne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devrait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rompre</a:t>
            </a:r>
            <a:r>
              <a:rPr lang="en-US" sz="2600" dirty="0">
                <a:solidFill>
                  <a:srgbClr val="FFFFFF"/>
                </a:solidFill>
              </a:rPr>
              <a:t> la </a:t>
            </a:r>
            <a:r>
              <a:rPr lang="en-US" sz="2600" dirty="0" err="1">
                <a:solidFill>
                  <a:srgbClr val="FFFFFF"/>
                </a:solidFill>
              </a:rPr>
              <a:t>confiance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qu'il</a:t>
            </a:r>
            <a:r>
              <a:rPr lang="en-US" sz="2600" dirty="0">
                <a:solidFill>
                  <a:srgbClr val="FFFFFF"/>
                </a:solidFill>
              </a:rPr>
              <a:t> y a entre les </a:t>
            </a:r>
            <a:r>
              <a:rPr lang="en-US" sz="2600" dirty="0" err="1">
                <a:solidFill>
                  <a:srgbClr val="FFFFFF"/>
                </a:solidFill>
              </a:rPr>
              <a:t>conjoints</a:t>
            </a:r>
            <a:r>
              <a:rPr lang="en-US" sz="2600" dirty="0">
                <a:solidFill>
                  <a:srgbClr val="FFFFFF"/>
                </a:solidFill>
              </a:rPr>
              <a:t>, pas </a:t>
            </a:r>
            <a:r>
              <a:rPr lang="en-US" sz="2600" dirty="0" err="1">
                <a:solidFill>
                  <a:srgbClr val="FFFFFF"/>
                </a:solidFill>
              </a:rPr>
              <a:t>même</a:t>
            </a:r>
            <a:r>
              <a:rPr lang="en-US" sz="2600" dirty="0">
                <a:solidFill>
                  <a:srgbClr val="FFFFFF"/>
                </a:solidFill>
              </a:rPr>
              <a:t> la </a:t>
            </a:r>
            <a:r>
              <a:rPr lang="en-US" sz="2600" dirty="0" err="1">
                <a:solidFill>
                  <a:srgbClr val="FFFFFF"/>
                </a:solidFill>
              </a:rPr>
              <a:t>famille</a:t>
            </a:r>
            <a:r>
              <a:rPr lang="en-US" sz="2600" dirty="0">
                <a:solidFill>
                  <a:srgbClr val="FFFFFF"/>
                </a:solidFill>
              </a:rPr>
              <a:t>. </a:t>
            </a:r>
            <a:endParaRPr lang="en-US" sz="2600" dirty="0" smtClean="0">
              <a:solidFill>
                <a:srgbClr val="FFFFFF"/>
              </a:solidFill>
            </a:endParaRPr>
          </a:p>
          <a:p>
            <a:pPr algn="just"/>
            <a:r>
              <a:rPr lang="en-US" sz="2600" dirty="0" smtClean="0">
                <a:solidFill>
                  <a:srgbClr val="FFFFFF"/>
                </a:solidFill>
              </a:rPr>
              <a:t>Les </a:t>
            </a:r>
            <a:r>
              <a:rPr lang="en-US" sz="2600" dirty="0">
                <a:solidFill>
                  <a:srgbClr val="FFFFFF"/>
                </a:solidFill>
              </a:rPr>
              <a:t>couples </a:t>
            </a:r>
            <a:r>
              <a:rPr lang="en-US" sz="2600" dirty="0" err="1">
                <a:solidFill>
                  <a:srgbClr val="FFFFFF"/>
                </a:solidFill>
              </a:rPr>
              <a:t>mariés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doivent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résoudre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leurs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problèmes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seuls</a:t>
            </a:r>
            <a:r>
              <a:rPr lang="en-US" sz="2600" dirty="0">
                <a:solidFill>
                  <a:srgbClr val="FFFFFF"/>
                </a:solidFill>
              </a:rPr>
              <a:t> (sans </a:t>
            </a:r>
            <a:r>
              <a:rPr lang="en-US" sz="2600" dirty="0" err="1">
                <a:solidFill>
                  <a:srgbClr val="FFFFFF"/>
                </a:solidFill>
              </a:rPr>
              <a:t>l'intervention</a:t>
            </a:r>
            <a:r>
              <a:rPr lang="en-US" sz="2600" dirty="0">
                <a:solidFill>
                  <a:srgbClr val="FFFFFF"/>
                </a:solidFill>
              </a:rPr>
              <a:t> de la </a:t>
            </a:r>
            <a:r>
              <a:rPr lang="en-US" sz="2600" dirty="0" err="1">
                <a:solidFill>
                  <a:srgbClr val="FFFFFF"/>
                </a:solidFill>
              </a:rPr>
              <a:t>famille</a:t>
            </a:r>
            <a:r>
              <a:rPr lang="en-US" sz="2600" dirty="0">
                <a:solidFill>
                  <a:srgbClr val="FFFFFF"/>
                </a:solidFill>
              </a:rPr>
              <a:t>). </a:t>
            </a:r>
            <a:endParaRPr lang="en-US" sz="2600" dirty="0" smtClean="0">
              <a:solidFill>
                <a:srgbClr val="FFFFFF"/>
              </a:solidFill>
            </a:endParaRPr>
          </a:p>
          <a:p>
            <a:pPr algn="just"/>
            <a:r>
              <a:rPr lang="en-US" sz="2600" dirty="0" smtClean="0">
                <a:solidFill>
                  <a:srgbClr val="FFFFFF"/>
                </a:solidFill>
              </a:rPr>
              <a:t>Se </a:t>
            </a:r>
            <a:r>
              <a:rPr lang="en-US" sz="2600" dirty="0">
                <a:solidFill>
                  <a:srgbClr val="FFFFFF"/>
                </a:solidFill>
              </a:rPr>
              <a:t>confronter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des </a:t>
            </a:r>
            <a:r>
              <a:rPr lang="en-US" sz="2600" dirty="0" err="1">
                <a:solidFill>
                  <a:srgbClr val="FFFFFF"/>
                </a:solidFill>
              </a:rPr>
              <a:t>difficultés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renforce</a:t>
            </a:r>
            <a:r>
              <a:rPr lang="en-US" sz="2600" dirty="0">
                <a:solidFill>
                  <a:srgbClr val="FFFFFF"/>
                </a:solidFill>
              </a:rPr>
              <a:t> la relation. </a:t>
            </a:r>
            <a:endParaRPr lang="en-US" sz="2600" dirty="0" smtClean="0">
              <a:solidFill>
                <a:srgbClr val="FFFFFF"/>
              </a:solidFill>
            </a:endParaRPr>
          </a:p>
          <a:p>
            <a:pPr algn="just"/>
            <a:r>
              <a:rPr lang="en-US" sz="2600" dirty="0" smtClean="0">
                <a:solidFill>
                  <a:srgbClr val="FFFFFF"/>
                </a:solidFill>
              </a:rPr>
              <a:t>Il </a:t>
            </a:r>
            <a:r>
              <a:rPr lang="en-US" sz="2600" dirty="0" err="1">
                <a:solidFill>
                  <a:srgbClr val="FFFFFF"/>
                </a:solidFill>
              </a:rPr>
              <a:t>est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très</a:t>
            </a:r>
            <a:r>
              <a:rPr lang="en-US" sz="2600" dirty="0">
                <a:solidFill>
                  <a:srgbClr val="FFFFFF"/>
                </a:solidFill>
              </a:rPr>
              <a:t> important de </a:t>
            </a:r>
            <a:r>
              <a:rPr lang="en-US" sz="2600" dirty="0" err="1">
                <a:solidFill>
                  <a:srgbClr val="FFFFFF"/>
                </a:solidFill>
              </a:rPr>
              <a:t>protéger</a:t>
            </a:r>
            <a:r>
              <a:rPr lang="en-US" sz="2600" dirty="0">
                <a:solidFill>
                  <a:srgbClr val="FFFFFF"/>
                </a:solidFill>
              </a:rPr>
              <a:t> le </a:t>
            </a:r>
            <a:r>
              <a:rPr lang="en-US" sz="2600" dirty="0" err="1">
                <a:solidFill>
                  <a:srgbClr val="FFFFFF"/>
                </a:solidFill>
              </a:rPr>
              <a:t>cercle</a:t>
            </a:r>
            <a:r>
              <a:rPr lang="en-US" sz="2600" dirty="0">
                <a:solidFill>
                  <a:srgbClr val="FFFFFF"/>
                </a:solidFill>
              </a:rPr>
              <a:t> sacré de la </a:t>
            </a:r>
            <a:r>
              <a:rPr lang="en-US" sz="2600" dirty="0" err="1">
                <a:solidFill>
                  <a:srgbClr val="FFFFFF"/>
                </a:solidFill>
              </a:rPr>
              <a:t>famille</a:t>
            </a:r>
            <a:r>
              <a:rPr lang="en-US" sz="2600" dirty="0">
                <a:solidFill>
                  <a:srgbClr val="FFFFFF"/>
                </a:solidFill>
              </a:rPr>
              <a:t>, ne </a:t>
            </a:r>
            <a:r>
              <a:rPr lang="en-US" sz="2600" dirty="0" err="1">
                <a:solidFill>
                  <a:srgbClr val="FFFFFF"/>
                </a:solidFill>
              </a:rPr>
              <a:t>laissant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pénétrer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personne</a:t>
            </a:r>
            <a:r>
              <a:rPr lang="en-US" sz="2600" dirty="0">
                <a:solidFill>
                  <a:srgbClr val="FFFFFF"/>
                </a:solidFill>
              </a:rPr>
              <a:t>.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3647" y="791034"/>
            <a:ext cx="5486400" cy="566738"/>
          </a:xfrm>
        </p:spPr>
        <p:txBody>
          <a:bodyPr>
            <a:noAutofit/>
          </a:bodyPr>
          <a:lstStyle/>
          <a:p>
            <a:r>
              <a:rPr lang="en-US" sz="4400" b="0" dirty="0" smtClean="0">
                <a:solidFill>
                  <a:srgbClr val="FFFFFF"/>
                </a:solidFill>
              </a:rPr>
              <a:t>Respect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493647" y="1557538"/>
            <a:ext cx="4486854" cy="80486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L'homme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femme </a:t>
            </a:r>
            <a:r>
              <a:rPr lang="en-US" sz="2400" dirty="0" err="1">
                <a:solidFill>
                  <a:srgbClr val="FFFFFF"/>
                </a:solidFill>
              </a:rPr>
              <a:t>étaient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deux</a:t>
            </a:r>
            <a:r>
              <a:rPr lang="en-US" sz="2400" dirty="0">
                <a:solidFill>
                  <a:srgbClr val="FFFFFF"/>
                </a:solidFill>
              </a:rPr>
              <a:t> nus, et </a:t>
            </a:r>
            <a:r>
              <a:rPr lang="en-US" sz="2400" dirty="0" err="1">
                <a:solidFill>
                  <a:srgbClr val="FFFFFF"/>
                </a:solidFill>
              </a:rPr>
              <a:t>ils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n'en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avaient</a:t>
            </a:r>
            <a:r>
              <a:rPr lang="en-US" sz="2400" dirty="0">
                <a:solidFill>
                  <a:srgbClr val="FFFFFF"/>
                </a:solidFill>
              </a:rPr>
              <a:t> point </a:t>
            </a:r>
            <a:r>
              <a:rPr lang="en-US" sz="2400" dirty="0" err="1">
                <a:solidFill>
                  <a:srgbClr val="FFFFFF"/>
                </a:solidFill>
              </a:rPr>
              <a:t>honte</a:t>
            </a:r>
            <a:r>
              <a:rPr lang="en-US" sz="2400" dirty="0">
                <a:solidFill>
                  <a:srgbClr val="FFFFFF"/>
                </a:solidFill>
              </a:rPr>
              <a:t>. »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Respect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idx="1"/>
          </p:nvPr>
        </p:nvSpPr>
        <p:spPr>
          <a:xfrm>
            <a:off x="457200" y="1600200"/>
            <a:ext cx="7987553" cy="4525963"/>
          </a:xfrm>
        </p:spPr>
        <p:txBody>
          <a:bodyPr>
            <a:normAutofit/>
          </a:bodyPr>
          <a:lstStyle/>
          <a:p>
            <a:pPr algn="just"/>
            <a:r>
              <a:rPr lang="en-US" sz="2500" dirty="0" err="1">
                <a:solidFill>
                  <a:srgbClr val="FFFFFF"/>
                </a:solidFill>
              </a:rPr>
              <a:t>C'est</a:t>
            </a:r>
            <a:r>
              <a:rPr lang="en-US" sz="2500" dirty="0">
                <a:solidFill>
                  <a:srgbClr val="FFFFFF"/>
                </a:solidFill>
              </a:rPr>
              <a:t> le sentiment </a:t>
            </a:r>
            <a:r>
              <a:rPr lang="en-US" sz="2500" dirty="0" err="1">
                <a:solidFill>
                  <a:srgbClr val="FFFFFF"/>
                </a:solidFill>
              </a:rPr>
              <a:t>d'admirer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quelqu'un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ou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quelque</a:t>
            </a:r>
            <a:r>
              <a:rPr lang="en-US" sz="2500" dirty="0">
                <a:solidFill>
                  <a:srgbClr val="FFFFFF"/>
                </a:solidFill>
              </a:rPr>
              <a:t> chose de bon, </a:t>
            </a:r>
            <a:r>
              <a:rPr lang="en-US" sz="2500" dirty="0" err="1">
                <a:solidFill>
                  <a:srgbClr val="FFFFFF"/>
                </a:solidFill>
              </a:rPr>
              <a:t>précieux</a:t>
            </a:r>
            <a:r>
              <a:rPr lang="en-US" sz="2500" dirty="0">
                <a:solidFill>
                  <a:srgbClr val="FFFFFF"/>
                </a:solidFill>
              </a:rPr>
              <a:t>, important, </a:t>
            </a:r>
            <a:r>
              <a:rPr lang="en-US" sz="2500" dirty="0" smtClean="0">
                <a:solidFill>
                  <a:srgbClr val="FFFFFF"/>
                </a:solidFill>
              </a:rPr>
              <a:t>etc.</a:t>
            </a:r>
          </a:p>
          <a:p>
            <a:pPr algn="just"/>
            <a:r>
              <a:rPr lang="en-US" sz="2500" dirty="0" err="1" smtClean="0">
                <a:solidFill>
                  <a:srgbClr val="FFFFFF"/>
                </a:solidFill>
              </a:rPr>
              <a:t>Ceci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consiste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à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traiter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l'autre</a:t>
            </a:r>
            <a:r>
              <a:rPr lang="en-US" sz="2500" dirty="0">
                <a:solidFill>
                  <a:srgbClr val="FFFFFF"/>
                </a:solidFill>
              </a:rPr>
              <a:t> de la </a:t>
            </a:r>
            <a:r>
              <a:rPr lang="en-US" sz="2500" dirty="0" err="1">
                <a:solidFill>
                  <a:srgbClr val="FFFFFF"/>
                </a:solidFill>
              </a:rPr>
              <a:t>manière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dont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j'aimerais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être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traité</a:t>
            </a:r>
            <a:r>
              <a:rPr lang="en-US" sz="2500" dirty="0">
                <a:solidFill>
                  <a:srgbClr val="FFFFFF"/>
                </a:solidFill>
              </a:rPr>
              <a:t>. </a:t>
            </a:r>
            <a:endParaRPr lang="en-US" sz="2500" dirty="0" smtClean="0">
              <a:solidFill>
                <a:srgbClr val="FFFFFF"/>
              </a:solidFill>
            </a:endParaRPr>
          </a:p>
          <a:p>
            <a:pPr algn="just"/>
            <a:r>
              <a:rPr lang="en-US" sz="2500" dirty="0" err="1" smtClean="0">
                <a:solidFill>
                  <a:srgbClr val="FFFFFF"/>
                </a:solidFill>
              </a:rPr>
              <a:t>Prendre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en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considération</a:t>
            </a:r>
            <a:r>
              <a:rPr lang="en-US" sz="2500" dirty="0">
                <a:solidFill>
                  <a:srgbClr val="FFFFFF"/>
                </a:solidFill>
              </a:rPr>
              <a:t> les opinions, les </a:t>
            </a:r>
            <a:r>
              <a:rPr lang="en-US" sz="2500" dirty="0" err="1">
                <a:solidFill>
                  <a:srgbClr val="FFFFFF"/>
                </a:solidFill>
              </a:rPr>
              <a:t>désirs</a:t>
            </a:r>
            <a:r>
              <a:rPr lang="en-US" sz="2500" dirty="0">
                <a:solidFill>
                  <a:srgbClr val="FFFFFF"/>
                </a:solidFill>
              </a:rPr>
              <a:t>, la </a:t>
            </a:r>
            <a:r>
              <a:rPr lang="en-US" sz="2500" dirty="0" err="1">
                <a:solidFill>
                  <a:srgbClr val="FFFFFF"/>
                </a:solidFill>
              </a:rPr>
              <a:t>dignité</a:t>
            </a:r>
            <a:r>
              <a:rPr lang="en-US" sz="2500" dirty="0">
                <a:solidFill>
                  <a:srgbClr val="FFFFFF"/>
                </a:solidFill>
              </a:rPr>
              <a:t> des </a:t>
            </a:r>
            <a:r>
              <a:rPr lang="en-US" sz="2500" dirty="0" err="1" smtClean="0">
                <a:solidFill>
                  <a:srgbClr val="FFFFFF"/>
                </a:solidFill>
              </a:rPr>
              <a:t>autres</a:t>
            </a:r>
            <a:r>
              <a:rPr lang="en-US" sz="25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500" dirty="0" err="1" smtClean="0">
                <a:solidFill>
                  <a:srgbClr val="FFFFFF"/>
                </a:solidFill>
              </a:rPr>
              <a:t>C'est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en-US" sz="2500" dirty="0">
                <a:solidFill>
                  <a:srgbClr val="FFFFFF"/>
                </a:solidFill>
              </a:rPr>
              <a:t>encourager la </a:t>
            </a:r>
            <a:r>
              <a:rPr lang="en-US" sz="2500" dirty="0" err="1">
                <a:solidFill>
                  <a:srgbClr val="FFFFFF"/>
                </a:solidFill>
              </a:rPr>
              <a:t>courtoisie</a:t>
            </a:r>
            <a:r>
              <a:rPr lang="en-US" sz="2500" dirty="0">
                <a:solidFill>
                  <a:srgbClr val="FFFFFF"/>
                </a:solidFill>
              </a:rPr>
              <a:t>, les </a:t>
            </a:r>
            <a:r>
              <a:rPr lang="en-US" sz="2500" dirty="0" err="1">
                <a:solidFill>
                  <a:srgbClr val="FFFFFF"/>
                </a:solidFill>
              </a:rPr>
              <a:t>bonnes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manières</a:t>
            </a:r>
            <a:r>
              <a:rPr lang="en-US" sz="2500" dirty="0">
                <a:solidFill>
                  <a:srgbClr val="FFFFFF"/>
                </a:solidFill>
              </a:rPr>
              <a:t> et </a:t>
            </a:r>
            <a:r>
              <a:rPr lang="en-US" sz="2500" dirty="0" err="1">
                <a:solidFill>
                  <a:srgbClr val="FFFFFF"/>
                </a:solidFill>
              </a:rPr>
              <a:t>l'harmonie</a:t>
            </a:r>
            <a:r>
              <a:rPr lang="en-US" sz="2500" dirty="0">
                <a:solidFill>
                  <a:srgbClr val="FFFFFF"/>
                </a:solidFill>
              </a:rPr>
              <a:t>. </a:t>
            </a:r>
            <a:endParaRPr lang="en-US" sz="2500" dirty="0" smtClean="0">
              <a:solidFill>
                <a:srgbClr val="FFFFFF"/>
              </a:solidFill>
            </a:endParaRPr>
          </a:p>
          <a:p>
            <a:pPr algn="just"/>
            <a:r>
              <a:rPr lang="en-US" sz="2500" dirty="0" err="1" smtClean="0">
                <a:solidFill>
                  <a:srgbClr val="FFFFFF"/>
                </a:solidFill>
              </a:rPr>
              <a:t>C'est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honorer</a:t>
            </a:r>
            <a:r>
              <a:rPr lang="en-US" sz="2500" dirty="0">
                <a:solidFill>
                  <a:srgbClr val="FFFFFF"/>
                </a:solidFill>
              </a:rPr>
              <a:t>, </a:t>
            </a:r>
            <a:r>
              <a:rPr lang="en-US" sz="2500" dirty="0" err="1">
                <a:solidFill>
                  <a:srgbClr val="FFFFFF"/>
                </a:solidFill>
              </a:rPr>
              <a:t>regarder</a:t>
            </a:r>
            <a:r>
              <a:rPr lang="en-US" sz="2500" dirty="0">
                <a:solidFill>
                  <a:srgbClr val="FFFFFF"/>
                </a:solidFill>
              </a:rPr>
              <a:t> et </a:t>
            </a:r>
            <a:r>
              <a:rPr lang="en-US" sz="2500" dirty="0" err="1">
                <a:solidFill>
                  <a:srgbClr val="FFFFFF"/>
                </a:solidFill>
              </a:rPr>
              <a:t>comprendre</a:t>
            </a:r>
            <a:r>
              <a:rPr lang="en-US" sz="2500" dirty="0">
                <a:solidFill>
                  <a:srgbClr val="FFFFFF"/>
                </a:solidFill>
              </a:rPr>
              <a:t>.</a:t>
            </a:r>
            <a:endParaRPr lang="en-US" sz="25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2418" y="2280828"/>
            <a:ext cx="7772400" cy="1362075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Une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voie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très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pratique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622418" y="3010743"/>
            <a:ext cx="7772400" cy="582833"/>
          </a:xfrm>
        </p:spPr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2 Pierre 1 : 5-7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41732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L'échelle</a:t>
            </a:r>
            <a:r>
              <a:rPr lang="en-US" dirty="0">
                <a:solidFill>
                  <a:srgbClr val="FFFFFF"/>
                </a:solidFill>
              </a:rPr>
              <a:t> de Pierre pour un </a:t>
            </a:r>
            <a:r>
              <a:rPr lang="en-US" dirty="0" err="1">
                <a:solidFill>
                  <a:srgbClr val="FFFFFF"/>
                </a:solidFill>
              </a:rPr>
              <a:t>meilleur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mariage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1814236"/>
            <a:ext cx="8229600" cy="22238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cause de </a:t>
            </a:r>
            <a:r>
              <a:rPr lang="en-US" sz="2400" dirty="0" err="1">
                <a:solidFill>
                  <a:srgbClr val="FFFFFF"/>
                </a:solidFill>
              </a:rPr>
              <a:t>cela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même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faites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vos</a:t>
            </a:r>
            <a:r>
              <a:rPr lang="en-US" sz="2400" dirty="0">
                <a:solidFill>
                  <a:srgbClr val="FFFFFF"/>
                </a:solidFill>
              </a:rPr>
              <a:t> efforts pour </a:t>
            </a:r>
            <a:r>
              <a:rPr lang="en-US" sz="2400" dirty="0" err="1">
                <a:solidFill>
                  <a:srgbClr val="FFFFFF"/>
                </a:solidFill>
              </a:rPr>
              <a:t>joindre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foi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vertu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vertu</a:t>
            </a:r>
            <a:r>
              <a:rPr lang="en-US" sz="2400" dirty="0">
                <a:solidFill>
                  <a:srgbClr val="FFFFFF"/>
                </a:solidFill>
              </a:rPr>
              <a:t> la science,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science la </a:t>
            </a:r>
            <a:r>
              <a:rPr lang="en-US" sz="2400" dirty="0" err="1">
                <a:solidFill>
                  <a:srgbClr val="FFFFFF"/>
                </a:solidFill>
              </a:rPr>
              <a:t>tempérance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tempérance</a:t>
            </a:r>
            <a:r>
              <a:rPr lang="en-US" sz="2400" dirty="0">
                <a:solidFill>
                  <a:srgbClr val="FFFFFF"/>
                </a:solidFill>
              </a:rPr>
              <a:t> la patience,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patience la </a:t>
            </a:r>
            <a:r>
              <a:rPr lang="en-US" sz="2400" dirty="0" err="1">
                <a:solidFill>
                  <a:srgbClr val="FFFFFF"/>
                </a:solidFill>
              </a:rPr>
              <a:t>piété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piété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l'amour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fraternel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l'amour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fraternel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charité</a:t>
            </a:r>
            <a:r>
              <a:rPr lang="en-US" sz="2400" dirty="0">
                <a:solidFill>
                  <a:srgbClr val="FFFFFF"/>
                </a:solidFill>
              </a:rPr>
              <a:t>. »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(</a:t>
            </a:r>
            <a:r>
              <a:rPr lang="en-US" sz="2400" dirty="0">
                <a:solidFill>
                  <a:srgbClr val="FFFFFF"/>
                </a:solidFill>
              </a:rPr>
              <a:t>2 Pierre 1 : 5-7)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L'échelle</a:t>
            </a:r>
            <a:r>
              <a:rPr lang="en-US" dirty="0">
                <a:solidFill>
                  <a:srgbClr val="FFFFFF"/>
                </a:solidFill>
              </a:rPr>
              <a:t> de Pierre pour un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meilleur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mariage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00232" y="5667195"/>
            <a:ext cx="5029200" cy="400110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solidFill>
              <a:schemeClr val="l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FOI</a:t>
            </a:r>
            <a:endParaRPr lang="en-US" sz="20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686032" y="5095695"/>
            <a:ext cx="4343400" cy="400110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solidFill>
              <a:schemeClr val="l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BONTÉ</a:t>
            </a:r>
            <a:endParaRPr lang="en-US" sz="20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295632" y="4524195"/>
            <a:ext cx="3733800" cy="400110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solidFill>
              <a:schemeClr val="l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CONNAISSANCE</a:t>
            </a:r>
            <a:endParaRPr lang="en-US" sz="20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905232" y="3952695"/>
            <a:ext cx="3124200" cy="400110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solidFill>
              <a:schemeClr val="l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MAÎTRISE DE SOI</a:t>
            </a:r>
            <a:endParaRPr lang="en-US" sz="20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514832" y="3343095"/>
            <a:ext cx="2514600" cy="400110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solidFill>
              <a:schemeClr val="l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PERSÉVÉRANCE</a:t>
            </a:r>
            <a:endParaRPr lang="en-US" sz="20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048232" y="2803869"/>
            <a:ext cx="1981200" cy="400110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solidFill>
              <a:schemeClr val="l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PIÉTÉ</a:t>
            </a:r>
            <a:endParaRPr lang="en-US" sz="20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505432" y="2050593"/>
            <a:ext cx="1524000" cy="646331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solidFill>
              <a:schemeClr val="l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AFFECTION MUTUELLE</a:t>
            </a:r>
            <a:endParaRPr lang="en-US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 rot="19101987">
            <a:off x="1378896" y="3428910"/>
            <a:ext cx="2779565" cy="6096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2">
              <a:alpha val="73000"/>
            </a:schemeClr>
          </a:solidFill>
          <a:ln>
            <a:solidFill>
              <a:schemeClr val="l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s-ES_tradnl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810232" y="1542533"/>
            <a:ext cx="1219200" cy="400110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solidFill>
              <a:schemeClr val="l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AMOUR</a:t>
            </a:r>
            <a:endParaRPr lang="en-US" sz="20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57200" y="3459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N'oubliez</a:t>
            </a:r>
            <a:r>
              <a:rPr lang="en-US" dirty="0">
                <a:solidFill>
                  <a:srgbClr val="FFFFFF"/>
                </a:solidFill>
              </a:rPr>
              <a:t> pas les cinq </a:t>
            </a:r>
            <a:r>
              <a:rPr lang="en-US" dirty="0" err="1">
                <a:solidFill>
                  <a:srgbClr val="FFFFFF"/>
                </a:solidFill>
              </a:rPr>
              <a:t>langages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>
                <a:solidFill>
                  <a:srgbClr val="FFFFFF"/>
                </a:solidFill>
              </a:rPr>
              <a:t>l'amour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half" idx="2"/>
          </p:nvPr>
        </p:nvSpPr>
        <p:spPr>
          <a:xfrm>
            <a:off x="1423033" y="1834746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 </a:t>
            </a:r>
            <a:r>
              <a:rPr lang="en-US" dirty="0" smtClean="0">
                <a:solidFill>
                  <a:srgbClr val="FFFFFF"/>
                </a:solidFill>
              </a:rPr>
              <a:t>mots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Le </a:t>
            </a:r>
            <a:r>
              <a:rPr lang="en-US" dirty="0">
                <a:solidFill>
                  <a:srgbClr val="FFFFFF"/>
                </a:solidFill>
              </a:rPr>
              <a:t>temps de </a:t>
            </a:r>
            <a:r>
              <a:rPr lang="en-US" dirty="0" err="1" smtClean="0">
                <a:solidFill>
                  <a:srgbClr val="FFFFFF"/>
                </a:solidFill>
              </a:rPr>
              <a:t>qualité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Les </a:t>
            </a:r>
            <a:r>
              <a:rPr lang="en-US" dirty="0" err="1" smtClean="0">
                <a:solidFill>
                  <a:srgbClr val="FFFFFF"/>
                </a:solidFill>
              </a:rPr>
              <a:t>cadeaux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Les services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Le </a:t>
            </a:r>
            <a:r>
              <a:rPr lang="en-US" dirty="0">
                <a:solidFill>
                  <a:srgbClr val="FFFFFF"/>
                </a:solidFill>
              </a:rPr>
              <a:t>contact physique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PT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745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Dieu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peut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être</a:t>
            </a:r>
            <a:r>
              <a:rPr lang="en-US" dirty="0">
                <a:solidFill>
                  <a:srgbClr val="FFFFFF"/>
                </a:solidFill>
              </a:rPr>
              <a:t> le </a:t>
            </a:r>
            <a:r>
              <a:rPr lang="en-US" dirty="0" err="1">
                <a:solidFill>
                  <a:srgbClr val="FFFFFF"/>
                </a:solidFill>
              </a:rPr>
              <a:t>maçon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votre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maison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199" y="1799966"/>
            <a:ext cx="4642387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« Si </a:t>
            </a:r>
            <a:r>
              <a:rPr lang="en-US" sz="2400" dirty="0" err="1">
                <a:solidFill>
                  <a:srgbClr val="FFFFFF"/>
                </a:solidFill>
              </a:rPr>
              <a:t>l'Éternel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bâtit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maison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Ceux</a:t>
            </a:r>
            <a:r>
              <a:rPr lang="en-US" sz="2400" dirty="0">
                <a:solidFill>
                  <a:srgbClr val="FFFFFF"/>
                </a:solidFill>
              </a:rPr>
              <a:t> qui la </a:t>
            </a:r>
            <a:r>
              <a:rPr lang="en-US" sz="2400" dirty="0" err="1">
                <a:solidFill>
                  <a:srgbClr val="FFFFFF"/>
                </a:solidFill>
              </a:rPr>
              <a:t>bâtissent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travaillent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vain; Si </a:t>
            </a:r>
            <a:r>
              <a:rPr lang="en-US" sz="2400" dirty="0" err="1">
                <a:solidFill>
                  <a:srgbClr val="FFFFFF"/>
                </a:solidFill>
              </a:rPr>
              <a:t>l'Éternel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garde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ville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Celui</a:t>
            </a:r>
            <a:r>
              <a:rPr lang="en-US" sz="2400" dirty="0">
                <a:solidFill>
                  <a:srgbClr val="FFFFFF"/>
                </a:solidFill>
              </a:rPr>
              <a:t> qui la </a:t>
            </a:r>
            <a:r>
              <a:rPr lang="en-US" sz="2400" dirty="0" err="1">
                <a:solidFill>
                  <a:srgbClr val="FFFFFF"/>
                </a:solidFill>
              </a:rPr>
              <a:t>garde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veille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vain.En</a:t>
            </a:r>
            <a:r>
              <a:rPr lang="en-US" sz="2400" dirty="0">
                <a:solidFill>
                  <a:srgbClr val="FFFFFF"/>
                </a:solidFill>
              </a:rPr>
              <a:t> vain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levez-vous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matin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couchez-vous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tard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mangez-vous</a:t>
            </a:r>
            <a:r>
              <a:rPr lang="en-US" sz="2400" dirty="0">
                <a:solidFill>
                  <a:srgbClr val="FFFFFF"/>
                </a:solidFill>
              </a:rPr>
              <a:t> le pain de </a:t>
            </a:r>
            <a:r>
              <a:rPr lang="en-US" sz="2400" dirty="0" err="1">
                <a:solidFill>
                  <a:srgbClr val="FFFFFF"/>
                </a:solidFill>
              </a:rPr>
              <a:t>douleur</a:t>
            </a:r>
            <a:r>
              <a:rPr lang="en-US" sz="2400" dirty="0">
                <a:solidFill>
                  <a:srgbClr val="FFFFFF"/>
                </a:solidFill>
              </a:rPr>
              <a:t> ; Il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autant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bien-aimés</a:t>
            </a:r>
            <a:r>
              <a:rPr lang="en-US" sz="2400" dirty="0">
                <a:solidFill>
                  <a:srgbClr val="FFFFFF"/>
                </a:solidFill>
              </a:rPr>
              <a:t> pendant </a:t>
            </a:r>
            <a:r>
              <a:rPr lang="en-US" sz="2400" dirty="0" err="1">
                <a:solidFill>
                  <a:srgbClr val="FFFFFF"/>
                </a:solidFill>
              </a:rPr>
              <a:t>leur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sommeil</a:t>
            </a:r>
            <a:r>
              <a:rPr lang="en-US" sz="2400" dirty="0">
                <a:solidFill>
                  <a:srgbClr val="FFFFFF"/>
                </a:solidFill>
              </a:rPr>
              <a:t>. » (</a:t>
            </a:r>
            <a:r>
              <a:rPr lang="en-US" sz="2400" dirty="0" err="1">
                <a:solidFill>
                  <a:srgbClr val="FFFFFF"/>
                </a:solidFill>
              </a:rPr>
              <a:t>Psaumes</a:t>
            </a:r>
            <a:r>
              <a:rPr lang="en-US" sz="2400" dirty="0">
                <a:solidFill>
                  <a:srgbClr val="FFFFFF"/>
                </a:solidFill>
              </a:rPr>
              <a:t> 127 :1-2)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5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9024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Sommaire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1368" y="1371896"/>
            <a:ext cx="7834121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mariage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extrêmement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discrédité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nos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jours</a:t>
            </a:r>
            <a:r>
              <a:rPr lang="en-US" sz="2400" dirty="0">
                <a:solidFill>
                  <a:srgbClr val="FFFFFF"/>
                </a:solidFill>
              </a:rPr>
              <a:t>. Avec le temps, de </a:t>
            </a:r>
            <a:r>
              <a:rPr lang="en-US" sz="2400" dirty="0" err="1">
                <a:solidFill>
                  <a:srgbClr val="FFFFFF"/>
                </a:solidFill>
              </a:rPr>
              <a:t>moins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moins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personnes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veulent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marier</a:t>
            </a:r>
            <a:r>
              <a:rPr lang="en-US" sz="2400" dirty="0">
                <a:solidFill>
                  <a:srgbClr val="FFFFFF"/>
                </a:solidFill>
              </a:rPr>
              <a:t>. Les divorces </a:t>
            </a:r>
            <a:r>
              <a:rPr lang="en-US" sz="2400" dirty="0" err="1">
                <a:solidFill>
                  <a:srgbClr val="FFFFFF"/>
                </a:solidFill>
              </a:rPr>
              <a:t>augmentent</a:t>
            </a:r>
            <a:r>
              <a:rPr lang="en-US" sz="2400" dirty="0">
                <a:solidFill>
                  <a:srgbClr val="FFFFFF"/>
                </a:solidFill>
              </a:rPr>
              <a:t> partout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 monde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La </a:t>
            </a:r>
            <a:r>
              <a:rPr lang="en-US" sz="2400" dirty="0">
                <a:solidFill>
                  <a:srgbClr val="FFFFFF"/>
                </a:solidFill>
              </a:rPr>
              <a:t>Bible </a:t>
            </a:r>
            <a:r>
              <a:rPr lang="en-US" sz="2400" dirty="0" err="1">
                <a:solidFill>
                  <a:srgbClr val="FFFFFF"/>
                </a:solidFill>
              </a:rPr>
              <a:t>dit</a:t>
            </a:r>
            <a:r>
              <a:rPr lang="en-US" sz="2400" dirty="0">
                <a:solidFill>
                  <a:srgbClr val="FFFFFF"/>
                </a:solidFill>
              </a:rPr>
              <a:t> que les temps </a:t>
            </a:r>
            <a:r>
              <a:rPr lang="en-US" sz="2400" dirty="0" err="1">
                <a:solidFill>
                  <a:srgbClr val="FFFFFF"/>
                </a:solidFill>
              </a:rPr>
              <a:t>précédant</a:t>
            </a:r>
            <a:r>
              <a:rPr lang="en-US" sz="2400" dirty="0">
                <a:solidFill>
                  <a:srgbClr val="FFFFFF"/>
                </a:solidFill>
              </a:rPr>
              <a:t> la venue du Christ </a:t>
            </a:r>
            <a:r>
              <a:rPr lang="en-US" sz="2400" dirty="0" err="1">
                <a:solidFill>
                  <a:srgbClr val="FFFFFF"/>
                </a:solidFill>
              </a:rPr>
              <a:t>seront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difficiles</a:t>
            </a:r>
            <a:r>
              <a:rPr lang="en-US" sz="2400" dirty="0">
                <a:solidFill>
                  <a:srgbClr val="FFFFFF"/>
                </a:solidFill>
              </a:rPr>
              <a:t> pour la structure </a:t>
            </a:r>
            <a:r>
              <a:rPr lang="en-US" sz="2400" dirty="0" err="1">
                <a:solidFill>
                  <a:srgbClr val="FFFFFF"/>
                </a:solidFill>
              </a:rPr>
              <a:t>familiale</a:t>
            </a:r>
            <a:r>
              <a:rPr lang="en-US" sz="2400" dirty="0">
                <a:solidFill>
                  <a:srgbClr val="FFFFFF"/>
                </a:solidFill>
              </a:rPr>
              <a:t> : </a:t>
            </a:r>
            <a:r>
              <a:rPr lang="en-US" sz="2400" dirty="0" err="1">
                <a:solidFill>
                  <a:srgbClr val="FFFFFF"/>
                </a:solidFill>
              </a:rPr>
              <a:t>l'égoïsme</a:t>
            </a:r>
            <a:r>
              <a:rPr lang="en-US" sz="2400" dirty="0">
                <a:solidFill>
                  <a:srgbClr val="FFFFFF"/>
                </a:solidFill>
              </a:rPr>
              <a:t>, le </a:t>
            </a:r>
            <a:r>
              <a:rPr lang="en-US" sz="2400" dirty="0" err="1">
                <a:solidFill>
                  <a:srgbClr val="FFFFFF"/>
                </a:solidFill>
              </a:rPr>
              <a:t>matérialisme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l'amertume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l'intempérance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seront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quelques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caractéristiques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principales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>
                <a:solidFill>
                  <a:srgbClr val="FFFFFF"/>
                </a:solidFill>
              </a:rPr>
              <a:t>plan </a:t>
            </a:r>
            <a:r>
              <a:rPr lang="en-US" sz="2400" dirty="0" err="1">
                <a:solidFill>
                  <a:srgbClr val="FFFFFF"/>
                </a:solidFill>
              </a:rPr>
              <a:t>originel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l'établissement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d'une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famille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basée</a:t>
            </a:r>
            <a:r>
              <a:rPr lang="en-US" sz="2400" dirty="0">
                <a:solidFill>
                  <a:srgbClr val="FFFFFF"/>
                </a:solidFill>
              </a:rPr>
              <a:t> sur </a:t>
            </a:r>
            <a:r>
              <a:rPr lang="en-US" sz="2400" dirty="0" err="1">
                <a:solidFill>
                  <a:srgbClr val="FFFFFF"/>
                </a:solidFill>
              </a:rPr>
              <a:t>l'admiration</a:t>
            </a:r>
            <a:r>
              <a:rPr lang="en-US" sz="2400" dirty="0">
                <a:solidFill>
                  <a:srgbClr val="FFFFFF"/>
                </a:solidFill>
              </a:rPr>
              <a:t>, la </a:t>
            </a:r>
            <a:r>
              <a:rPr lang="en-US" sz="2400" dirty="0" err="1">
                <a:solidFill>
                  <a:srgbClr val="FFFFFF"/>
                </a:solidFill>
              </a:rPr>
              <a:t>confiance</a:t>
            </a:r>
            <a:r>
              <a:rPr lang="en-US" sz="2400" dirty="0">
                <a:solidFill>
                  <a:srgbClr val="FFFFFF"/>
                </a:solidFill>
              </a:rPr>
              <a:t> et le </a:t>
            </a:r>
            <a:r>
              <a:rPr lang="en-US" sz="2400" dirty="0" smtClean="0">
                <a:solidFill>
                  <a:srgbClr val="FFFFFF"/>
                </a:solidFill>
              </a:rPr>
              <a:t>respect.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Nous </a:t>
            </a:r>
            <a:r>
              <a:rPr lang="en-US" sz="2400" dirty="0" err="1">
                <a:solidFill>
                  <a:srgbClr val="FFFFFF"/>
                </a:solidFill>
              </a:rPr>
              <a:t>devons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utiliser</a:t>
            </a:r>
            <a:r>
              <a:rPr lang="en-US" sz="2400" dirty="0">
                <a:solidFill>
                  <a:srgbClr val="FFFFFF"/>
                </a:solidFill>
              </a:rPr>
              <a:t> les cinq </a:t>
            </a:r>
            <a:r>
              <a:rPr lang="en-US" sz="2400" dirty="0" err="1">
                <a:solidFill>
                  <a:srgbClr val="FFFFFF"/>
                </a:solidFill>
              </a:rPr>
              <a:t>langages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l'amour</a:t>
            </a:r>
            <a:r>
              <a:rPr lang="en-US" sz="2400" dirty="0">
                <a:solidFill>
                  <a:srgbClr val="FFFFFF"/>
                </a:solidFill>
              </a:rPr>
              <a:t> et les </a:t>
            </a:r>
            <a:r>
              <a:rPr lang="en-US" sz="2400" dirty="0" err="1">
                <a:solidFill>
                  <a:srgbClr val="FFFFFF"/>
                </a:solidFill>
              </a:rPr>
              <a:t>ajouter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expérience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spirituelle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Dieu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peut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être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maçon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maison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s-E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 </a:t>
            </a:r>
            <a:r>
              <a:rPr lang="en-US" dirty="0" err="1">
                <a:solidFill>
                  <a:srgbClr val="FFFFFF"/>
                </a:solidFill>
              </a:rPr>
              <a:t>êtres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humains</a:t>
            </a:r>
            <a:r>
              <a:rPr lang="en-US" dirty="0">
                <a:solidFill>
                  <a:srgbClr val="FFFFFF"/>
                </a:solidFill>
              </a:rPr>
              <a:t> ne </a:t>
            </a:r>
            <a:r>
              <a:rPr lang="en-US" dirty="0" err="1">
                <a:solidFill>
                  <a:srgbClr val="FFFFFF"/>
                </a:solidFill>
              </a:rPr>
              <a:t>peuvent</a:t>
            </a:r>
            <a:r>
              <a:rPr lang="en-US" dirty="0">
                <a:solidFill>
                  <a:srgbClr val="FFFFFF"/>
                </a:solidFill>
              </a:rPr>
              <a:t> pas </a:t>
            </a:r>
            <a:r>
              <a:rPr lang="en-US" dirty="0" err="1">
                <a:solidFill>
                  <a:srgbClr val="FFFFFF"/>
                </a:solidFill>
              </a:rPr>
              <a:t>survivre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seuls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7934018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docteur</a:t>
            </a:r>
            <a:r>
              <a:rPr lang="en-US" sz="2400" dirty="0">
                <a:solidFill>
                  <a:srgbClr val="FFFFFF"/>
                </a:solidFill>
              </a:rPr>
              <a:t> Leonard </a:t>
            </a:r>
            <a:r>
              <a:rPr lang="en-US" sz="2400" dirty="0" err="1">
                <a:solidFill>
                  <a:srgbClr val="FFFFFF"/>
                </a:solidFill>
              </a:rPr>
              <a:t>Cammer</a:t>
            </a:r>
            <a:r>
              <a:rPr lang="en-US" sz="2400" dirty="0">
                <a:solidFill>
                  <a:srgbClr val="FFFFFF"/>
                </a:solidFill>
              </a:rPr>
              <a:t>, un </a:t>
            </a:r>
            <a:r>
              <a:rPr lang="en-US" sz="2400" dirty="0" err="1">
                <a:solidFill>
                  <a:srgbClr val="FFFFFF"/>
                </a:solidFill>
              </a:rPr>
              <a:t>psychiatre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spécialisé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traitement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personnes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atteintes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dépression</a:t>
            </a:r>
            <a:r>
              <a:rPr lang="en-US" sz="2400" dirty="0">
                <a:solidFill>
                  <a:srgbClr val="FFFFFF"/>
                </a:solidFill>
              </a:rPr>
              <a:t> pendant </a:t>
            </a:r>
            <a:r>
              <a:rPr lang="en-US" sz="2400" dirty="0" err="1">
                <a:solidFill>
                  <a:srgbClr val="FFFFFF"/>
                </a:solidFill>
              </a:rPr>
              <a:t>trente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dit</a:t>
            </a:r>
            <a:r>
              <a:rPr lang="en-US" sz="2400" dirty="0">
                <a:solidFill>
                  <a:srgbClr val="FFFFFF"/>
                </a:solidFill>
              </a:rPr>
              <a:t> « </a:t>
            </a:r>
            <a:r>
              <a:rPr lang="en-US" sz="2400" dirty="0" err="1">
                <a:solidFill>
                  <a:srgbClr val="FFFFFF"/>
                </a:solidFill>
              </a:rPr>
              <a:t>L'être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humain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seule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espèce</a:t>
            </a:r>
            <a:r>
              <a:rPr lang="en-US" sz="2400" dirty="0">
                <a:solidFill>
                  <a:srgbClr val="FFFFFF"/>
                </a:solidFill>
              </a:rPr>
              <a:t> qui ne </a:t>
            </a:r>
            <a:r>
              <a:rPr lang="en-US" sz="2400" dirty="0" err="1">
                <a:solidFill>
                  <a:srgbClr val="FFFFFF"/>
                </a:solidFill>
              </a:rPr>
              <a:t>peut</a:t>
            </a:r>
            <a:r>
              <a:rPr lang="en-US" sz="2400" dirty="0">
                <a:solidFill>
                  <a:srgbClr val="FFFFFF"/>
                </a:solidFill>
              </a:rPr>
              <a:t> pas </a:t>
            </a:r>
            <a:r>
              <a:rPr lang="en-US" sz="2400" dirty="0" err="1">
                <a:solidFill>
                  <a:srgbClr val="FFFFFF"/>
                </a:solidFill>
              </a:rPr>
              <a:t>survivre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seule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L'être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humain</a:t>
            </a:r>
            <a:r>
              <a:rPr lang="en-US" sz="2400" dirty="0">
                <a:solidFill>
                  <a:srgbClr val="FFFFFF"/>
                </a:solidFill>
              </a:rPr>
              <a:t> a </a:t>
            </a:r>
            <a:r>
              <a:rPr lang="en-US" sz="2400" dirty="0" err="1">
                <a:solidFill>
                  <a:srgbClr val="FFFFFF"/>
                </a:solidFill>
              </a:rPr>
              <a:t>besoin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d'autres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être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humains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autrement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mourra</a:t>
            </a:r>
            <a:r>
              <a:rPr lang="en-US" sz="2400" dirty="0">
                <a:solidFill>
                  <a:srgbClr val="FFFFFF"/>
                </a:solidFill>
              </a:rPr>
              <a:t> ! »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Un moment critique pour la </a:t>
            </a:r>
            <a:r>
              <a:rPr lang="en-US" dirty="0" err="1">
                <a:solidFill>
                  <a:srgbClr val="FFFFFF"/>
                </a:solidFill>
              </a:rPr>
              <a:t>famille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sz="half" idx="2"/>
          </p:nvPr>
        </p:nvSpPr>
        <p:spPr>
          <a:xfrm>
            <a:off x="4266962" y="1600200"/>
            <a:ext cx="4419838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Aux </a:t>
            </a:r>
            <a:r>
              <a:rPr lang="en-US" sz="2400" dirty="0" err="1">
                <a:solidFill>
                  <a:srgbClr val="FFFFFF"/>
                </a:solidFill>
              </a:rPr>
              <a:t>États</a:t>
            </a:r>
            <a:r>
              <a:rPr lang="en-US" sz="2400" dirty="0">
                <a:solidFill>
                  <a:srgbClr val="FFFFFF"/>
                </a:solidFill>
              </a:rPr>
              <a:t>-Unis, </a:t>
            </a:r>
            <a:r>
              <a:rPr lang="en-US" sz="2400" dirty="0" err="1">
                <a:solidFill>
                  <a:srgbClr val="FFFFFF"/>
                </a:solidFill>
              </a:rPr>
              <a:t>chaque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année</a:t>
            </a:r>
            <a:r>
              <a:rPr lang="en-US" sz="2400" dirty="0">
                <a:solidFill>
                  <a:srgbClr val="FFFFFF"/>
                </a:solidFill>
              </a:rPr>
              <a:t>, plus d’un million </a:t>
            </a:r>
            <a:r>
              <a:rPr lang="en-US" sz="2400" dirty="0" err="1">
                <a:solidFill>
                  <a:srgbClr val="FFFFFF"/>
                </a:solidFill>
              </a:rPr>
              <a:t>d’enfants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souffrent</a:t>
            </a:r>
            <a:r>
              <a:rPr lang="en-US" sz="2400" dirty="0">
                <a:solidFill>
                  <a:srgbClr val="FFFFFF"/>
                </a:solidFill>
              </a:rPr>
              <a:t> du divorce de </a:t>
            </a:r>
            <a:r>
              <a:rPr lang="en-US" sz="2400" dirty="0" err="1">
                <a:solidFill>
                  <a:srgbClr val="FFFFFF"/>
                </a:solidFill>
              </a:rPr>
              <a:t>leurs</a:t>
            </a:r>
            <a:r>
              <a:rPr lang="en-US" sz="2400" dirty="0">
                <a:solidFill>
                  <a:srgbClr val="FFFFFF"/>
                </a:solidFill>
              </a:rPr>
              <a:t> parents. Et la </a:t>
            </a:r>
            <a:r>
              <a:rPr lang="en-US" sz="2400" dirty="0" err="1">
                <a:solidFill>
                  <a:srgbClr val="FFFFFF"/>
                </a:solidFill>
              </a:rPr>
              <a:t>moitié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enfants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nés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cette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année</a:t>
            </a:r>
            <a:r>
              <a:rPr lang="en-US" sz="2400" dirty="0">
                <a:solidFill>
                  <a:srgbClr val="FFFFFF"/>
                </a:solidFill>
              </a:rPr>
              <a:t> de couples encore </a:t>
            </a:r>
            <a:r>
              <a:rPr lang="en-US" sz="2400" dirty="0" err="1">
                <a:solidFill>
                  <a:srgbClr val="FFFFFF"/>
                </a:solidFill>
              </a:rPr>
              <a:t>actuellement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mariés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verront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leurs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géniteurs</a:t>
            </a:r>
            <a:r>
              <a:rPr lang="en-US" sz="2400" dirty="0">
                <a:solidFill>
                  <a:srgbClr val="FFFFFF"/>
                </a:solidFill>
              </a:rPr>
              <a:t> divorcer </a:t>
            </a:r>
            <a:r>
              <a:rPr lang="en-US" sz="2400" dirty="0" err="1">
                <a:solidFill>
                  <a:srgbClr val="FFFFFF"/>
                </a:solidFill>
              </a:rPr>
              <a:t>avant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qu’ils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n’atteignent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leurs</a:t>
            </a:r>
            <a:r>
              <a:rPr lang="en-US" sz="2400" dirty="0">
                <a:solidFill>
                  <a:srgbClr val="FFFFFF"/>
                </a:solidFill>
              </a:rPr>
              <a:t> dix-</a:t>
            </a:r>
            <a:r>
              <a:rPr lang="en-US" sz="2400" dirty="0" err="1">
                <a:solidFill>
                  <a:srgbClr val="FFFFFF"/>
                </a:solidFill>
              </a:rPr>
              <a:t>huit</a:t>
            </a:r>
            <a:r>
              <a:rPr lang="en-US" sz="2400" dirty="0">
                <a:solidFill>
                  <a:srgbClr val="FFFFFF"/>
                </a:solidFill>
              </a:rPr>
              <a:t> ans.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taux</a:t>
            </a:r>
            <a:r>
              <a:rPr lang="en-US" sz="2400" dirty="0">
                <a:solidFill>
                  <a:srgbClr val="FFFFFF"/>
                </a:solidFill>
              </a:rPr>
              <a:t> des divorces a </a:t>
            </a:r>
            <a:r>
              <a:rPr lang="en-US" sz="2400" dirty="0" err="1">
                <a:solidFill>
                  <a:srgbClr val="FFFFFF"/>
                </a:solidFill>
              </a:rPr>
              <a:t>crû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d’une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façon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alarmante</a:t>
            </a:r>
            <a:r>
              <a:rPr lang="en-US" sz="2400" dirty="0">
                <a:solidFill>
                  <a:srgbClr val="FFFFFF"/>
                </a:solidFill>
              </a:rPr>
              <a:t> aux </a:t>
            </a:r>
            <a:r>
              <a:rPr lang="en-US" sz="2400" dirty="0" err="1">
                <a:solidFill>
                  <a:srgbClr val="FFFFFF"/>
                </a:solidFill>
              </a:rPr>
              <a:t>États</a:t>
            </a:r>
            <a:r>
              <a:rPr lang="en-US" sz="2400" dirty="0">
                <a:solidFill>
                  <a:srgbClr val="FFFFFF"/>
                </a:solidFill>
              </a:rPr>
              <a:t>-Unis.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7" name="Imagen 6" descr="ThinkstockPhotos-4664797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r="7472"/>
          <a:stretch/>
        </p:blipFill>
        <p:spPr>
          <a:xfrm>
            <a:off x="353231" y="1983381"/>
            <a:ext cx="3626982" cy="29393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Les </a:t>
            </a:r>
            <a:r>
              <a:rPr lang="en-US" dirty="0" err="1">
                <a:solidFill>
                  <a:srgbClr val="FFFFFF"/>
                </a:solidFill>
              </a:rPr>
              <a:t>êtres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humains</a:t>
            </a:r>
            <a:r>
              <a:rPr lang="en-US" dirty="0">
                <a:solidFill>
                  <a:srgbClr val="FFFFFF"/>
                </a:solidFill>
              </a:rPr>
              <a:t> ne </a:t>
            </a:r>
            <a:r>
              <a:rPr lang="en-US" dirty="0" err="1">
                <a:solidFill>
                  <a:srgbClr val="FFFFFF"/>
                </a:solidFill>
              </a:rPr>
              <a:t>peuvent</a:t>
            </a:r>
            <a:r>
              <a:rPr lang="en-US" dirty="0">
                <a:solidFill>
                  <a:srgbClr val="FFFFFF"/>
                </a:solidFill>
              </a:rPr>
              <a:t> pas </a:t>
            </a:r>
            <a:r>
              <a:rPr lang="en-US" dirty="0" err="1">
                <a:solidFill>
                  <a:srgbClr val="FFFFFF"/>
                </a:solidFill>
              </a:rPr>
              <a:t>survivre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seuls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457199" y="1643007"/>
            <a:ext cx="4824806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600" dirty="0">
                <a:solidFill>
                  <a:srgbClr val="FFFFFF"/>
                </a:solidFill>
              </a:rPr>
              <a:t>« Un </a:t>
            </a:r>
            <a:r>
              <a:rPr lang="en-US" sz="2600" dirty="0" err="1">
                <a:solidFill>
                  <a:srgbClr val="FFFFFF"/>
                </a:solidFill>
              </a:rPr>
              <a:t>appel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téléphonique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une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personne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déprimée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peut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sauver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une</a:t>
            </a:r>
            <a:r>
              <a:rPr lang="en-US" sz="2600" dirty="0">
                <a:solidFill>
                  <a:srgbClr val="FFFFFF"/>
                </a:solidFill>
              </a:rPr>
              <a:t> vie. Un mot </a:t>
            </a:r>
            <a:r>
              <a:rPr lang="en-US" sz="2600" dirty="0" err="1">
                <a:solidFill>
                  <a:srgbClr val="FFFFFF"/>
                </a:solidFill>
              </a:rPr>
              <a:t>occasionnel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une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visite</a:t>
            </a:r>
            <a:r>
              <a:rPr lang="en-US" sz="2600" dirty="0">
                <a:solidFill>
                  <a:srgbClr val="FFFFFF"/>
                </a:solidFill>
              </a:rPr>
              <a:t> de dix minutes, </a:t>
            </a:r>
            <a:r>
              <a:rPr lang="en-US" sz="2600" dirty="0" err="1">
                <a:solidFill>
                  <a:srgbClr val="FFFFFF"/>
                </a:solidFill>
              </a:rPr>
              <a:t>peuvent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être</a:t>
            </a:r>
            <a:r>
              <a:rPr lang="en-US" sz="2600" dirty="0">
                <a:solidFill>
                  <a:srgbClr val="FFFFFF"/>
                </a:solidFill>
              </a:rPr>
              <a:t> plus effectives que </a:t>
            </a:r>
            <a:r>
              <a:rPr lang="en-US" sz="2600" dirty="0" err="1">
                <a:solidFill>
                  <a:srgbClr val="FFFFFF"/>
                </a:solidFill>
              </a:rPr>
              <a:t>vingt-quatre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heure</a:t>
            </a:r>
            <a:r>
              <a:rPr lang="en-US" sz="2600" dirty="0">
                <a:solidFill>
                  <a:srgbClr val="FFFFFF"/>
                </a:solidFill>
              </a:rPr>
              <a:t> de </a:t>
            </a:r>
            <a:r>
              <a:rPr lang="en-US" sz="2600" dirty="0" err="1">
                <a:solidFill>
                  <a:srgbClr val="FFFFFF"/>
                </a:solidFill>
              </a:rPr>
              <a:t>soins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infirmiers</a:t>
            </a:r>
            <a:r>
              <a:rPr lang="en-US" sz="2600" dirty="0">
                <a:solidFill>
                  <a:srgbClr val="FFFFFF"/>
                </a:solidFill>
              </a:rPr>
              <a:t>. </a:t>
            </a:r>
            <a:r>
              <a:rPr lang="en-US" sz="2600" dirty="0" err="1">
                <a:solidFill>
                  <a:srgbClr val="FFFFFF"/>
                </a:solidFill>
              </a:rPr>
              <a:t>L'amour</a:t>
            </a:r>
            <a:r>
              <a:rPr lang="en-US" sz="2600" dirty="0">
                <a:solidFill>
                  <a:srgbClr val="FFFFFF"/>
                </a:solidFill>
              </a:rPr>
              <a:t> ne </a:t>
            </a:r>
            <a:r>
              <a:rPr lang="en-US" sz="2600" dirty="0" err="1">
                <a:solidFill>
                  <a:srgbClr val="FFFFFF"/>
                </a:solidFill>
              </a:rPr>
              <a:t>peut</a:t>
            </a:r>
            <a:r>
              <a:rPr lang="en-US" sz="2600" dirty="0">
                <a:solidFill>
                  <a:srgbClr val="FFFFFF"/>
                </a:solidFill>
              </a:rPr>
              <a:t> pas </a:t>
            </a:r>
            <a:r>
              <a:rPr lang="en-US" sz="2600" dirty="0" err="1">
                <a:solidFill>
                  <a:srgbClr val="FFFFFF"/>
                </a:solidFill>
              </a:rPr>
              <a:t>être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acheté</a:t>
            </a:r>
            <a:r>
              <a:rPr lang="en-US" sz="2600" dirty="0">
                <a:solidFill>
                  <a:srgbClr val="FFFFFF"/>
                </a:solidFill>
              </a:rPr>
              <a:t>. » </a:t>
            </a:r>
            <a:endParaRPr lang="en-US" sz="2600" dirty="0" smtClean="0">
              <a:solidFill>
                <a:srgbClr val="FFFFFF"/>
              </a:solidFill>
            </a:endParaRPr>
          </a:p>
          <a:p>
            <a:pPr marL="0" indent="0" algn="just">
              <a:buNone/>
            </a:pPr>
            <a:endParaRPr lang="en-US" sz="26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Tan, P. L. (1996). Encyclopedia of 7700 Illustrations: Signs of the Times (p. 754). Garland, TX: Bible Communications, Inc.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n 10" descr="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7"/>
            <a:ext cx="9144000" cy="1710647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 </a:t>
            </a:r>
            <a:r>
              <a:rPr lang="en-US" dirty="0" err="1">
                <a:solidFill>
                  <a:srgbClr val="FFFFFF"/>
                </a:solidFill>
              </a:rPr>
              <a:t>décision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101090" y="1835784"/>
            <a:ext cx="4820243" cy="4525963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solidFill>
                  <a:srgbClr val="FFFFFF"/>
                </a:solidFill>
              </a:rPr>
              <a:t>La Bible </a:t>
            </a:r>
            <a:r>
              <a:rPr lang="en-US" sz="2200" dirty="0" err="1">
                <a:solidFill>
                  <a:srgbClr val="FFFFFF"/>
                </a:solidFill>
              </a:rPr>
              <a:t>dit</a:t>
            </a:r>
            <a:r>
              <a:rPr lang="en-US" sz="2200" dirty="0">
                <a:solidFill>
                  <a:srgbClr val="FFFFFF"/>
                </a:solidFill>
              </a:rPr>
              <a:t> que le </a:t>
            </a:r>
            <a:r>
              <a:rPr lang="en-US" sz="2200" dirty="0" err="1">
                <a:solidFill>
                  <a:srgbClr val="FFFFFF"/>
                </a:solidFill>
              </a:rPr>
              <a:t>mariage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requiert</a:t>
            </a:r>
            <a:r>
              <a:rPr lang="en-US" sz="2200" dirty="0">
                <a:solidFill>
                  <a:srgbClr val="FFFFFF"/>
                </a:solidFill>
              </a:rPr>
              <a:t> de </a:t>
            </a:r>
            <a:r>
              <a:rPr lang="en-US" sz="2200" dirty="0" err="1">
                <a:solidFill>
                  <a:srgbClr val="FFFFFF"/>
                </a:solidFill>
              </a:rPr>
              <a:t>l'humilité</a:t>
            </a:r>
            <a:r>
              <a:rPr lang="en-US" sz="2200" dirty="0">
                <a:solidFill>
                  <a:srgbClr val="FFFFFF"/>
                </a:solidFill>
              </a:rPr>
              <a:t> : « Ne </a:t>
            </a:r>
            <a:r>
              <a:rPr lang="en-US" sz="2200" dirty="0" err="1">
                <a:solidFill>
                  <a:srgbClr val="FFFFFF"/>
                </a:solidFill>
              </a:rPr>
              <a:t>faites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rien</a:t>
            </a:r>
            <a:r>
              <a:rPr lang="en-US" sz="2200" dirty="0">
                <a:solidFill>
                  <a:srgbClr val="FFFFFF"/>
                </a:solidFill>
              </a:rPr>
              <a:t> par esprit de </a:t>
            </a:r>
            <a:r>
              <a:rPr lang="en-US" sz="2200" dirty="0" err="1">
                <a:solidFill>
                  <a:srgbClr val="FFFFFF"/>
                </a:solidFill>
              </a:rPr>
              <a:t>parti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ou</a:t>
            </a:r>
            <a:r>
              <a:rPr lang="en-US" sz="2200" dirty="0">
                <a:solidFill>
                  <a:srgbClr val="FFFFFF"/>
                </a:solidFill>
              </a:rPr>
              <a:t> par </a:t>
            </a:r>
            <a:r>
              <a:rPr lang="en-US" sz="2200" dirty="0" err="1">
                <a:solidFill>
                  <a:srgbClr val="FFFFFF"/>
                </a:solidFill>
              </a:rPr>
              <a:t>vaine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gloire</a:t>
            </a:r>
            <a:r>
              <a:rPr lang="en-US" sz="2200" dirty="0">
                <a:solidFill>
                  <a:srgbClr val="FFFFFF"/>
                </a:solidFill>
              </a:rPr>
              <a:t>, </a:t>
            </a:r>
            <a:r>
              <a:rPr lang="en-US" sz="2200" dirty="0" err="1">
                <a:solidFill>
                  <a:srgbClr val="FFFFFF"/>
                </a:solidFill>
              </a:rPr>
              <a:t>mais</a:t>
            </a:r>
            <a:r>
              <a:rPr lang="en-US" sz="2200" dirty="0">
                <a:solidFill>
                  <a:srgbClr val="FFFFFF"/>
                </a:solidFill>
              </a:rPr>
              <a:t> que </a:t>
            </a:r>
            <a:r>
              <a:rPr lang="en-US" sz="2200" dirty="0" err="1">
                <a:solidFill>
                  <a:srgbClr val="FFFFFF"/>
                </a:solidFill>
              </a:rPr>
              <a:t>l'humilité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vous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fasse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regarder</a:t>
            </a:r>
            <a:r>
              <a:rPr lang="en-US" sz="2200" dirty="0">
                <a:solidFill>
                  <a:srgbClr val="FFFFFF"/>
                </a:solidFill>
              </a:rPr>
              <a:t> les </a:t>
            </a:r>
            <a:r>
              <a:rPr lang="en-US" sz="2200" dirty="0" err="1">
                <a:solidFill>
                  <a:srgbClr val="FFFFFF"/>
                </a:solidFill>
              </a:rPr>
              <a:t>autres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comme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étant</a:t>
            </a:r>
            <a:r>
              <a:rPr lang="en-US" sz="2200" dirty="0">
                <a:solidFill>
                  <a:srgbClr val="FFFFFF"/>
                </a:solidFill>
              </a:rPr>
              <a:t> au-</a:t>
            </a:r>
            <a:r>
              <a:rPr lang="en-US" sz="2200" dirty="0" err="1">
                <a:solidFill>
                  <a:srgbClr val="FFFFFF"/>
                </a:solidFill>
              </a:rPr>
              <a:t>dessus</a:t>
            </a:r>
            <a:r>
              <a:rPr lang="en-US" sz="2200" dirty="0">
                <a:solidFill>
                  <a:srgbClr val="FFFFFF"/>
                </a:solidFill>
              </a:rPr>
              <a:t> de </a:t>
            </a:r>
            <a:r>
              <a:rPr lang="en-US" sz="2200" dirty="0" err="1">
                <a:solidFill>
                  <a:srgbClr val="FFFFFF"/>
                </a:solidFill>
              </a:rPr>
              <a:t>vous-mêmes.Que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chacun</a:t>
            </a:r>
            <a:r>
              <a:rPr lang="en-US" sz="2200" dirty="0">
                <a:solidFill>
                  <a:srgbClr val="FFFFFF"/>
                </a:solidFill>
              </a:rPr>
              <a:t> de </a:t>
            </a:r>
            <a:r>
              <a:rPr lang="en-US" sz="2200" dirty="0" err="1">
                <a:solidFill>
                  <a:srgbClr val="FFFFFF"/>
                </a:solidFill>
              </a:rPr>
              <a:t>vous</a:t>
            </a:r>
            <a:r>
              <a:rPr lang="en-US" sz="2200" dirty="0">
                <a:solidFill>
                  <a:srgbClr val="FFFFFF"/>
                </a:solidFill>
              </a:rPr>
              <a:t>, au lieu de </a:t>
            </a:r>
            <a:r>
              <a:rPr lang="en-US" sz="2200" dirty="0" err="1">
                <a:solidFill>
                  <a:srgbClr val="FFFFFF"/>
                </a:solidFill>
              </a:rPr>
              <a:t>considérer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ses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propres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intérêts</a:t>
            </a:r>
            <a:r>
              <a:rPr lang="en-US" sz="2200" dirty="0">
                <a:solidFill>
                  <a:srgbClr val="FFFFFF"/>
                </a:solidFill>
              </a:rPr>
              <a:t>, </a:t>
            </a:r>
            <a:r>
              <a:rPr lang="en-US" sz="2200" dirty="0" err="1">
                <a:solidFill>
                  <a:srgbClr val="FFFFFF"/>
                </a:solidFill>
              </a:rPr>
              <a:t>considère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aussi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ceux</a:t>
            </a:r>
            <a:r>
              <a:rPr lang="en-US" sz="2200" dirty="0">
                <a:solidFill>
                  <a:srgbClr val="FFFFFF"/>
                </a:solidFill>
              </a:rPr>
              <a:t> des </a:t>
            </a:r>
            <a:r>
              <a:rPr lang="en-US" sz="2200" dirty="0" err="1">
                <a:solidFill>
                  <a:srgbClr val="FFFFFF"/>
                </a:solidFill>
              </a:rPr>
              <a:t>autres</a:t>
            </a:r>
            <a:r>
              <a:rPr lang="en-US" sz="2200" dirty="0">
                <a:solidFill>
                  <a:srgbClr val="FFFFFF"/>
                </a:solidFill>
              </a:rPr>
              <a:t>. » (</a:t>
            </a:r>
            <a:r>
              <a:rPr lang="en-US" sz="2200" dirty="0" err="1">
                <a:solidFill>
                  <a:srgbClr val="FFFFFF"/>
                </a:solidFill>
              </a:rPr>
              <a:t>Philippiens</a:t>
            </a:r>
            <a:r>
              <a:rPr lang="en-US" sz="2200" dirty="0">
                <a:solidFill>
                  <a:srgbClr val="FFFFFF"/>
                </a:solidFill>
              </a:rPr>
              <a:t> 2 : 3-4)</a:t>
            </a:r>
            <a:br>
              <a:rPr lang="en-US" sz="2200" dirty="0">
                <a:solidFill>
                  <a:srgbClr val="FFFFFF"/>
                </a:solidFill>
              </a:rPr>
            </a:br>
            <a:endParaRPr lang="en-US" sz="2200" dirty="0" smtClean="0">
              <a:solidFill>
                <a:srgbClr val="FFFFFF"/>
              </a:solidFill>
            </a:endParaRPr>
          </a:p>
          <a:p>
            <a:pPr algn="just"/>
            <a:r>
              <a:rPr lang="en-US" sz="2200" dirty="0" err="1" smtClean="0">
                <a:solidFill>
                  <a:srgbClr val="FFFFFF"/>
                </a:solidFill>
              </a:rPr>
              <a:t>Êtes-vous</a:t>
            </a:r>
            <a:r>
              <a:rPr lang="en-US" sz="2200" dirty="0" smtClean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prêt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accepter </a:t>
            </a:r>
            <a:r>
              <a:rPr lang="en-US" sz="2200" dirty="0" err="1">
                <a:solidFill>
                  <a:srgbClr val="FFFFFF"/>
                </a:solidFill>
              </a:rPr>
              <a:t>l'aide</a:t>
            </a:r>
            <a:r>
              <a:rPr lang="en-US" sz="2200" dirty="0">
                <a:solidFill>
                  <a:srgbClr val="FFFFFF"/>
                </a:solidFill>
              </a:rPr>
              <a:t> que </a:t>
            </a:r>
            <a:r>
              <a:rPr lang="en-US" sz="2200" dirty="0" err="1">
                <a:solidFill>
                  <a:srgbClr val="FFFFFF"/>
                </a:solidFill>
              </a:rPr>
              <a:t>Jésus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vous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offre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afin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d'avoir</a:t>
            </a:r>
            <a:r>
              <a:rPr lang="en-US" sz="2200" dirty="0">
                <a:solidFill>
                  <a:srgbClr val="FFFFFF"/>
                </a:solidFill>
              </a:rPr>
              <a:t> un </a:t>
            </a:r>
            <a:r>
              <a:rPr lang="en-US" sz="2200" dirty="0" err="1">
                <a:solidFill>
                  <a:srgbClr val="FFFFFF"/>
                </a:solidFill>
              </a:rPr>
              <a:t>mariage</a:t>
            </a:r>
            <a:r>
              <a:rPr lang="en-US" sz="2200" dirty="0">
                <a:solidFill>
                  <a:srgbClr val="FFFFFF"/>
                </a:solidFill>
              </a:rPr>
              <a:t> plus </a:t>
            </a:r>
            <a:r>
              <a:rPr lang="en-US" sz="2200" dirty="0" err="1">
                <a:solidFill>
                  <a:srgbClr val="FFFFFF"/>
                </a:solidFill>
              </a:rPr>
              <a:t>heureux</a:t>
            </a:r>
            <a:r>
              <a:rPr lang="en-US" sz="2200" dirty="0">
                <a:solidFill>
                  <a:srgbClr val="FFFFFF"/>
                </a:solidFill>
              </a:rPr>
              <a:t> ?</a:t>
            </a:r>
            <a:endParaRPr lang="en-US" sz="22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7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3505200"/>
            <a:ext cx="8229600" cy="288645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réalité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inéluctable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Qu’est-ce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que la mort ?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sommeil</a:t>
            </a:r>
            <a:r>
              <a:rPr lang="en-US" dirty="0">
                <a:solidFill>
                  <a:srgbClr val="FFFFFF"/>
                </a:solidFill>
              </a:rPr>
              <a:t> de la mort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Rien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que </a:t>
            </a:r>
            <a:r>
              <a:rPr lang="en-US" dirty="0" err="1">
                <a:solidFill>
                  <a:srgbClr val="FFFFFF"/>
                </a:solidFill>
              </a:rPr>
              <a:t>deux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chemins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7" name="Imagen 6" descr="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56"/>
            <a:ext cx="9144000" cy="2525939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340116"/>
            <a:ext cx="8229600" cy="129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suivant</a:t>
            </a:r>
            <a:r>
              <a:rPr lang="en-US" dirty="0">
                <a:solidFill>
                  <a:srgbClr val="FFFFFF"/>
                </a:solidFill>
              </a:rPr>
              <a:t> :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85800" y="1664768"/>
            <a:ext cx="7848600" cy="133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QU'Y A-T-IL APRÈS LA MORT 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63" y="3036065"/>
            <a:ext cx="3211418" cy="3211418"/>
          </a:xfrm>
          <a:prstGeom prst="rect">
            <a:avLst/>
          </a:prstGeom>
        </p:spPr>
      </p:pic>
      <p:sp>
        <p:nvSpPr>
          <p:cNvPr id="1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Un moment critique pour la </a:t>
            </a:r>
            <a:r>
              <a:rPr lang="en-US" dirty="0" err="1">
                <a:solidFill>
                  <a:srgbClr val="FFFFFF"/>
                </a:solidFill>
              </a:rPr>
              <a:t>famille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1339" r="14895" b="9879"/>
          <a:stretch/>
        </p:blipFill>
        <p:spPr>
          <a:xfrm>
            <a:off x="6276173" y="1700084"/>
            <a:ext cx="2544366" cy="3479535"/>
          </a:xfr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4" name="Marcador de texto 3"/>
          <p:cNvSpPr>
            <a:spLocks noGrp="1"/>
          </p:cNvSpPr>
          <p:nvPr>
            <p:ph sz="half" idx="2"/>
          </p:nvPr>
        </p:nvSpPr>
        <p:spPr>
          <a:xfrm>
            <a:off x="325259" y="1971196"/>
            <a:ext cx="5779665" cy="302292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Jacques </a:t>
            </a:r>
            <a:r>
              <a:rPr lang="en-US" sz="2400" dirty="0" err="1">
                <a:solidFill>
                  <a:srgbClr val="FFFFFF"/>
                </a:solidFill>
              </a:rPr>
              <a:t>Lacan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affirma</a:t>
            </a:r>
            <a:r>
              <a:rPr lang="en-US" sz="2400" dirty="0">
                <a:solidFill>
                  <a:srgbClr val="FFFFFF"/>
                </a:solidFill>
              </a:rPr>
              <a:t> que la </a:t>
            </a:r>
            <a:r>
              <a:rPr lang="en-US" sz="2400" dirty="0" err="1">
                <a:solidFill>
                  <a:srgbClr val="FFFFFF"/>
                </a:solidFill>
              </a:rPr>
              <a:t>famille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la « </a:t>
            </a:r>
            <a:r>
              <a:rPr lang="en-US" sz="2400" dirty="0" err="1">
                <a:solidFill>
                  <a:srgbClr val="FFFFFF"/>
                </a:solidFill>
              </a:rPr>
              <a:t>pire</a:t>
            </a:r>
            <a:r>
              <a:rPr lang="en-US" sz="2400" dirty="0">
                <a:solidFill>
                  <a:srgbClr val="FFFFFF"/>
                </a:solidFill>
              </a:rPr>
              <a:t> structure </a:t>
            </a:r>
            <a:r>
              <a:rPr lang="en-US" sz="2400" dirty="0" smtClean="0">
                <a:solidFill>
                  <a:srgbClr val="FFFFFF"/>
                </a:solidFill>
              </a:rPr>
              <a:t>».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mariage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extrêmement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discrédité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nos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jours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Avec </a:t>
            </a:r>
            <a:r>
              <a:rPr lang="en-US" sz="2400" dirty="0">
                <a:solidFill>
                  <a:srgbClr val="FFFFFF"/>
                </a:solidFill>
              </a:rPr>
              <a:t>le temps, de </a:t>
            </a:r>
            <a:r>
              <a:rPr lang="en-US" sz="2400" dirty="0" err="1">
                <a:solidFill>
                  <a:srgbClr val="FFFFFF"/>
                </a:solidFill>
              </a:rPr>
              <a:t>moins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moins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personnes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veulent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marier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78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fantôme</a:t>
            </a:r>
            <a:r>
              <a:rPr lang="en-US" dirty="0">
                <a:solidFill>
                  <a:srgbClr val="FFFFFF"/>
                </a:solidFill>
              </a:rPr>
              <a:t> du divorce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sz="half" idx="2"/>
          </p:nvPr>
        </p:nvSpPr>
        <p:spPr>
          <a:xfrm>
            <a:off x="2835810" y="1600200"/>
            <a:ext cx="4330533" cy="4525963"/>
          </a:xfrm>
        </p:spPr>
        <p:txBody>
          <a:bodyPr>
            <a:normAutofit fontScale="92500"/>
          </a:bodyPr>
          <a:lstStyle/>
          <a:p>
            <a:r>
              <a:rPr lang="en-US" sz="2300" dirty="0">
                <a:solidFill>
                  <a:srgbClr val="FFFFFF"/>
                </a:solidFill>
              </a:rPr>
              <a:t>Les traces </a:t>
            </a:r>
            <a:r>
              <a:rPr lang="en-US" sz="2300" dirty="0" err="1">
                <a:solidFill>
                  <a:srgbClr val="FFFFFF"/>
                </a:solidFill>
              </a:rPr>
              <a:t>laissées</a:t>
            </a:r>
            <a:r>
              <a:rPr lang="en-US" sz="2300" dirty="0">
                <a:solidFill>
                  <a:srgbClr val="FFFFFF"/>
                </a:solidFill>
              </a:rPr>
              <a:t> par le divorce sur les </a:t>
            </a:r>
            <a:r>
              <a:rPr lang="en-US" sz="2300" dirty="0" err="1">
                <a:solidFill>
                  <a:srgbClr val="FFFFFF"/>
                </a:solidFill>
              </a:rPr>
              <a:t>membres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d’une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famille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sont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profondes</a:t>
            </a:r>
            <a:r>
              <a:rPr lang="en-US" sz="2300" dirty="0">
                <a:solidFill>
                  <a:srgbClr val="FFFFFF"/>
                </a:solidFill>
              </a:rPr>
              <a:t> et </a:t>
            </a:r>
            <a:r>
              <a:rPr lang="en-US" sz="2300" dirty="0" err="1">
                <a:solidFill>
                  <a:srgbClr val="FFFFFF"/>
                </a:solidFill>
              </a:rPr>
              <a:t>affectent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tous</a:t>
            </a:r>
            <a:r>
              <a:rPr lang="en-US" sz="2300" dirty="0">
                <a:solidFill>
                  <a:srgbClr val="FFFFFF"/>
                </a:solidFill>
              </a:rPr>
              <a:t> les </a:t>
            </a:r>
            <a:r>
              <a:rPr lang="en-US" sz="2300" dirty="0" err="1">
                <a:solidFill>
                  <a:srgbClr val="FFFFFF"/>
                </a:solidFill>
              </a:rPr>
              <a:t>domaines</a:t>
            </a:r>
            <a:r>
              <a:rPr lang="en-US" sz="2300" dirty="0">
                <a:solidFill>
                  <a:srgbClr val="FFFFFF"/>
                </a:solidFill>
              </a:rPr>
              <a:t> de la vie, </a:t>
            </a:r>
            <a:r>
              <a:rPr lang="en-US" sz="2300" dirty="0" err="1">
                <a:solidFill>
                  <a:srgbClr val="FFFFFF"/>
                </a:solidFill>
              </a:rPr>
              <a:t>ce</a:t>
            </a:r>
            <a:r>
              <a:rPr lang="en-US" sz="2300" dirty="0">
                <a:solidFill>
                  <a:srgbClr val="FFFFFF"/>
                </a:solidFill>
              </a:rPr>
              <a:t> qui </a:t>
            </a:r>
            <a:r>
              <a:rPr lang="en-US" sz="2300" dirty="0" err="1">
                <a:solidFill>
                  <a:srgbClr val="FFFFFF"/>
                </a:solidFill>
              </a:rPr>
              <a:t>pousse</a:t>
            </a:r>
            <a:r>
              <a:rPr lang="en-US" sz="2300" dirty="0">
                <a:solidFill>
                  <a:srgbClr val="FFFFFF"/>
                </a:solidFill>
              </a:rPr>
              <a:t> beaucoup de gens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penser</a:t>
            </a:r>
            <a:r>
              <a:rPr lang="en-US" sz="2300" dirty="0">
                <a:solidFill>
                  <a:srgbClr val="FFFFFF"/>
                </a:solidFill>
              </a:rPr>
              <a:t> que le </a:t>
            </a:r>
            <a:r>
              <a:rPr lang="en-US" sz="2300" dirty="0" err="1">
                <a:solidFill>
                  <a:srgbClr val="FFFFFF"/>
                </a:solidFill>
              </a:rPr>
              <a:t>mariage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une</a:t>
            </a:r>
            <a:r>
              <a:rPr lang="en-US" sz="2300" dirty="0">
                <a:solidFill>
                  <a:srgbClr val="FFFFFF"/>
                </a:solidFill>
              </a:rPr>
              <a:t> institution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échec</a:t>
            </a:r>
            <a:r>
              <a:rPr lang="en-US" sz="2300" dirty="0">
                <a:solidFill>
                  <a:srgbClr val="FFFFFF"/>
                </a:solidFill>
              </a:rPr>
              <a:t> et </a:t>
            </a:r>
            <a:r>
              <a:rPr lang="en-US" sz="2300" dirty="0" err="1">
                <a:solidFill>
                  <a:srgbClr val="FFFFFF"/>
                </a:solidFill>
              </a:rPr>
              <a:t>passée</a:t>
            </a:r>
            <a:r>
              <a:rPr lang="en-US" sz="2300" dirty="0">
                <a:solidFill>
                  <a:srgbClr val="FFFFFF"/>
                </a:solidFill>
              </a:rPr>
              <a:t> de mode. </a:t>
            </a:r>
            <a:br>
              <a:rPr lang="en-US" sz="2300" dirty="0">
                <a:solidFill>
                  <a:srgbClr val="FFFFFF"/>
                </a:solidFill>
              </a:rPr>
            </a:br>
            <a:endParaRPr lang="en-US" sz="2300" dirty="0" smtClean="0">
              <a:solidFill>
                <a:srgbClr val="FFFFFF"/>
              </a:solidFill>
            </a:endParaRPr>
          </a:p>
          <a:p>
            <a:r>
              <a:rPr lang="en-US" sz="2300" dirty="0" smtClean="0">
                <a:solidFill>
                  <a:srgbClr val="FFFFFF"/>
                </a:solidFill>
              </a:rPr>
              <a:t>Il </a:t>
            </a:r>
            <a:r>
              <a:rPr lang="en-US" sz="2300" dirty="0">
                <a:solidFill>
                  <a:srgbClr val="FFFFFF"/>
                </a:solidFill>
              </a:rPr>
              <a:t>y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a </a:t>
            </a:r>
            <a:r>
              <a:rPr lang="en-US" sz="2300" dirty="0" err="1">
                <a:solidFill>
                  <a:srgbClr val="FFFFFF"/>
                </a:solidFill>
              </a:rPr>
              <a:t>même</a:t>
            </a:r>
            <a:r>
              <a:rPr lang="en-US" sz="2300" dirty="0">
                <a:solidFill>
                  <a:srgbClr val="FFFFFF"/>
                </a:solidFill>
              </a:rPr>
              <a:t> qui </a:t>
            </a:r>
            <a:r>
              <a:rPr lang="en-US" sz="2300" dirty="0" err="1">
                <a:solidFill>
                  <a:srgbClr val="FFFFFF"/>
                </a:solidFill>
              </a:rPr>
              <a:t>croient</a:t>
            </a:r>
            <a:r>
              <a:rPr lang="en-US" sz="2300" dirty="0">
                <a:solidFill>
                  <a:srgbClr val="FFFFFF"/>
                </a:solidFill>
              </a:rPr>
              <a:t> que </a:t>
            </a:r>
            <a:r>
              <a:rPr lang="en-US" sz="2300" dirty="0" err="1">
                <a:solidFill>
                  <a:srgbClr val="FFFFFF"/>
                </a:solidFill>
              </a:rPr>
              <a:t>l’engagement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l’ennemi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l’amour</a:t>
            </a:r>
            <a:r>
              <a:rPr lang="en-US" sz="2300" dirty="0">
                <a:solidFill>
                  <a:srgbClr val="FFFFFF"/>
                </a:solidFill>
              </a:rPr>
              <a:t> et </a:t>
            </a:r>
            <a:r>
              <a:rPr lang="en-US" sz="2300" dirty="0" err="1">
                <a:solidFill>
                  <a:srgbClr val="FFFFFF"/>
                </a:solidFill>
              </a:rPr>
              <a:t>qu’il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vaudrait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mieux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s’aimer</a:t>
            </a:r>
            <a:r>
              <a:rPr lang="en-US" sz="2300" dirty="0">
                <a:solidFill>
                  <a:srgbClr val="FFFFFF"/>
                </a:solidFill>
              </a:rPr>
              <a:t> sans la </a:t>
            </a:r>
            <a:r>
              <a:rPr lang="en-US" sz="2300" dirty="0" err="1">
                <a:solidFill>
                  <a:srgbClr val="FFFFFF"/>
                </a:solidFill>
              </a:rPr>
              <a:t>pression</a:t>
            </a:r>
            <a:r>
              <a:rPr lang="en-US" sz="2300" dirty="0">
                <a:solidFill>
                  <a:srgbClr val="FFFFFF"/>
                </a:solidFill>
              </a:rPr>
              <a:t> d’un document </a:t>
            </a:r>
            <a:r>
              <a:rPr lang="en-US" sz="2300" dirty="0" err="1">
                <a:solidFill>
                  <a:srgbClr val="FFFFFF"/>
                </a:solidFill>
              </a:rPr>
              <a:t>signé</a:t>
            </a:r>
            <a:r>
              <a:rPr lang="en-US" sz="2300" dirty="0">
                <a:solidFill>
                  <a:srgbClr val="FFFFFF"/>
                </a:solidFill>
              </a:rPr>
              <a:t>.</a:t>
            </a:r>
            <a:endParaRPr lang="en-US" sz="230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996" y="4221917"/>
            <a:ext cx="7772400" cy="1362075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LA CONDITION HUMAINE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société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déclin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2825" y="1600200"/>
            <a:ext cx="7976829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Sache</a:t>
            </a:r>
            <a:r>
              <a:rPr lang="en-US" sz="2400" dirty="0">
                <a:solidFill>
                  <a:srgbClr val="FFFFFF"/>
                </a:solidFill>
              </a:rPr>
              <a:t> que,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derniers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jours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y aura des temps </a:t>
            </a:r>
            <a:r>
              <a:rPr lang="en-US" sz="2400" dirty="0" err="1">
                <a:solidFill>
                  <a:srgbClr val="FFFFFF"/>
                </a:solidFill>
              </a:rPr>
              <a:t>difficiles</a:t>
            </a:r>
            <a:r>
              <a:rPr lang="en-US" sz="2400" dirty="0">
                <a:solidFill>
                  <a:srgbClr val="FFFFFF"/>
                </a:solidFill>
              </a:rPr>
              <a:t>. Car les hommes </a:t>
            </a:r>
            <a:r>
              <a:rPr lang="en-US" sz="2400" dirty="0" err="1">
                <a:solidFill>
                  <a:srgbClr val="FFFFFF"/>
                </a:solidFill>
              </a:rPr>
              <a:t>seront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égoïstes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amis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l'argent</a:t>
            </a:r>
            <a:r>
              <a:rPr lang="en-US" sz="2400" dirty="0">
                <a:solidFill>
                  <a:srgbClr val="FFFFFF"/>
                </a:solidFill>
              </a:rPr>
              <a:t>, fanfarons, </a:t>
            </a:r>
            <a:r>
              <a:rPr lang="en-US" sz="2400" dirty="0" err="1">
                <a:solidFill>
                  <a:srgbClr val="FFFFFF"/>
                </a:solidFill>
              </a:rPr>
              <a:t>hautains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blasphémateurs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rebelles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leurs</a:t>
            </a:r>
            <a:r>
              <a:rPr lang="en-US" sz="2400" dirty="0">
                <a:solidFill>
                  <a:srgbClr val="FFFFFF"/>
                </a:solidFill>
              </a:rPr>
              <a:t> parents, </a:t>
            </a:r>
            <a:r>
              <a:rPr lang="en-US" sz="2400" dirty="0" err="1">
                <a:solidFill>
                  <a:srgbClr val="FFFFFF"/>
                </a:solidFill>
              </a:rPr>
              <a:t>ingrats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irréligieux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insensibles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déloyaux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calomniateurs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intempérants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cruels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ennemis</a:t>
            </a:r>
            <a:r>
              <a:rPr lang="en-US" sz="2400" dirty="0">
                <a:solidFill>
                  <a:srgbClr val="FFFFFF"/>
                </a:solidFill>
              </a:rPr>
              <a:t> des gens de </a:t>
            </a:r>
            <a:r>
              <a:rPr lang="en-US" sz="2400" dirty="0" err="1">
                <a:solidFill>
                  <a:srgbClr val="FFFFFF"/>
                </a:solidFill>
              </a:rPr>
              <a:t>bien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traîtres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emportés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enflés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d'orgueil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aimant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plaisir</a:t>
            </a:r>
            <a:r>
              <a:rPr lang="en-US" sz="2400" dirty="0">
                <a:solidFill>
                  <a:srgbClr val="FFFFFF"/>
                </a:solidFill>
              </a:rPr>
              <a:t> plus que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,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 err="1">
                <a:solidFill>
                  <a:srgbClr val="FFFFFF"/>
                </a:solidFill>
              </a:rPr>
              <a:t>ayant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l'apparence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piété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reniant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fait la force. </a:t>
            </a:r>
            <a:r>
              <a:rPr lang="en-US" sz="2400" dirty="0" err="1">
                <a:solidFill>
                  <a:srgbClr val="FFFFFF"/>
                </a:solidFill>
              </a:rPr>
              <a:t>Éloigne-toi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ces</a:t>
            </a:r>
            <a:r>
              <a:rPr lang="en-US" sz="2400" dirty="0">
                <a:solidFill>
                  <a:srgbClr val="FFFFFF"/>
                </a:solidFill>
              </a:rPr>
              <a:t> hommes-</a:t>
            </a:r>
            <a:r>
              <a:rPr lang="en-US" sz="2400" dirty="0" err="1">
                <a:solidFill>
                  <a:srgbClr val="FFFFFF"/>
                </a:solidFill>
              </a:rPr>
              <a:t>là</a:t>
            </a:r>
            <a:r>
              <a:rPr lang="en-US" sz="2400" dirty="0">
                <a:solidFill>
                  <a:srgbClr val="FFFFFF"/>
                </a:solidFill>
              </a:rPr>
              <a:t>. » (2 </a:t>
            </a:r>
            <a:r>
              <a:rPr lang="en-US" sz="2400" dirty="0" err="1">
                <a:solidFill>
                  <a:srgbClr val="FFFFFF"/>
                </a:solidFill>
              </a:rPr>
              <a:t>Timothée</a:t>
            </a:r>
            <a:r>
              <a:rPr lang="en-US" sz="2400" dirty="0">
                <a:solidFill>
                  <a:srgbClr val="FFFFFF"/>
                </a:solidFill>
              </a:rPr>
              <a:t> 3 :1-5)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8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Des temps </a:t>
            </a:r>
            <a:r>
              <a:rPr lang="en-US" dirty="0" err="1">
                <a:solidFill>
                  <a:srgbClr val="FFFFFF"/>
                </a:solidFill>
              </a:rPr>
              <a:t>terribles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760094"/>
            <a:ext cx="5709684" cy="4525963"/>
          </a:xfrm>
        </p:spPr>
        <p:txBody>
          <a:bodyPr>
            <a:normAutofit/>
          </a:bodyPr>
          <a:lstStyle/>
          <a:p>
            <a:r>
              <a:rPr lang="en-US" i="1" dirty="0" err="1">
                <a:solidFill>
                  <a:srgbClr val="FFFFFF"/>
                </a:solidFill>
              </a:rPr>
              <a:t>Xalepós</a:t>
            </a:r>
            <a:r>
              <a:rPr lang="en-US" i="1" dirty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« des temps </a:t>
            </a:r>
            <a:r>
              <a:rPr lang="en-US" dirty="0" err="1">
                <a:solidFill>
                  <a:srgbClr val="FFFFFF"/>
                </a:solidFill>
              </a:rPr>
              <a:t>terribles</a:t>
            </a:r>
            <a:r>
              <a:rPr lang="en-US" dirty="0">
                <a:solidFill>
                  <a:srgbClr val="FFFFFF"/>
                </a:solidFill>
              </a:rPr>
              <a:t> ».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La </a:t>
            </a:r>
            <a:r>
              <a:rPr lang="en-US" dirty="0">
                <a:solidFill>
                  <a:srgbClr val="FFFFFF"/>
                </a:solidFill>
              </a:rPr>
              <a:t>violence sera </a:t>
            </a:r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des </a:t>
            </a:r>
            <a:r>
              <a:rPr lang="en-US" dirty="0" err="1" smtClean="0">
                <a:solidFill>
                  <a:srgbClr val="FFFFFF"/>
                </a:solidFill>
              </a:rPr>
              <a:t>principales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caractéristiques</a:t>
            </a:r>
            <a:r>
              <a:rPr lang="en-US" dirty="0">
                <a:solidFill>
                  <a:srgbClr val="FFFFFF"/>
                </a:solidFill>
              </a:rPr>
              <a:t> de la </a:t>
            </a:r>
            <a:r>
              <a:rPr lang="en-US" dirty="0" err="1">
                <a:solidFill>
                  <a:srgbClr val="FFFFFF"/>
                </a:solidFill>
              </a:rPr>
              <a:t>société</a:t>
            </a:r>
            <a:r>
              <a:rPr lang="en-US" dirty="0">
                <a:solidFill>
                  <a:srgbClr val="FFFFFF"/>
                </a:solidFill>
              </a:rPr>
              <a:t>.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0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Trop d'amour </a:t>
            </a:r>
            <a:r>
              <a:rPr lang="en-US" dirty="0" err="1">
                <a:solidFill>
                  <a:srgbClr val="FFFFFF"/>
                </a:solidFill>
              </a:rPr>
              <a:t>propre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3929" y="1671545"/>
            <a:ext cx="4038600" cy="4525963"/>
          </a:xfrm>
        </p:spPr>
        <p:txBody>
          <a:bodyPr>
            <a:normAutofit/>
          </a:bodyPr>
          <a:lstStyle/>
          <a:p>
            <a:r>
              <a:rPr lang="es-ES_tradnl" sz="2400" i="1" dirty="0" err="1">
                <a:solidFill>
                  <a:srgbClr val="FFFFFF"/>
                </a:solidFill>
              </a:rPr>
              <a:t>Filáutoi</a:t>
            </a:r>
            <a:r>
              <a:rPr lang="es-ES_tradnl" sz="2400" i="1" dirty="0">
                <a:solidFill>
                  <a:srgbClr val="FFFFFF"/>
                </a:solidFill>
              </a:rPr>
              <a:t>, </a:t>
            </a:r>
            <a:r>
              <a:rPr lang="es-ES_tradnl" sz="2400" dirty="0">
                <a:solidFill>
                  <a:srgbClr val="FFFFFF"/>
                </a:solidFill>
              </a:rPr>
              <a:t>« </a:t>
            </a:r>
            <a:r>
              <a:rPr lang="es-ES_tradnl" sz="2400" dirty="0" err="1">
                <a:solidFill>
                  <a:srgbClr val="FFFFFF"/>
                </a:solidFill>
              </a:rPr>
              <a:t>l'amour</a:t>
            </a:r>
            <a:r>
              <a:rPr lang="es-ES_tradnl" sz="2400" dirty="0">
                <a:solidFill>
                  <a:srgbClr val="FFFFFF"/>
                </a:solidFill>
              </a:rPr>
              <a:t> de </a:t>
            </a:r>
            <a:r>
              <a:rPr lang="es-ES_tradnl" sz="2400" dirty="0" err="1">
                <a:solidFill>
                  <a:srgbClr val="FFFFFF"/>
                </a:solidFill>
              </a:rPr>
              <a:t>soi</a:t>
            </a:r>
            <a:r>
              <a:rPr lang="es-ES_tradnl" sz="2400" dirty="0">
                <a:solidFill>
                  <a:srgbClr val="FFFFFF"/>
                </a:solidFill>
              </a:rPr>
              <a:t> </a:t>
            </a:r>
            <a:r>
              <a:rPr lang="es-ES_tradnl" sz="2400" dirty="0" err="1">
                <a:solidFill>
                  <a:srgbClr val="FFFFFF"/>
                </a:solidFill>
              </a:rPr>
              <a:t>même</a:t>
            </a:r>
            <a:r>
              <a:rPr lang="es-ES_tradnl" sz="2400" dirty="0">
                <a:solidFill>
                  <a:srgbClr val="FFFFFF"/>
                </a:solidFill>
              </a:rPr>
              <a:t> </a:t>
            </a:r>
            <a:r>
              <a:rPr lang="es-ES_tradnl" sz="2400" dirty="0" smtClean="0">
                <a:solidFill>
                  <a:srgbClr val="FFFFFF"/>
                </a:solidFill>
              </a:rPr>
              <a:t>»,</a:t>
            </a:r>
          </a:p>
          <a:p>
            <a:r>
              <a:rPr lang="es-ES_tradnl" sz="2400" dirty="0" smtClean="0">
                <a:solidFill>
                  <a:srgbClr val="FFFFFF"/>
                </a:solidFill>
              </a:rPr>
              <a:t>La </a:t>
            </a:r>
            <a:r>
              <a:rPr lang="es-ES_tradnl" sz="2400" dirty="0">
                <a:solidFill>
                  <a:srgbClr val="FFFFFF"/>
                </a:solidFill>
              </a:rPr>
              <a:t>vie </a:t>
            </a:r>
            <a:r>
              <a:rPr lang="es-ES_tradnl" sz="2400" dirty="0" err="1">
                <a:solidFill>
                  <a:srgbClr val="FFFFFF"/>
                </a:solidFill>
              </a:rPr>
              <a:t>sera</a:t>
            </a:r>
            <a:r>
              <a:rPr lang="es-ES_tradnl" sz="2400" dirty="0">
                <a:solidFill>
                  <a:srgbClr val="FFFFFF"/>
                </a:solidFill>
              </a:rPr>
              <a:t> </a:t>
            </a:r>
            <a:r>
              <a:rPr lang="es-ES_tradnl" sz="2400" dirty="0" err="1">
                <a:solidFill>
                  <a:srgbClr val="FFFFFF"/>
                </a:solidFill>
              </a:rPr>
              <a:t>centrée</a:t>
            </a:r>
            <a:r>
              <a:rPr lang="es-ES_tradnl" sz="2400" dirty="0">
                <a:solidFill>
                  <a:srgbClr val="FFFFFF"/>
                </a:solidFill>
              </a:rPr>
              <a:t> sur la </a:t>
            </a:r>
            <a:r>
              <a:rPr lang="es-ES_tradnl" sz="2400" dirty="0" err="1">
                <a:solidFill>
                  <a:srgbClr val="FFFFFF"/>
                </a:solidFill>
              </a:rPr>
              <a:t>propre</a:t>
            </a:r>
            <a:r>
              <a:rPr lang="es-ES_tradnl" sz="2400" dirty="0">
                <a:solidFill>
                  <a:srgbClr val="FFFFFF"/>
                </a:solidFill>
              </a:rPr>
              <a:t> </a:t>
            </a:r>
            <a:r>
              <a:rPr lang="es-ES_tradnl" sz="2400" dirty="0" err="1">
                <a:solidFill>
                  <a:srgbClr val="FFFFFF"/>
                </a:solidFill>
              </a:rPr>
              <a:t>personne</a:t>
            </a:r>
            <a:r>
              <a:rPr lang="es-ES_tradnl" sz="2400" dirty="0">
                <a:solidFill>
                  <a:srgbClr val="FFFFFF"/>
                </a:solidFill>
              </a:rPr>
              <a:t> et sur la </a:t>
            </a:r>
            <a:r>
              <a:rPr lang="es-ES_tradnl" sz="2400" dirty="0" err="1">
                <a:solidFill>
                  <a:srgbClr val="FFFFFF"/>
                </a:solidFill>
              </a:rPr>
              <a:t>satisfaction</a:t>
            </a:r>
            <a:r>
              <a:rPr lang="es-ES_tradnl" sz="2400" dirty="0">
                <a:solidFill>
                  <a:srgbClr val="FFFFFF"/>
                </a:solidFill>
              </a:rPr>
              <a:t> de </a:t>
            </a:r>
            <a:r>
              <a:rPr lang="es-ES_tradnl" sz="2400" dirty="0" err="1">
                <a:solidFill>
                  <a:srgbClr val="FFFFFF"/>
                </a:solidFill>
              </a:rPr>
              <a:t>ses</a:t>
            </a:r>
            <a:r>
              <a:rPr lang="es-ES_tradnl" sz="2400" dirty="0">
                <a:solidFill>
                  <a:srgbClr val="FFFFFF"/>
                </a:solidFill>
              </a:rPr>
              <a:t> </a:t>
            </a:r>
            <a:r>
              <a:rPr lang="es-ES_tradnl" sz="2400" dirty="0" err="1">
                <a:solidFill>
                  <a:srgbClr val="FFFFFF"/>
                </a:solidFill>
              </a:rPr>
              <a:t>désirs</a:t>
            </a:r>
            <a:r>
              <a:rPr lang="es-ES_tradnl" sz="2400" dirty="0">
                <a:solidFill>
                  <a:srgbClr val="FFFFFF"/>
                </a:solidFill>
              </a:rPr>
              <a:t>. </a:t>
            </a:r>
            <a:br>
              <a:rPr lang="es-ES_tradnl" sz="2400" dirty="0">
                <a:solidFill>
                  <a:srgbClr val="FFFFFF"/>
                </a:solidFill>
              </a:rPr>
            </a:br>
            <a:r>
              <a:rPr lang="es-ES_tradnl" sz="2400" dirty="0" smtClean="0">
                <a:solidFill>
                  <a:srgbClr val="FFFFFF"/>
                </a:solidFill>
              </a:rPr>
              <a:t>- </a:t>
            </a:r>
            <a:r>
              <a:rPr lang="es-ES_tradnl" sz="2400" dirty="0" err="1" smtClean="0">
                <a:solidFill>
                  <a:srgbClr val="FFFFFF"/>
                </a:solidFill>
              </a:rPr>
              <a:t>Frustration</a:t>
            </a:r>
            <a:r>
              <a:rPr lang="es-ES_tradnl" sz="2400" dirty="0">
                <a:solidFill>
                  <a:srgbClr val="FFFFFF"/>
                </a:solidFill>
              </a:rPr>
              <a:t>.</a:t>
            </a:r>
            <a:br>
              <a:rPr lang="es-ES_tradnl" sz="2400" dirty="0">
                <a:solidFill>
                  <a:srgbClr val="FFFFFF"/>
                </a:solidFill>
              </a:rPr>
            </a:br>
            <a:r>
              <a:rPr lang="es-ES_tradnl" sz="2400" dirty="0" smtClean="0">
                <a:solidFill>
                  <a:srgbClr val="FFFFFF"/>
                </a:solidFill>
              </a:rPr>
              <a:t>- </a:t>
            </a:r>
            <a:r>
              <a:rPr lang="es-ES_tradnl" sz="2400" dirty="0" err="1" smtClean="0">
                <a:solidFill>
                  <a:srgbClr val="FFFFFF"/>
                </a:solidFill>
              </a:rPr>
              <a:t>Insatisfaction</a:t>
            </a:r>
            <a:r>
              <a:rPr lang="es-ES_tradnl" sz="24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s-ES_tradnl" sz="2400" dirty="0" err="1" smtClean="0">
                <a:solidFill>
                  <a:srgbClr val="FFFFFF"/>
                </a:solidFill>
              </a:rPr>
              <a:t>L'égoïsme</a:t>
            </a:r>
            <a:r>
              <a:rPr lang="es-ES_tradnl" sz="2400" dirty="0" smtClean="0">
                <a:solidFill>
                  <a:srgbClr val="FFFFFF"/>
                </a:solidFill>
              </a:rPr>
              <a:t> </a:t>
            </a:r>
            <a:r>
              <a:rPr lang="es-ES_tradnl" sz="2400" dirty="0" err="1">
                <a:solidFill>
                  <a:srgbClr val="FFFFFF"/>
                </a:solidFill>
              </a:rPr>
              <a:t>est</a:t>
            </a:r>
            <a:r>
              <a:rPr lang="es-ES_tradnl" sz="2400" dirty="0">
                <a:solidFill>
                  <a:srgbClr val="FFFFFF"/>
                </a:solidFill>
              </a:rPr>
              <a:t> </a:t>
            </a:r>
            <a:r>
              <a:rPr lang="es-ES_tradnl" sz="2400" dirty="0" err="1">
                <a:solidFill>
                  <a:srgbClr val="FFFFFF"/>
                </a:solidFill>
              </a:rPr>
              <a:t>l'un</a:t>
            </a:r>
            <a:r>
              <a:rPr lang="es-ES_tradnl" sz="2400" dirty="0">
                <a:solidFill>
                  <a:srgbClr val="FFFFFF"/>
                </a:solidFill>
              </a:rPr>
              <a:t> des </a:t>
            </a:r>
            <a:r>
              <a:rPr lang="es-ES_tradnl" sz="2400" dirty="0" err="1">
                <a:solidFill>
                  <a:srgbClr val="FFFFFF"/>
                </a:solidFill>
              </a:rPr>
              <a:t>principaux</a:t>
            </a:r>
            <a:r>
              <a:rPr lang="es-ES_tradnl" sz="2400" dirty="0">
                <a:solidFill>
                  <a:srgbClr val="FFFFFF"/>
                </a:solidFill>
              </a:rPr>
              <a:t> </a:t>
            </a:r>
            <a:r>
              <a:rPr lang="es-ES_tradnl" sz="2400" dirty="0" err="1">
                <a:solidFill>
                  <a:srgbClr val="FFFFFF"/>
                </a:solidFill>
              </a:rPr>
              <a:t>péchés</a:t>
            </a:r>
            <a:r>
              <a:rPr lang="es-ES_tradnl" sz="2400" dirty="0">
                <a:solidFill>
                  <a:srgbClr val="FFFFFF"/>
                </a:solidFill>
              </a:rPr>
              <a:t> </a:t>
            </a:r>
            <a:r>
              <a:rPr lang="es-ES_tradnl" sz="2400" dirty="0" err="1">
                <a:solidFill>
                  <a:srgbClr val="FFFFFF"/>
                </a:solidFill>
              </a:rPr>
              <a:t>dans</a:t>
            </a:r>
            <a:r>
              <a:rPr lang="es-ES_tradnl" sz="2400" dirty="0">
                <a:solidFill>
                  <a:srgbClr val="FFFFFF"/>
                </a:solidFill>
              </a:rPr>
              <a:t> la vie </a:t>
            </a:r>
            <a:r>
              <a:rPr lang="es-ES_tradnl" sz="2400" dirty="0" err="1">
                <a:solidFill>
                  <a:srgbClr val="FFFFFF"/>
                </a:solidFill>
              </a:rPr>
              <a:t>humaine</a:t>
            </a:r>
            <a:r>
              <a:rPr lang="es-ES_tradnl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3787</TotalTime>
  <Words>1484</Words>
  <Application>Microsoft Macintosh PowerPoint</Application>
  <PresentationFormat>On-screen Show (4:3)</PresentationFormat>
  <Paragraphs>161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Calibri</vt:lpstr>
      <vt:lpstr>Arial</vt:lpstr>
      <vt:lpstr>Tema de Office</vt:lpstr>
      <vt:lpstr>PowerPoint Presentation</vt:lpstr>
      <vt:lpstr>Est-il nécessaire  d’avoir une famille ?</vt:lpstr>
      <vt:lpstr>Un moment critique pour la famille</vt:lpstr>
      <vt:lpstr>Un moment critique pour la famille</vt:lpstr>
      <vt:lpstr>Le fantôme du divorce</vt:lpstr>
      <vt:lpstr>LA CONDITION HUMAINE</vt:lpstr>
      <vt:lpstr>Une société en déclin</vt:lpstr>
      <vt:lpstr>Des temps terribles</vt:lpstr>
      <vt:lpstr>Trop d'amour propre</vt:lpstr>
      <vt:lpstr>Montée du matérialisme</vt:lpstr>
      <vt:lpstr>L'amertume comme un  mode de vie</vt:lpstr>
      <vt:lpstr>La voie vers l'incrédulité</vt:lpstr>
      <vt:lpstr>La voie vers l'incrédulité</vt:lpstr>
      <vt:lpstr>LE PLAN ORIGINEL</vt:lpstr>
      <vt:lpstr>Le premier couple</vt:lpstr>
      <vt:lpstr>Les perceptions importantes</vt:lpstr>
      <vt:lpstr>Admiration</vt:lpstr>
      <vt:lpstr>Admiration</vt:lpstr>
      <vt:lpstr>Confiance</vt:lpstr>
      <vt:lpstr>Confiance</vt:lpstr>
      <vt:lpstr>Respect</vt:lpstr>
      <vt:lpstr>Respect</vt:lpstr>
      <vt:lpstr>Une voie très pratique</vt:lpstr>
      <vt:lpstr>L'échelle de Pierre pour un meilleur mariage</vt:lpstr>
      <vt:lpstr>L'échelle de Pierre pour un  meilleur mariage</vt:lpstr>
      <vt:lpstr>N'oubliez pas les cinq langages  de l'amour</vt:lpstr>
      <vt:lpstr>Dieu peut être le maçon de  votre maison</vt:lpstr>
      <vt:lpstr>Sommaire</vt:lpstr>
      <vt:lpstr>Les êtres humains ne peuvent pas survivre seuls</vt:lpstr>
      <vt:lpstr>Les êtres humains ne peuvent pas survivre seuls</vt:lpstr>
      <vt:lpstr>Ma décision</vt:lpstr>
      <vt:lpstr>Le sujet suivant :</vt:lpstr>
    </vt:vector>
  </TitlesOfParts>
  <Company>Editorial Safeliz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greatest need</dc:title>
  <dc:creator>Alejandro Medina</dc:creator>
  <cp:lastModifiedBy>Sergio Roberto Mato Riner</cp:lastModifiedBy>
  <cp:revision>444</cp:revision>
  <dcterms:created xsi:type="dcterms:W3CDTF">2016-10-26T07:26:55Z</dcterms:created>
  <dcterms:modified xsi:type="dcterms:W3CDTF">2017-01-24T17:05:12Z</dcterms:modified>
</cp:coreProperties>
</file>