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6" r:id="rId1"/>
  </p:sldMasterIdLst>
  <p:notesMasterIdLst>
    <p:notesMasterId r:id="rId34"/>
  </p:notesMasterIdLst>
  <p:handoutMasterIdLst>
    <p:handoutMasterId r:id="rId35"/>
  </p:handoutMasterIdLst>
  <p:sldIdLst>
    <p:sldId id="369" r:id="rId2"/>
    <p:sldId id="370" r:id="rId3"/>
    <p:sldId id="297" r:id="rId4"/>
    <p:sldId id="350" r:id="rId5"/>
    <p:sldId id="334" r:id="rId6"/>
    <p:sldId id="263" r:id="rId7"/>
    <p:sldId id="306" r:id="rId8"/>
    <p:sldId id="271" r:id="rId9"/>
    <p:sldId id="326" r:id="rId10"/>
    <p:sldId id="305" r:id="rId11"/>
    <p:sldId id="335" r:id="rId12"/>
    <p:sldId id="355" r:id="rId13"/>
    <p:sldId id="351" r:id="rId14"/>
    <p:sldId id="281" r:id="rId15"/>
    <p:sldId id="356" r:id="rId16"/>
    <p:sldId id="357" r:id="rId17"/>
    <p:sldId id="358" r:id="rId18"/>
    <p:sldId id="359" r:id="rId19"/>
    <p:sldId id="360" r:id="rId20"/>
    <p:sldId id="361" r:id="rId21"/>
    <p:sldId id="362" r:id="rId22"/>
    <p:sldId id="363" r:id="rId23"/>
    <p:sldId id="275" r:id="rId24"/>
    <p:sldId id="353" r:id="rId25"/>
    <p:sldId id="365" r:id="rId26"/>
    <p:sldId id="367" r:id="rId27"/>
    <p:sldId id="364" r:id="rId28"/>
    <p:sldId id="295" r:id="rId29"/>
    <p:sldId id="366" r:id="rId30"/>
    <p:sldId id="368" r:id="rId31"/>
    <p:sldId id="371" r:id="rId32"/>
    <p:sldId id="37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ldstein, Clifford" initials="G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2" autoAdjust="0"/>
    <p:restoredTop sz="96271" autoAdjust="0"/>
  </p:normalViewPr>
  <p:slideViewPr>
    <p:cSldViewPr snapToGrid="0" snapToObjects="1">
      <p:cViewPr varScale="1">
        <p:scale>
          <a:sx n="121" d="100"/>
          <a:sy n="121" d="100"/>
        </p:scale>
        <p:origin x="1048"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8D33E5-D864-8A46-BC2D-78EB67B07136}" type="doc">
      <dgm:prSet loTypeId="urn:microsoft.com/office/officeart/2005/8/layout/equation1" loCatId="" qsTypeId="urn:microsoft.com/office/officeart/2005/8/quickstyle/simple4" qsCatId="simple" csTypeId="urn:microsoft.com/office/officeart/2005/8/colors/accent1_2" csCatId="accent1" phldr="1"/>
      <dgm:spPr/>
    </dgm:pt>
    <dgm:pt modelId="{69C106E2-7228-FF4C-A836-513BE18F42C2}">
      <dgm:prSet phldrT="[Texto]"/>
      <dgm:spPr>
        <a:solidFill>
          <a:schemeClr val="accent2">
            <a:lumMod val="75000"/>
            <a:alpha val="66000"/>
          </a:schemeClr>
        </a:solidFill>
      </dgm:spPr>
      <dgm:t>
        <a:bodyPr/>
        <a:lstStyle/>
        <a:p>
          <a:r>
            <a:rPr lang="pt-PT" smtClean="0"/>
            <a:t>POLVO (cuerpo)</a:t>
          </a:r>
          <a:endParaRPr lang="es-ES" dirty="0"/>
        </a:p>
      </dgm:t>
    </dgm:pt>
    <dgm:pt modelId="{1966E32B-3BA6-DF44-82B6-420A429CBD5E}" type="parTrans" cxnId="{A559EA1D-DE2D-5840-ACDD-4218A6D1318D}">
      <dgm:prSet/>
      <dgm:spPr/>
      <dgm:t>
        <a:bodyPr/>
        <a:lstStyle/>
        <a:p>
          <a:endParaRPr lang="es-ES"/>
        </a:p>
      </dgm:t>
    </dgm:pt>
    <dgm:pt modelId="{3ED6A700-DB52-FC49-9007-70BA252F3CAA}" type="sibTrans" cxnId="{A559EA1D-DE2D-5840-ACDD-4218A6D1318D}">
      <dgm:prSet/>
      <dgm:spPr>
        <a:solidFill>
          <a:schemeClr val="bg1">
            <a:alpha val="85000"/>
          </a:schemeClr>
        </a:solidFill>
      </dgm:spPr>
      <dgm:t>
        <a:bodyPr/>
        <a:lstStyle/>
        <a:p>
          <a:endParaRPr lang="es-ES"/>
        </a:p>
      </dgm:t>
    </dgm:pt>
    <dgm:pt modelId="{2D79B685-E621-DB49-8AE8-96F239CE8436}">
      <dgm:prSet phldrT="[Texto]"/>
      <dgm:spPr>
        <a:solidFill>
          <a:schemeClr val="accent2">
            <a:lumMod val="75000"/>
            <a:alpha val="66000"/>
          </a:schemeClr>
        </a:solidFill>
      </dgm:spPr>
      <dgm:t>
        <a:bodyPr/>
        <a:lstStyle/>
        <a:p>
          <a:r>
            <a:rPr lang="pt-PT" dirty="0" smtClean="0"/>
            <a:t>ALIENTO DE VIDA (</a:t>
          </a:r>
          <a:r>
            <a:rPr lang="pt-PT" dirty="0" err="1" smtClean="0"/>
            <a:t>espíritu</a:t>
          </a:r>
          <a:r>
            <a:rPr lang="pt-PT" dirty="0" smtClean="0"/>
            <a:t>)</a:t>
          </a:r>
          <a:endParaRPr lang="es-ES" dirty="0"/>
        </a:p>
      </dgm:t>
    </dgm:pt>
    <dgm:pt modelId="{380162A6-A1B3-2241-9110-ACAAC805C4F1}" type="parTrans" cxnId="{73840056-5BC8-1F41-AA20-F559C6A6ECF0}">
      <dgm:prSet/>
      <dgm:spPr/>
      <dgm:t>
        <a:bodyPr/>
        <a:lstStyle/>
        <a:p>
          <a:endParaRPr lang="es-ES"/>
        </a:p>
      </dgm:t>
    </dgm:pt>
    <dgm:pt modelId="{01EA5A91-2093-3940-8EDF-AD27F0519414}" type="sibTrans" cxnId="{73840056-5BC8-1F41-AA20-F559C6A6ECF0}">
      <dgm:prSet/>
      <dgm:spPr>
        <a:solidFill>
          <a:schemeClr val="bg1">
            <a:alpha val="85000"/>
          </a:schemeClr>
        </a:solidFill>
      </dgm:spPr>
      <dgm:t>
        <a:bodyPr/>
        <a:lstStyle/>
        <a:p>
          <a:endParaRPr lang="es-ES"/>
        </a:p>
      </dgm:t>
    </dgm:pt>
    <dgm:pt modelId="{FD545EFC-EEC8-4145-B93D-80949361F60F}">
      <dgm:prSet phldrT="[Texto]"/>
      <dgm:spPr>
        <a:solidFill>
          <a:schemeClr val="accent2">
            <a:lumMod val="75000"/>
            <a:alpha val="66000"/>
          </a:schemeClr>
        </a:solidFill>
      </dgm:spPr>
      <dgm:t>
        <a:bodyPr/>
        <a:lstStyle/>
        <a:p>
          <a:r>
            <a:rPr lang="pt-PT" dirty="0" smtClean="0"/>
            <a:t>SER VIVIENTE</a:t>
          </a:r>
          <a:endParaRPr lang="es-ES" dirty="0"/>
        </a:p>
      </dgm:t>
    </dgm:pt>
    <dgm:pt modelId="{D50F1169-DBEB-7943-A3C3-182A958D9D17}" type="parTrans" cxnId="{D65A2CF8-A229-FF41-9B59-F8752D2CF6DF}">
      <dgm:prSet/>
      <dgm:spPr/>
      <dgm:t>
        <a:bodyPr/>
        <a:lstStyle/>
        <a:p>
          <a:endParaRPr lang="es-ES"/>
        </a:p>
      </dgm:t>
    </dgm:pt>
    <dgm:pt modelId="{86E6E7A4-C68C-1648-9B78-E4DF4D71761F}" type="sibTrans" cxnId="{D65A2CF8-A229-FF41-9B59-F8752D2CF6DF}">
      <dgm:prSet/>
      <dgm:spPr/>
      <dgm:t>
        <a:bodyPr/>
        <a:lstStyle/>
        <a:p>
          <a:endParaRPr lang="es-ES"/>
        </a:p>
      </dgm:t>
    </dgm:pt>
    <dgm:pt modelId="{DD7C7EAD-A833-A844-8DC8-6FBE89E4DE37}" type="pres">
      <dgm:prSet presAssocID="{9E8D33E5-D864-8A46-BC2D-78EB67B07136}" presName="linearFlow" presStyleCnt="0">
        <dgm:presLayoutVars>
          <dgm:dir/>
          <dgm:resizeHandles val="exact"/>
        </dgm:presLayoutVars>
      </dgm:prSet>
      <dgm:spPr/>
    </dgm:pt>
    <dgm:pt modelId="{8B2031EE-20CC-E346-B9DF-73848DEE2AF2}" type="pres">
      <dgm:prSet presAssocID="{69C106E2-7228-FF4C-A836-513BE18F42C2}" presName="node" presStyleLbl="node1" presStyleIdx="0" presStyleCnt="3">
        <dgm:presLayoutVars>
          <dgm:bulletEnabled val="1"/>
        </dgm:presLayoutVars>
      </dgm:prSet>
      <dgm:spPr/>
      <dgm:t>
        <a:bodyPr/>
        <a:lstStyle/>
        <a:p>
          <a:endParaRPr lang="es-ES"/>
        </a:p>
      </dgm:t>
    </dgm:pt>
    <dgm:pt modelId="{1DBA554D-42EF-A043-9D89-145F26643C06}" type="pres">
      <dgm:prSet presAssocID="{3ED6A700-DB52-FC49-9007-70BA252F3CAA}" presName="spacerL" presStyleCnt="0"/>
      <dgm:spPr/>
    </dgm:pt>
    <dgm:pt modelId="{5F452D2B-7375-D34B-9115-D342B69D1D5C}" type="pres">
      <dgm:prSet presAssocID="{3ED6A700-DB52-FC49-9007-70BA252F3CAA}" presName="sibTrans" presStyleLbl="sibTrans2D1" presStyleIdx="0" presStyleCnt="2"/>
      <dgm:spPr/>
      <dgm:t>
        <a:bodyPr/>
        <a:lstStyle/>
        <a:p>
          <a:endParaRPr lang="es-ES"/>
        </a:p>
      </dgm:t>
    </dgm:pt>
    <dgm:pt modelId="{2FBF6066-7C40-3949-BA1D-89DEABAFBB79}" type="pres">
      <dgm:prSet presAssocID="{3ED6A700-DB52-FC49-9007-70BA252F3CAA}" presName="spacerR" presStyleCnt="0"/>
      <dgm:spPr/>
    </dgm:pt>
    <dgm:pt modelId="{A5D5BDE4-6CB7-4449-835A-5DBFA8DF5AC2}" type="pres">
      <dgm:prSet presAssocID="{2D79B685-E621-DB49-8AE8-96F239CE8436}" presName="node" presStyleLbl="node1" presStyleIdx="1" presStyleCnt="3">
        <dgm:presLayoutVars>
          <dgm:bulletEnabled val="1"/>
        </dgm:presLayoutVars>
      </dgm:prSet>
      <dgm:spPr/>
      <dgm:t>
        <a:bodyPr/>
        <a:lstStyle/>
        <a:p>
          <a:endParaRPr lang="es-ES"/>
        </a:p>
      </dgm:t>
    </dgm:pt>
    <dgm:pt modelId="{8C4A3FF6-7A31-9444-A64D-B749A6A346EF}" type="pres">
      <dgm:prSet presAssocID="{01EA5A91-2093-3940-8EDF-AD27F0519414}" presName="spacerL" presStyleCnt="0"/>
      <dgm:spPr/>
    </dgm:pt>
    <dgm:pt modelId="{4767A42B-0EBD-4D4B-896C-CF8982026785}" type="pres">
      <dgm:prSet presAssocID="{01EA5A91-2093-3940-8EDF-AD27F0519414}" presName="sibTrans" presStyleLbl="sibTrans2D1" presStyleIdx="1" presStyleCnt="2"/>
      <dgm:spPr/>
      <dgm:t>
        <a:bodyPr/>
        <a:lstStyle/>
        <a:p>
          <a:endParaRPr lang="es-ES"/>
        </a:p>
      </dgm:t>
    </dgm:pt>
    <dgm:pt modelId="{0919BDC9-26A3-E547-A0C8-5EAD00AED2CB}" type="pres">
      <dgm:prSet presAssocID="{01EA5A91-2093-3940-8EDF-AD27F0519414}" presName="spacerR" presStyleCnt="0"/>
      <dgm:spPr/>
    </dgm:pt>
    <dgm:pt modelId="{57DE1BE9-4587-2C45-B272-E3F9928C308C}" type="pres">
      <dgm:prSet presAssocID="{FD545EFC-EEC8-4145-B93D-80949361F60F}" presName="node" presStyleLbl="node1" presStyleIdx="2" presStyleCnt="3">
        <dgm:presLayoutVars>
          <dgm:bulletEnabled val="1"/>
        </dgm:presLayoutVars>
      </dgm:prSet>
      <dgm:spPr/>
      <dgm:t>
        <a:bodyPr/>
        <a:lstStyle/>
        <a:p>
          <a:endParaRPr lang="es-ES"/>
        </a:p>
      </dgm:t>
    </dgm:pt>
  </dgm:ptLst>
  <dgm:cxnLst>
    <dgm:cxn modelId="{D65A2CF8-A229-FF41-9B59-F8752D2CF6DF}" srcId="{9E8D33E5-D864-8A46-BC2D-78EB67B07136}" destId="{FD545EFC-EEC8-4145-B93D-80949361F60F}" srcOrd="2" destOrd="0" parTransId="{D50F1169-DBEB-7943-A3C3-182A958D9D17}" sibTransId="{86E6E7A4-C68C-1648-9B78-E4DF4D71761F}"/>
    <dgm:cxn modelId="{A559EA1D-DE2D-5840-ACDD-4218A6D1318D}" srcId="{9E8D33E5-D864-8A46-BC2D-78EB67B07136}" destId="{69C106E2-7228-FF4C-A836-513BE18F42C2}" srcOrd="0" destOrd="0" parTransId="{1966E32B-3BA6-DF44-82B6-420A429CBD5E}" sibTransId="{3ED6A700-DB52-FC49-9007-70BA252F3CAA}"/>
    <dgm:cxn modelId="{53112353-1B46-0F40-A34A-712F4EED44BD}" type="presOf" srcId="{2D79B685-E621-DB49-8AE8-96F239CE8436}" destId="{A5D5BDE4-6CB7-4449-835A-5DBFA8DF5AC2}" srcOrd="0" destOrd="0" presId="urn:microsoft.com/office/officeart/2005/8/layout/equation1"/>
    <dgm:cxn modelId="{34DDA7E9-F79D-0D42-A859-499590CC3F5F}" type="presOf" srcId="{69C106E2-7228-FF4C-A836-513BE18F42C2}" destId="{8B2031EE-20CC-E346-B9DF-73848DEE2AF2}" srcOrd="0" destOrd="0" presId="urn:microsoft.com/office/officeart/2005/8/layout/equation1"/>
    <dgm:cxn modelId="{2FE94B85-9D20-A94D-AB4F-A204739F47E6}" type="presOf" srcId="{01EA5A91-2093-3940-8EDF-AD27F0519414}" destId="{4767A42B-0EBD-4D4B-896C-CF8982026785}" srcOrd="0" destOrd="0" presId="urn:microsoft.com/office/officeart/2005/8/layout/equation1"/>
    <dgm:cxn modelId="{89529CF5-E567-6547-BBA5-543D247BD2AC}" type="presOf" srcId="{9E8D33E5-D864-8A46-BC2D-78EB67B07136}" destId="{DD7C7EAD-A833-A844-8DC8-6FBE89E4DE37}" srcOrd="0" destOrd="0" presId="urn:microsoft.com/office/officeart/2005/8/layout/equation1"/>
    <dgm:cxn modelId="{73840056-5BC8-1F41-AA20-F559C6A6ECF0}" srcId="{9E8D33E5-D864-8A46-BC2D-78EB67B07136}" destId="{2D79B685-E621-DB49-8AE8-96F239CE8436}" srcOrd="1" destOrd="0" parTransId="{380162A6-A1B3-2241-9110-ACAAC805C4F1}" sibTransId="{01EA5A91-2093-3940-8EDF-AD27F0519414}"/>
    <dgm:cxn modelId="{B8ED292C-935A-6144-A615-1B94C2953D37}" type="presOf" srcId="{3ED6A700-DB52-FC49-9007-70BA252F3CAA}" destId="{5F452D2B-7375-D34B-9115-D342B69D1D5C}" srcOrd="0" destOrd="0" presId="urn:microsoft.com/office/officeart/2005/8/layout/equation1"/>
    <dgm:cxn modelId="{1F1B07EF-FA39-5F47-A7B7-967F5DA53466}" type="presOf" srcId="{FD545EFC-EEC8-4145-B93D-80949361F60F}" destId="{57DE1BE9-4587-2C45-B272-E3F9928C308C}" srcOrd="0" destOrd="0" presId="urn:microsoft.com/office/officeart/2005/8/layout/equation1"/>
    <dgm:cxn modelId="{59BC5D80-E748-F244-87D7-6637E08E1617}" type="presParOf" srcId="{DD7C7EAD-A833-A844-8DC8-6FBE89E4DE37}" destId="{8B2031EE-20CC-E346-B9DF-73848DEE2AF2}" srcOrd="0" destOrd="0" presId="urn:microsoft.com/office/officeart/2005/8/layout/equation1"/>
    <dgm:cxn modelId="{3903D7BD-EE27-AE44-87B1-A0B71C638390}" type="presParOf" srcId="{DD7C7EAD-A833-A844-8DC8-6FBE89E4DE37}" destId="{1DBA554D-42EF-A043-9D89-145F26643C06}" srcOrd="1" destOrd="0" presId="urn:microsoft.com/office/officeart/2005/8/layout/equation1"/>
    <dgm:cxn modelId="{9B673D5A-007E-2E4F-8258-A7197BA6D18C}" type="presParOf" srcId="{DD7C7EAD-A833-A844-8DC8-6FBE89E4DE37}" destId="{5F452D2B-7375-D34B-9115-D342B69D1D5C}" srcOrd="2" destOrd="0" presId="urn:microsoft.com/office/officeart/2005/8/layout/equation1"/>
    <dgm:cxn modelId="{BECE6D21-A300-554A-BB27-8593F7C7B8F0}" type="presParOf" srcId="{DD7C7EAD-A833-A844-8DC8-6FBE89E4DE37}" destId="{2FBF6066-7C40-3949-BA1D-89DEABAFBB79}" srcOrd="3" destOrd="0" presId="urn:microsoft.com/office/officeart/2005/8/layout/equation1"/>
    <dgm:cxn modelId="{559AE176-CF07-4741-95A4-FA88521ACB81}" type="presParOf" srcId="{DD7C7EAD-A833-A844-8DC8-6FBE89E4DE37}" destId="{A5D5BDE4-6CB7-4449-835A-5DBFA8DF5AC2}" srcOrd="4" destOrd="0" presId="urn:microsoft.com/office/officeart/2005/8/layout/equation1"/>
    <dgm:cxn modelId="{6B82A73E-E7EA-DF4F-85BB-13579E761546}" type="presParOf" srcId="{DD7C7EAD-A833-A844-8DC8-6FBE89E4DE37}" destId="{8C4A3FF6-7A31-9444-A64D-B749A6A346EF}" srcOrd="5" destOrd="0" presId="urn:microsoft.com/office/officeart/2005/8/layout/equation1"/>
    <dgm:cxn modelId="{9513E9E1-0ECF-8E43-BE44-21C3B2287D7B}" type="presParOf" srcId="{DD7C7EAD-A833-A844-8DC8-6FBE89E4DE37}" destId="{4767A42B-0EBD-4D4B-896C-CF8982026785}" srcOrd="6" destOrd="0" presId="urn:microsoft.com/office/officeart/2005/8/layout/equation1"/>
    <dgm:cxn modelId="{40C6CE53-90DA-A041-87F5-B4C445D1FCF5}" type="presParOf" srcId="{DD7C7EAD-A833-A844-8DC8-6FBE89E4DE37}" destId="{0919BDC9-26A3-E547-A0C8-5EAD00AED2CB}" srcOrd="7" destOrd="0" presId="urn:microsoft.com/office/officeart/2005/8/layout/equation1"/>
    <dgm:cxn modelId="{8B948DAD-4D95-E947-8D7D-1F62F908D7C6}" type="presParOf" srcId="{DD7C7EAD-A833-A844-8DC8-6FBE89E4DE37}" destId="{57DE1BE9-4587-2C45-B272-E3F9928C308C}"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8D33E5-D864-8A46-BC2D-78EB67B07136}" type="doc">
      <dgm:prSet loTypeId="urn:microsoft.com/office/officeart/2005/8/layout/equation1" loCatId="" qsTypeId="urn:microsoft.com/office/officeart/2005/8/quickstyle/simple4" qsCatId="simple" csTypeId="urn:microsoft.com/office/officeart/2005/8/colors/accent1_2" csCatId="accent1" phldr="1"/>
      <dgm:spPr/>
    </dgm:pt>
    <dgm:pt modelId="{69C106E2-7228-FF4C-A836-513BE18F42C2}">
      <dgm:prSet phldrT="[Texto]"/>
      <dgm:spPr>
        <a:solidFill>
          <a:schemeClr val="accent2">
            <a:lumMod val="75000"/>
            <a:alpha val="66000"/>
          </a:schemeClr>
        </a:solidFill>
      </dgm:spPr>
      <dgm:t>
        <a:bodyPr/>
        <a:lstStyle/>
        <a:p>
          <a:r>
            <a:rPr lang="pt-PT" dirty="0" smtClean="0"/>
            <a:t>POLVO</a:t>
          </a:r>
        </a:p>
        <a:p>
          <a:r>
            <a:rPr lang="pt-PT" dirty="0" smtClean="0"/>
            <a:t> (</a:t>
          </a:r>
          <a:r>
            <a:rPr lang="pt-PT" dirty="0" err="1" smtClean="0"/>
            <a:t>cuerpo</a:t>
          </a:r>
          <a:r>
            <a:rPr lang="pt-PT" dirty="0" smtClean="0"/>
            <a:t>)</a:t>
          </a:r>
          <a:endParaRPr lang="en-US" noProof="0" dirty="0"/>
        </a:p>
      </dgm:t>
    </dgm:pt>
    <dgm:pt modelId="{1966E32B-3BA6-DF44-82B6-420A429CBD5E}" type="parTrans" cxnId="{A559EA1D-DE2D-5840-ACDD-4218A6D1318D}">
      <dgm:prSet/>
      <dgm:spPr/>
      <dgm:t>
        <a:bodyPr/>
        <a:lstStyle/>
        <a:p>
          <a:endParaRPr lang="es-ES"/>
        </a:p>
      </dgm:t>
    </dgm:pt>
    <dgm:pt modelId="{3ED6A700-DB52-FC49-9007-70BA252F3CAA}" type="sibTrans" cxnId="{A559EA1D-DE2D-5840-ACDD-4218A6D1318D}">
      <dgm:prSet/>
      <dgm:spPr>
        <a:solidFill>
          <a:schemeClr val="bg1">
            <a:alpha val="78000"/>
          </a:schemeClr>
        </a:solidFill>
      </dgm:spPr>
      <dgm:t>
        <a:bodyPr/>
        <a:lstStyle/>
        <a:p>
          <a:endParaRPr lang="es-ES" dirty="0"/>
        </a:p>
      </dgm:t>
    </dgm:pt>
    <dgm:pt modelId="{2D79B685-E621-DB49-8AE8-96F239CE8436}">
      <dgm:prSet phldrT="[Texto]"/>
      <dgm:spPr>
        <a:solidFill>
          <a:schemeClr val="accent2">
            <a:lumMod val="75000"/>
            <a:alpha val="66000"/>
          </a:schemeClr>
        </a:solidFill>
      </dgm:spPr>
      <dgm:t>
        <a:bodyPr/>
        <a:lstStyle/>
        <a:p>
          <a:r>
            <a:rPr lang="pt-PT" noProof="0" dirty="0" smtClean="0"/>
            <a:t>ALIENTO DE VIDA (</a:t>
          </a:r>
          <a:r>
            <a:rPr lang="pt-PT" noProof="0" dirty="0" err="1" smtClean="0"/>
            <a:t>espíritu</a:t>
          </a:r>
          <a:r>
            <a:rPr lang="pt-PT" noProof="0" dirty="0" smtClean="0"/>
            <a:t>)</a:t>
          </a:r>
          <a:endParaRPr lang="en-US" noProof="0" dirty="0"/>
        </a:p>
      </dgm:t>
    </dgm:pt>
    <dgm:pt modelId="{380162A6-A1B3-2241-9110-ACAAC805C4F1}" type="parTrans" cxnId="{73840056-5BC8-1F41-AA20-F559C6A6ECF0}">
      <dgm:prSet/>
      <dgm:spPr/>
      <dgm:t>
        <a:bodyPr/>
        <a:lstStyle/>
        <a:p>
          <a:endParaRPr lang="es-ES"/>
        </a:p>
      </dgm:t>
    </dgm:pt>
    <dgm:pt modelId="{01EA5A91-2093-3940-8EDF-AD27F0519414}" type="sibTrans" cxnId="{73840056-5BC8-1F41-AA20-F559C6A6ECF0}">
      <dgm:prSet/>
      <dgm:spPr>
        <a:solidFill>
          <a:schemeClr val="bg1">
            <a:alpha val="78000"/>
          </a:schemeClr>
        </a:solidFill>
      </dgm:spPr>
      <dgm:t>
        <a:bodyPr/>
        <a:lstStyle/>
        <a:p>
          <a:endParaRPr lang="es-ES"/>
        </a:p>
      </dgm:t>
    </dgm:pt>
    <dgm:pt modelId="{FD545EFC-EEC8-4145-B93D-80949361F60F}">
      <dgm:prSet phldrT="[Texto]"/>
      <dgm:spPr>
        <a:solidFill>
          <a:schemeClr val="accent2">
            <a:lumMod val="75000"/>
            <a:alpha val="66000"/>
          </a:schemeClr>
        </a:solidFill>
      </dgm:spPr>
      <dgm:t>
        <a:bodyPr/>
        <a:lstStyle/>
        <a:p>
          <a:r>
            <a:rPr lang="pt-PT" dirty="0" smtClean="0"/>
            <a:t>PERSONA MUERTA</a:t>
          </a:r>
          <a:endParaRPr lang="es-ES" dirty="0"/>
        </a:p>
      </dgm:t>
    </dgm:pt>
    <dgm:pt modelId="{D50F1169-DBEB-7943-A3C3-182A958D9D17}" type="parTrans" cxnId="{D65A2CF8-A229-FF41-9B59-F8752D2CF6DF}">
      <dgm:prSet/>
      <dgm:spPr/>
      <dgm:t>
        <a:bodyPr/>
        <a:lstStyle/>
        <a:p>
          <a:endParaRPr lang="es-ES"/>
        </a:p>
      </dgm:t>
    </dgm:pt>
    <dgm:pt modelId="{86E6E7A4-C68C-1648-9B78-E4DF4D71761F}" type="sibTrans" cxnId="{D65A2CF8-A229-FF41-9B59-F8752D2CF6DF}">
      <dgm:prSet/>
      <dgm:spPr/>
      <dgm:t>
        <a:bodyPr/>
        <a:lstStyle/>
        <a:p>
          <a:endParaRPr lang="es-ES"/>
        </a:p>
      </dgm:t>
    </dgm:pt>
    <dgm:pt modelId="{DD7C7EAD-A833-A844-8DC8-6FBE89E4DE37}" type="pres">
      <dgm:prSet presAssocID="{9E8D33E5-D864-8A46-BC2D-78EB67B07136}" presName="linearFlow" presStyleCnt="0">
        <dgm:presLayoutVars>
          <dgm:dir/>
          <dgm:resizeHandles val="exact"/>
        </dgm:presLayoutVars>
      </dgm:prSet>
      <dgm:spPr/>
    </dgm:pt>
    <dgm:pt modelId="{8B2031EE-20CC-E346-B9DF-73848DEE2AF2}" type="pres">
      <dgm:prSet presAssocID="{69C106E2-7228-FF4C-A836-513BE18F42C2}" presName="node" presStyleLbl="node1" presStyleIdx="0" presStyleCnt="3">
        <dgm:presLayoutVars>
          <dgm:bulletEnabled val="1"/>
        </dgm:presLayoutVars>
      </dgm:prSet>
      <dgm:spPr/>
      <dgm:t>
        <a:bodyPr/>
        <a:lstStyle/>
        <a:p>
          <a:endParaRPr lang="es-ES"/>
        </a:p>
      </dgm:t>
    </dgm:pt>
    <dgm:pt modelId="{1DBA554D-42EF-A043-9D89-145F26643C06}" type="pres">
      <dgm:prSet presAssocID="{3ED6A700-DB52-FC49-9007-70BA252F3CAA}" presName="spacerL" presStyleCnt="0"/>
      <dgm:spPr/>
    </dgm:pt>
    <dgm:pt modelId="{5F452D2B-7375-D34B-9115-D342B69D1D5C}" type="pres">
      <dgm:prSet presAssocID="{3ED6A700-DB52-FC49-9007-70BA252F3CAA}" presName="sibTrans" presStyleLbl="sibTrans2D1" presStyleIdx="0" presStyleCnt="2"/>
      <dgm:spPr>
        <a:prstGeom prst="mathMinus">
          <a:avLst/>
        </a:prstGeom>
      </dgm:spPr>
      <dgm:t>
        <a:bodyPr/>
        <a:lstStyle/>
        <a:p>
          <a:endParaRPr lang="es-ES"/>
        </a:p>
      </dgm:t>
    </dgm:pt>
    <dgm:pt modelId="{2FBF6066-7C40-3949-BA1D-89DEABAFBB79}" type="pres">
      <dgm:prSet presAssocID="{3ED6A700-DB52-FC49-9007-70BA252F3CAA}" presName="spacerR" presStyleCnt="0"/>
      <dgm:spPr/>
    </dgm:pt>
    <dgm:pt modelId="{A5D5BDE4-6CB7-4449-835A-5DBFA8DF5AC2}" type="pres">
      <dgm:prSet presAssocID="{2D79B685-E621-DB49-8AE8-96F239CE8436}" presName="node" presStyleLbl="node1" presStyleIdx="1" presStyleCnt="3">
        <dgm:presLayoutVars>
          <dgm:bulletEnabled val="1"/>
        </dgm:presLayoutVars>
      </dgm:prSet>
      <dgm:spPr/>
      <dgm:t>
        <a:bodyPr/>
        <a:lstStyle/>
        <a:p>
          <a:endParaRPr lang="es-ES"/>
        </a:p>
      </dgm:t>
    </dgm:pt>
    <dgm:pt modelId="{8C4A3FF6-7A31-9444-A64D-B749A6A346EF}" type="pres">
      <dgm:prSet presAssocID="{01EA5A91-2093-3940-8EDF-AD27F0519414}" presName="spacerL" presStyleCnt="0"/>
      <dgm:spPr/>
    </dgm:pt>
    <dgm:pt modelId="{4767A42B-0EBD-4D4B-896C-CF8982026785}" type="pres">
      <dgm:prSet presAssocID="{01EA5A91-2093-3940-8EDF-AD27F0519414}" presName="sibTrans" presStyleLbl="sibTrans2D1" presStyleIdx="1" presStyleCnt="2"/>
      <dgm:spPr/>
      <dgm:t>
        <a:bodyPr/>
        <a:lstStyle/>
        <a:p>
          <a:endParaRPr lang="es-ES"/>
        </a:p>
      </dgm:t>
    </dgm:pt>
    <dgm:pt modelId="{0919BDC9-26A3-E547-A0C8-5EAD00AED2CB}" type="pres">
      <dgm:prSet presAssocID="{01EA5A91-2093-3940-8EDF-AD27F0519414}" presName="spacerR" presStyleCnt="0"/>
      <dgm:spPr/>
    </dgm:pt>
    <dgm:pt modelId="{57DE1BE9-4587-2C45-B272-E3F9928C308C}" type="pres">
      <dgm:prSet presAssocID="{FD545EFC-EEC8-4145-B93D-80949361F60F}" presName="node" presStyleLbl="node1" presStyleIdx="2" presStyleCnt="3">
        <dgm:presLayoutVars>
          <dgm:bulletEnabled val="1"/>
        </dgm:presLayoutVars>
      </dgm:prSet>
      <dgm:spPr/>
      <dgm:t>
        <a:bodyPr/>
        <a:lstStyle/>
        <a:p>
          <a:endParaRPr lang="es-ES"/>
        </a:p>
      </dgm:t>
    </dgm:pt>
  </dgm:ptLst>
  <dgm:cxnLst>
    <dgm:cxn modelId="{73840056-5BC8-1F41-AA20-F559C6A6ECF0}" srcId="{9E8D33E5-D864-8A46-BC2D-78EB67B07136}" destId="{2D79B685-E621-DB49-8AE8-96F239CE8436}" srcOrd="1" destOrd="0" parTransId="{380162A6-A1B3-2241-9110-ACAAC805C4F1}" sibTransId="{01EA5A91-2093-3940-8EDF-AD27F0519414}"/>
    <dgm:cxn modelId="{D65A2CF8-A229-FF41-9B59-F8752D2CF6DF}" srcId="{9E8D33E5-D864-8A46-BC2D-78EB67B07136}" destId="{FD545EFC-EEC8-4145-B93D-80949361F60F}" srcOrd="2" destOrd="0" parTransId="{D50F1169-DBEB-7943-A3C3-182A958D9D17}" sibTransId="{86E6E7A4-C68C-1648-9B78-E4DF4D71761F}"/>
    <dgm:cxn modelId="{A559EA1D-DE2D-5840-ACDD-4218A6D1318D}" srcId="{9E8D33E5-D864-8A46-BC2D-78EB67B07136}" destId="{69C106E2-7228-FF4C-A836-513BE18F42C2}" srcOrd="0" destOrd="0" parTransId="{1966E32B-3BA6-DF44-82B6-420A429CBD5E}" sibTransId="{3ED6A700-DB52-FC49-9007-70BA252F3CAA}"/>
    <dgm:cxn modelId="{620774A3-B61C-AE49-A1D5-C8CA1F1F7CE1}" type="presOf" srcId="{01EA5A91-2093-3940-8EDF-AD27F0519414}" destId="{4767A42B-0EBD-4D4B-896C-CF8982026785}" srcOrd="0" destOrd="0" presId="urn:microsoft.com/office/officeart/2005/8/layout/equation1"/>
    <dgm:cxn modelId="{E224CE57-8B94-4647-B572-5BE71DFFB582}" type="presOf" srcId="{2D79B685-E621-DB49-8AE8-96F239CE8436}" destId="{A5D5BDE4-6CB7-4449-835A-5DBFA8DF5AC2}" srcOrd="0" destOrd="0" presId="urn:microsoft.com/office/officeart/2005/8/layout/equation1"/>
    <dgm:cxn modelId="{169A3204-422A-A847-8F55-5E6CC775107E}" type="presOf" srcId="{69C106E2-7228-FF4C-A836-513BE18F42C2}" destId="{8B2031EE-20CC-E346-B9DF-73848DEE2AF2}" srcOrd="0" destOrd="0" presId="urn:microsoft.com/office/officeart/2005/8/layout/equation1"/>
    <dgm:cxn modelId="{04260EF9-650F-194C-8E45-1BF91E5EBD10}" type="presOf" srcId="{FD545EFC-EEC8-4145-B93D-80949361F60F}" destId="{57DE1BE9-4587-2C45-B272-E3F9928C308C}" srcOrd="0" destOrd="0" presId="urn:microsoft.com/office/officeart/2005/8/layout/equation1"/>
    <dgm:cxn modelId="{8CC68855-2C97-BF42-9A92-7EA09FC51B3A}" type="presOf" srcId="{3ED6A700-DB52-FC49-9007-70BA252F3CAA}" destId="{5F452D2B-7375-D34B-9115-D342B69D1D5C}" srcOrd="0" destOrd="0" presId="urn:microsoft.com/office/officeart/2005/8/layout/equation1"/>
    <dgm:cxn modelId="{73018C4E-3A6F-354C-A94C-109C4457E90F}" type="presOf" srcId="{9E8D33E5-D864-8A46-BC2D-78EB67B07136}" destId="{DD7C7EAD-A833-A844-8DC8-6FBE89E4DE37}" srcOrd="0" destOrd="0" presId="urn:microsoft.com/office/officeart/2005/8/layout/equation1"/>
    <dgm:cxn modelId="{41F85949-081B-8C41-AA06-6CF2D80DCFE6}" type="presParOf" srcId="{DD7C7EAD-A833-A844-8DC8-6FBE89E4DE37}" destId="{8B2031EE-20CC-E346-B9DF-73848DEE2AF2}" srcOrd="0" destOrd="0" presId="urn:microsoft.com/office/officeart/2005/8/layout/equation1"/>
    <dgm:cxn modelId="{122ED542-D8CA-2E42-82A8-038A4F947C33}" type="presParOf" srcId="{DD7C7EAD-A833-A844-8DC8-6FBE89E4DE37}" destId="{1DBA554D-42EF-A043-9D89-145F26643C06}" srcOrd="1" destOrd="0" presId="urn:microsoft.com/office/officeart/2005/8/layout/equation1"/>
    <dgm:cxn modelId="{0F8E0213-3788-B440-8866-6A366566E228}" type="presParOf" srcId="{DD7C7EAD-A833-A844-8DC8-6FBE89E4DE37}" destId="{5F452D2B-7375-D34B-9115-D342B69D1D5C}" srcOrd="2" destOrd="0" presId="urn:microsoft.com/office/officeart/2005/8/layout/equation1"/>
    <dgm:cxn modelId="{8DF2B45D-208A-F240-87D4-355D91EC083B}" type="presParOf" srcId="{DD7C7EAD-A833-A844-8DC8-6FBE89E4DE37}" destId="{2FBF6066-7C40-3949-BA1D-89DEABAFBB79}" srcOrd="3" destOrd="0" presId="urn:microsoft.com/office/officeart/2005/8/layout/equation1"/>
    <dgm:cxn modelId="{65E8631C-BF1C-6944-8A5B-B827444E7E61}" type="presParOf" srcId="{DD7C7EAD-A833-A844-8DC8-6FBE89E4DE37}" destId="{A5D5BDE4-6CB7-4449-835A-5DBFA8DF5AC2}" srcOrd="4" destOrd="0" presId="urn:microsoft.com/office/officeart/2005/8/layout/equation1"/>
    <dgm:cxn modelId="{AFB182EA-7DFC-D14D-91FC-171016763D44}" type="presParOf" srcId="{DD7C7EAD-A833-A844-8DC8-6FBE89E4DE37}" destId="{8C4A3FF6-7A31-9444-A64D-B749A6A346EF}" srcOrd="5" destOrd="0" presId="urn:microsoft.com/office/officeart/2005/8/layout/equation1"/>
    <dgm:cxn modelId="{02829BBE-A933-B143-8928-BDDC8C84D9A2}" type="presParOf" srcId="{DD7C7EAD-A833-A844-8DC8-6FBE89E4DE37}" destId="{4767A42B-0EBD-4D4B-896C-CF8982026785}" srcOrd="6" destOrd="0" presId="urn:microsoft.com/office/officeart/2005/8/layout/equation1"/>
    <dgm:cxn modelId="{02491B41-FED3-6441-9190-717F7CEA18CA}" type="presParOf" srcId="{DD7C7EAD-A833-A844-8DC8-6FBE89E4DE37}" destId="{0919BDC9-26A3-E547-A0C8-5EAD00AED2CB}" srcOrd="7" destOrd="0" presId="urn:microsoft.com/office/officeart/2005/8/layout/equation1"/>
    <dgm:cxn modelId="{AC2C4748-F2C4-C843-9D16-7C4FED28773F}" type="presParOf" srcId="{DD7C7EAD-A833-A844-8DC8-6FBE89E4DE37}" destId="{57DE1BE9-4587-2C45-B272-E3F9928C308C}"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031EE-20CC-E346-B9DF-73848DEE2AF2}">
      <dsp:nvSpPr>
        <dsp:cNvPr id="0" name=""/>
        <dsp:cNvSpPr/>
      </dsp:nvSpPr>
      <dsp:spPr>
        <a:xfrm>
          <a:off x="1383" y="1345790"/>
          <a:ext cx="1834381" cy="1834381"/>
        </a:xfrm>
        <a:prstGeom prst="ellipse">
          <a:avLst/>
        </a:prstGeom>
        <a:solidFill>
          <a:schemeClr val="accent2">
            <a:lumMod val="75000"/>
            <a:alpha val="66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pt-PT" sz="2500" kern="1200" smtClean="0"/>
            <a:t>POLVO (cuerpo)</a:t>
          </a:r>
          <a:endParaRPr lang="es-ES" sz="2500" kern="1200" dirty="0"/>
        </a:p>
      </dsp:txBody>
      <dsp:txXfrm>
        <a:off x="270022" y="1614429"/>
        <a:ext cx="1297103" cy="1297103"/>
      </dsp:txXfrm>
    </dsp:sp>
    <dsp:sp modelId="{5F452D2B-7375-D34B-9115-D342B69D1D5C}">
      <dsp:nvSpPr>
        <dsp:cNvPr id="0" name=""/>
        <dsp:cNvSpPr/>
      </dsp:nvSpPr>
      <dsp:spPr>
        <a:xfrm>
          <a:off x="1984716" y="1731010"/>
          <a:ext cx="1063941" cy="1063941"/>
        </a:xfrm>
        <a:prstGeom prst="mathPlus">
          <a:avLst/>
        </a:prstGeom>
        <a:solidFill>
          <a:schemeClr val="bg1">
            <a:alpha val="8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2125741" y="2137861"/>
        <a:ext cx="781891" cy="250239"/>
      </dsp:txXfrm>
    </dsp:sp>
    <dsp:sp modelId="{A5D5BDE4-6CB7-4449-835A-5DBFA8DF5AC2}">
      <dsp:nvSpPr>
        <dsp:cNvPr id="0" name=""/>
        <dsp:cNvSpPr/>
      </dsp:nvSpPr>
      <dsp:spPr>
        <a:xfrm>
          <a:off x="3197609" y="1345790"/>
          <a:ext cx="1834381" cy="1834381"/>
        </a:xfrm>
        <a:prstGeom prst="ellipse">
          <a:avLst/>
        </a:prstGeom>
        <a:solidFill>
          <a:schemeClr val="accent2">
            <a:lumMod val="75000"/>
            <a:alpha val="66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pt-PT" sz="2500" kern="1200" dirty="0" smtClean="0"/>
            <a:t>ALIENTO DE VIDA (</a:t>
          </a:r>
          <a:r>
            <a:rPr lang="pt-PT" sz="2500" kern="1200" dirty="0" err="1" smtClean="0"/>
            <a:t>espíritu</a:t>
          </a:r>
          <a:r>
            <a:rPr lang="pt-PT" sz="2500" kern="1200" dirty="0" smtClean="0"/>
            <a:t>)</a:t>
          </a:r>
          <a:endParaRPr lang="es-ES" sz="2500" kern="1200" dirty="0"/>
        </a:p>
      </dsp:txBody>
      <dsp:txXfrm>
        <a:off x="3466248" y="1614429"/>
        <a:ext cx="1297103" cy="1297103"/>
      </dsp:txXfrm>
    </dsp:sp>
    <dsp:sp modelId="{4767A42B-0EBD-4D4B-896C-CF8982026785}">
      <dsp:nvSpPr>
        <dsp:cNvPr id="0" name=""/>
        <dsp:cNvSpPr/>
      </dsp:nvSpPr>
      <dsp:spPr>
        <a:xfrm>
          <a:off x="5180942" y="1731010"/>
          <a:ext cx="1063941" cy="1063941"/>
        </a:xfrm>
        <a:prstGeom prst="mathEqual">
          <a:avLst/>
        </a:prstGeom>
        <a:solidFill>
          <a:schemeClr val="bg1">
            <a:alpha val="8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a:off x="5321967" y="1950182"/>
        <a:ext cx="781891" cy="625597"/>
      </dsp:txXfrm>
    </dsp:sp>
    <dsp:sp modelId="{57DE1BE9-4587-2C45-B272-E3F9928C308C}">
      <dsp:nvSpPr>
        <dsp:cNvPr id="0" name=""/>
        <dsp:cNvSpPr/>
      </dsp:nvSpPr>
      <dsp:spPr>
        <a:xfrm>
          <a:off x="6393835" y="1345790"/>
          <a:ext cx="1834381" cy="1834381"/>
        </a:xfrm>
        <a:prstGeom prst="ellipse">
          <a:avLst/>
        </a:prstGeom>
        <a:solidFill>
          <a:schemeClr val="accent2">
            <a:lumMod val="75000"/>
            <a:alpha val="66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pt-PT" sz="2500" kern="1200" dirty="0" smtClean="0"/>
            <a:t>SER VIVIENTE</a:t>
          </a:r>
          <a:endParaRPr lang="es-ES" sz="2500" kern="1200" dirty="0"/>
        </a:p>
      </dsp:txBody>
      <dsp:txXfrm>
        <a:off x="6662474" y="1614429"/>
        <a:ext cx="1297103" cy="1297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031EE-20CC-E346-B9DF-73848DEE2AF2}">
      <dsp:nvSpPr>
        <dsp:cNvPr id="0" name=""/>
        <dsp:cNvSpPr/>
      </dsp:nvSpPr>
      <dsp:spPr>
        <a:xfrm>
          <a:off x="1383" y="1345790"/>
          <a:ext cx="1834381" cy="1834381"/>
        </a:xfrm>
        <a:prstGeom prst="ellipse">
          <a:avLst/>
        </a:prstGeom>
        <a:solidFill>
          <a:schemeClr val="accent2">
            <a:lumMod val="75000"/>
            <a:alpha val="66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pt-PT" sz="2500" kern="1200" dirty="0" smtClean="0"/>
            <a:t>POLVO</a:t>
          </a:r>
        </a:p>
        <a:p>
          <a:pPr lvl="0" algn="ctr" defTabSz="1111250">
            <a:lnSpc>
              <a:spcPct val="90000"/>
            </a:lnSpc>
            <a:spcBef>
              <a:spcPct val="0"/>
            </a:spcBef>
            <a:spcAft>
              <a:spcPct val="35000"/>
            </a:spcAft>
          </a:pPr>
          <a:r>
            <a:rPr lang="pt-PT" sz="2500" kern="1200" dirty="0" smtClean="0"/>
            <a:t> (</a:t>
          </a:r>
          <a:r>
            <a:rPr lang="pt-PT" sz="2500" kern="1200" dirty="0" err="1" smtClean="0"/>
            <a:t>cuerpo</a:t>
          </a:r>
          <a:r>
            <a:rPr lang="pt-PT" sz="2500" kern="1200" dirty="0" smtClean="0"/>
            <a:t>)</a:t>
          </a:r>
          <a:endParaRPr lang="en-US" sz="2500" kern="1200" noProof="0" dirty="0"/>
        </a:p>
      </dsp:txBody>
      <dsp:txXfrm>
        <a:off x="270022" y="1614429"/>
        <a:ext cx="1297103" cy="1297103"/>
      </dsp:txXfrm>
    </dsp:sp>
    <dsp:sp modelId="{5F452D2B-7375-D34B-9115-D342B69D1D5C}">
      <dsp:nvSpPr>
        <dsp:cNvPr id="0" name=""/>
        <dsp:cNvSpPr/>
      </dsp:nvSpPr>
      <dsp:spPr>
        <a:xfrm>
          <a:off x="1984716" y="1731010"/>
          <a:ext cx="1063941" cy="1063941"/>
        </a:xfrm>
        <a:prstGeom prst="mathMinus">
          <a:avLst/>
        </a:prstGeom>
        <a:solidFill>
          <a:schemeClr val="bg1">
            <a:alpha val="78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dirty="0"/>
        </a:p>
      </dsp:txBody>
      <dsp:txXfrm>
        <a:off x="2125741" y="2137861"/>
        <a:ext cx="781891" cy="250239"/>
      </dsp:txXfrm>
    </dsp:sp>
    <dsp:sp modelId="{A5D5BDE4-6CB7-4449-835A-5DBFA8DF5AC2}">
      <dsp:nvSpPr>
        <dsp:cNvPr id="0" name=""/>
        <dsp:cNvSpPr/>
      </dsp:nvSpPr>
      <dsp:spPr>
        <a:xfrm>
          <a:off x="3197609" y="1345790"/>
          <a:ext cx="1834381" cy="1834381"/>
        </a:xfrm>
        <a:prstGeom prst="ellipse">
          <a:avLst/>
        </a:prstGeom>
        <a:solidFill>
          <a:schemeClr val="accent2">
            <a:lumMod val="75000"/>
            <a:alpha val="66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pt-PT" sz="2500" kern="1200" noProof="0" dirty="0" smtClean="0"/>
            <a:t>ALIENTO DE VIDA (</a:t>
          </a:r>
          <a:r>
            <a:rPr lang="pt-PT" sz="2500" kern="1200" noProof="0" dirty="0" err="1" smtClean="0"/>
            <a:t>espíritu</a:t>
          </a:r>
          <a:r>
            <a:rPr lang="pt-PT" sz="2500" kern="1200" noProof="0" dirty="0" smtClean="0"/>
            <a:t>)</a:t>
          </a:r>
          <a:endParaRPr lang="en-US" sz="2500" kern="1200" noProof="0" dirty="0"/>
        </a:p>
      </dsp:txBody>
      <dsp:txXfrm>
        <a:off x="3466248" y="1614429"/>
        <a:ext cx="1297103" cy="1297103"/>
      </dsp:txXfrm>
    </dsp:sp>
    <dsp:sp modelId="{4767A42B-0EBD-4D4B-896C-CF8982026785}">
      <dsp:nvSpPr>
        <dsp:cNvPr id="0" name=""/>
        <dsp:cNvSpPr/>
      </dsp:nvSpPr>
      <dsp:spPr>
        <a:xfrm>
          <a:off x="5180942" y="1731010"/>
          <a:ext cx="1063941" cy="1063941"/>
        </a:xfrm>
        <a:prstGeom prst="mathEqual">
          <a:avLst/>
        </a:prstGeom>
        <a:solidFill>
          <a:schemeClr val="bg1">
            <a:alpha val="78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a:off x="5321967" y="1950182"/>
        <a:ext cx="781891" cy="625597"/>
      </dsp:txXfrm>
    </dsp:sp>
    <dsp:sp modelId="{57DE1BE9-4587-2C45-B272-E3F9928C308C}">
      <dsp:nvSpPr>
        <dsp:cNvPr id="0" name=""/>
        <dsp:cNvSpPr/>
      </dsp:nvSpPr>
      <dsp:spPr>
        <a:xfrm>
          <a:off x="6393835" y="1345790"/>
          <a:ext cx="1834381" cy="1834381"/>
        </a:xfrm>
        <a:prstGeom prst="ellipse">
          <a:avLst/>
        </a:prstGeom>
        <a:solidFill>
          <a:schemeClr val="accent2">
            <a:lumMod val="75000"/>
            <a:alpha val="66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pt-PT" sz="2500" kern="1200" dirty="0" smtClean="0"/>
            <a:t>PERSONA MUERTA</a:t>
          </a:r>
          <a:endParaRPr lang="es-ES" sz="2500" kern="1200" dirty="0"/>
        </a:p>
      </dsp:txBody>
      <dsp:txXfrm>
        <a:off x="6662474" y="1614429"/>
        <a:ext cx="1297103" cy="129710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5D57E5-0204-3F4A-B597-DCCC984652D8}" type="datetimeFigureOut">
              <a:rPr lang="es-ES" smtClean="0"/>
              <a:pPr/>
              <a:t>26/1/17</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01DFAA-9B9D-AF45-8A8E-F3321C5CA551}" type="slidenum">
              <a:rPr lang="es-ES" smtClean="0"/>
              <a:pPr/>
              <a:t>‹#›</a:t>
            </a:fld>
            <a:endParaRPr lang="es-ES"/>
          </a:p>
        </p:txBody>
      </p:sp>
    </p:spTree>
    <p:extLst>
      <p:ext uri="{BB962C8B-B14F-4D97-AF65-F5344CB8AC3E}">
        <p14:creationId xmlns:p14="http://schemas.microsoft.com/office/powerpoint/2010/main" val="20925635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A1F8A-6082-704E-95BC-74245CF32087}" type="datetimeFigureOut">
              <a:rPr lang="es-ES" smtClean="0"/>
              <a:pPr/>
              <a:t>26/1/17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9F0B3-A32B-2840-BE6A-B26C9CDC4EB2}" type="slidenum">
              <a:rPr lang="es-ES" smtClean="0"/>
              <a:pPr/>
              <a:t>‹#›</a:t>
            </a:fld>
            <a:endParaRPr lang="es-ES"/>
          </a:p>
        </p:txBody>
      </p:sp>
    </p:spTree>
    <p:extLst>
      <p:ext uri="{BB962C8B-B14F-4D97-AF65-F5344CB8AC3E}">
        <p14:creationId xmlns:p14="http://schemas.microsoft.com/office/powerpoint/2010/main" val="26590542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09F0B3-A32B-2840-BE6A-B26C9CDC4EB2}" type="slidenum">
              <a:rPr lang="es-ES" smtClean="0"/>
              <a:pPr/>
              <a:t>3</a:t>
            </a:fld>
            <a:endParaRPr lang="es-ES"/>
          </a:p>
        </p:txBody>
      </p:sp>
    </p:spTree>
    <p:extLst>
      <p:ext uri="{BB962C8B-B14F-4D97-AF65-F5344CB8AC3E}">
        <p14:creationId xmlns:p14="http://schemas.microsoft.com/office/powerpoint/2010/main" val="32573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209F0B3-A32B-2840-BE6A-B26C9CDC4EB2}" type="slidenum">
              <a:rPr lang="es-ES" smtClean="0"/>
              <a:pPr/>
              <a:t>4</a:t>
            </a:fld>
            <a:endParaRPr lang="es-ES"/>
          </a:p>
        </p:txBody>
      </p:sp>
    </p:spTree>
    <p:extLst>
      <p:ext uri="{BB962C8B-B14F-4D97-AF65-F5344CB8AC3E}">
        <p14:creationId xmlns:p14="http://schemas.microsoft.com/office/powerpoint/2010/main" val="32573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F0B3-A32B-2840-BE6A-B26C9CDC4EB2}" type="slidenum">
              <a:rPr lang="es-ES" smtClean="0"/>
              <a:pPr/>
              <a:t>13</a:t>
            </a:fld>
            <a:endParaRPr lang="es-ES"/>
          </a:p>
        </p:txBody>
      </p:sp>
    </p:spTree>
    <p:extLst>
      <p:ext uri="{BB962C8B-B14F-4D97-AF65-F5344CB8AC3E}">
        <p14:creationId xmlns:p14="http://schemas.microsoft.com/office/powerpoint/2010/main" val="807441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1395FEA-AC2D-584C-8448-7DD13439533D}"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676675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E508968-14BE-6F41-AD8D-E004D50BDA4D}"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69543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AF96BA9-6ABA-CB46-BF55-FC77BE8A4D8D}"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60929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ítulo y objetos encima del tex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1143000"/>
          </a:xfrm>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828800"/>
            <a:ext cx="8229600" cy="207486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4056063"/>
            <a:ext cx="8229600" cy="2074862"/>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248400"/>
            <a:ext cx="1676400" cy="457200"/>
          </a:xfrm>
        </p:spPr>
        <p:txBody>
          <a:bodyPr/>
          <a:lstStyle>
            <a:lvl1pPr>
              <a:defRPr/>
            </a:lvl1pPr>
          </a:lstStyle>
          <a:p>
            <a:endParaRPr lang="en-US"/>
          </a:p>
        </p:txBody>
      </p:sp>
      <p:sp>
        <p:nvSpPr>
          <p:cNvPr id="6" name="Marcador de pie de página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Marcador de número de diapositiva 6"/>
          <p:cNvSpPr>
            <a:spLocks noGrp="1"/>
          </p:cNvSpPr>
          <p:nvPr>
            <p:ph type="sldNum" sz="quarter" idx="12"/>
          </p:nvPr>
        </p:nvSpPr>
        <p:spPr>
          <a:xfrm>
            <a:off x="6781800" y="6248400"/>
            <a:ext cx="1905000" cy="457200"/>
          </a:xfrm>
        </p:spPr>
        <p:txBody>
          <a:bodyPr/>
          <a:lstStyle>
            <a:lvl1pPr>
              <a:defRPr/>
            </a:lvl1pPr>
          </a:lstStyle>
          <a:p>
            <a:fld id="{9BE6C8E8-2E68-DE40-A47E-AE022DE330F1}" type="slidenum">
              <a:rPr lang="en-US"/>
              <a:pPr/>
              <a:t>‹#›</a:t>
            </a:fld>
            <a:endParaRPr lang="en-US"/>
          </a:p>
        </p:txBody>
      </p:sp>
    </p:spTree>
    <p:extLst>
      <p:ext uri="{BB962C8B-B14F-4D97-AF65-F5344CB8AC3E}">
        <p14:creationId xmlns:p14="http://schemas.microsoft.com/office/powerpoint/2010/main" val="2081968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1143000"/>
          </a:xfrm>
        </p:spPr>
        <p:txBody>
          <a:bodyPr/>
          <a:lstStyle/>
          <a:p>
            <a:r>
              <a:rPr lang="es-ES_tradnl" smtClean="0"/>
              <a:t>Clic para editar título</a:t>
            </a:r>
            <a:endParaRPr lang="es-ES"/>
          </a:p>
        </p:txBody>
      </p:sp>
      <p:sp>
        <p:nvSpPr>
          <p:cNvPr id="3" name="Marcador de texto 2"/>
          <p:cNvSpPr>
            <a:spLocks noGrp="1"/>
          </p:cNvSpPr>
          <p:nvPr>
            <p:ph type="body" sz="half" idx="1"/>
          </p:nvPr>
        </p:nvSpPr>
        <p:spPr>
          <a:xfrm>
            <a:off x="457200" y="1828800"/>
            <a:ext cx="4038600" cy="4302125"/>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imágenes prediseñadas 3"/>
          <p:cNvSpPr>
            <a:spLocks noGrp="1"/>
          </p:cNvSpPr>
          <p:nvPr>
            <p:ph type="clipArt" sz="half" idx="2"/>
          </p:nvPr>
        </p:nvSpPr>
        <p:spPr>
          <a:xfrm>
            <a:off x="4648200" y="1828800"/>
            <a:ext cx="4038600" cy="4302125"/>
          </a:xfrm>
        </p:spPr>
        <p:txBody>
          <a:bodyPr/>
          <a:lstStyle/>
          <a:p>
            <a:endParaRPr lang="es-ES"/>
          </a:p>
        </p:txBody>
      </p:sp>
      <p:sp>
        <p:nvSpPr>
          <p:cNvPr id="5" name="Marcador de fecha 4"/>
          <p:cNvSpPr>
            <a:spLocks noGrp="1"/>
          </p:cNvSpPr>
          <p:nvPr>
            <p:ph type="dt" sz="half" idx="10"/>
          </p:nvPr>
        </p:nvSpPr>
        <p:spPr>
          <a:xfrm>
            <a:off x="457200" y="6248400"/>
            <a:ext cx="1676400" cy="457200"/>
          </a:xfrm>
        </p:spPr>
        <p:txBody>
          <a:bodyPr/>
          <a:lstStyle>
            <a:lvl1pPr>
              <a:defRPr/>
            </a:lvl1pPr>
          </a:lstStyle>
          <a:p>
            <a:endParaRPr lang="en-US"/>
          </a:p>
        </p:txBody>
      </p:sp>
      <p:sp>
        <p:nvSpPr>
          <p:cNvPr id="6" name="Marcador de pie de página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Marcador de número de diapositiva 6"/>
          <p:cNvSpPr>
            <a:spLocks noGrp="1"/>
          </p:cNvSpPr>
          <p:nvPr>
            <p:ph type="sldNum" sz="quarter" idx="12"/>
          </p:nvPr>
        </p:nvSpPr>
        <p:spPr>
          <a:xfrm>
            <a:off x="6781800" y="6248400"/>
            <a:ext cx="1905000" cy="457200"/>
          </a:xfrm>
        </p:spPr>
        <p:txBody>
          <a:bodyPr/>
          <a:lstStyle>
            <a:lvl1pPr>
              <a:defRPr/>
            </a:lvl1pPr>
          </a:lstStyle>
          <a:p>
            <a:fld id="{F87AFAD0-75AB-B24B-91B2-8E5F8C2F9DAE}" type="slidenum">
              <a:rPr lang="en-US"/>
              <a:pPr/>
              <a:t>‹#›</a:t>
            </a:fld>
            <a:endParaRPr lang="en-US"/>
          </a:p>
        </p:txBody>
      </p:sp>
    </p:spTree>
    <p:extLst>
      <p:ext uri="{BB962C8B-B14F-4D97-AF65-F5344CB8AC3E}">
        <p14:creationId xmlns:p14="http://schemas.microsoft.com/office/powerpoint/2010/main" val="2641436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1143000"/>
          </a:xfrm>
        </p:spPr>
        <p:txBody>
          <a:bodyPr/>
          <a:lstStyle/>
          <a:p>
            <a:r>
              <a:rPr lang="es-ES_tradnl" smtClean="0"/>
              <a:t>Clic para editar título</a:t>
            </a:r>
            <a:endParaRPr lang="es-ES"/>
          </a:p>
        </p:txBody>
      </p:sp>
      <p:sp>
        <p:nvSpPr>
          <p:cNvPr id="3" name="Marcador de imágenes prediseñadas 2"/>
          <p:cNvSpPr>
            <a:spLocks noGrp="1"/>
          </p:cNvSpPr>
          <p:nvPr>
            <p:ph type="clipArt" sz="half" idx="1"/>
          </p:nvPr>
        </p:nvSpPr>
        <p:spPr>
          <a:xfrm>
            <a:off x="457200" y="1828800"/>
            <a:ext cx="4038600" cy="4302125"/>
          </a:xfrm>
        </p:spPr>
        <p:txBody>
          <a:bodyPr/>
          <a:lstStyle/>
          <a:p>
            <a:endParaRPr lang="es-ES"/>
          </a:p>
        </p:txBody>
      </p:sp>
      <p:sp>
        <p:nvSpPr>
          <p:cNvPr id="4" name="Marcador de texto 3"/>
          <p:cNvSpPr>
            <a:spLocks noGrp="1"/>
          </p:cNvSpPr>
          <p:nvPr>
            <p:ph type="body" sz="half" idx="2"/>
          </p:nvPr>
        </p:nvSpPr>
        <p:spPr>
          <a:xfrm>
            <a:off x="4648200" y="1828800"/>
            <a:ext cx="4038600" cy="4302125"/>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248400"/>
            <a:ext cx="1676400" cy="457200"/>
          </a:xfrm>
        </p:spPr>
        <p:txBody>
          <a:bodyPr/>
          <a:lstStyle>
            <a:lvl1pPr>
              <a:defRPr/>
            </a:lvl1pPr>
          </a:lstStyle>
          <a:p>
            <a:endParaRPr lang="en-US"/>
          </a:p>
        </p:txBody>
      </p:sp>
      <p:sp>
        <p:nvSpPr>
          <p:cNvPr id="6" name="Marcador de pie de página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Marcador de número de diapositiva 6"/>
          <p:cNvSpPr>
            <a:spLocks noGrp="1"/>
          </p:cNvSpPr>
          <p:nvPr>
            <p:ph type="sldNum" sz="quarter" idx="12"/>
          </p:nvPr>
        </p:nvSpPr>
        <p:spPr>
          <a:xfrm>
            <a:off x="6781800" y="6248400"/>
            <a:ext cx="1905000" cy="457200"/>
          </a:xfrm>
        </p:spPr>
        <p:txBody>
          <a:bodyPr/>
          <a:lstStyle>
            <a:lvl1pPr>
              <a:defRPr/>
            </a:lvl1pPr>
          </a:lstStyle>
          <a:p>
            <a:fld id="{F9EA696B-FFE1-C14A-8BAD-709F98D64014}" type="slidenum">
              <a:rPr lang="en-US"/>
              <a:pPr/>
              <a:t>‹#›</a:t>
            </a:fld>
            <a:endParaRPr lang="en-US"/>
          </a:p>
        </p:txBody>
      </p:sp>
    </p:spTree>
    <p:extLst>
      <p:ext uri="{BB962C8B-B14F-4D97-AF65-F5344CB8AC3E}">
        <p14:creationId xmlns:p14="http://schemas.microsoft.com/office/powerpoint/2010/main" val="421125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0339E1-A295-F54A-B4E2-C709B36EB248}"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70452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2333CFDF-F83A-8746-BCC5-CD081E5F6724}"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58869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AC53DF16-7257-3148-A47D-BF89E0D432FC}" type="datetime2">
              <a:rPr lang="es-ES" smtClean="0"/>
              <a:pPr/>
              <a:t>jueves, 26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91531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C1818F3-A080-4F40-A33F-1714140F9876}" type="datetime2">
              <a:rPr lang="es-ES" smtClean="0"/>
              <a:pPr/>
              <a:t>jueves, 26 de enero de 2017</a:t>
            </a:fld>
            <a:endParaRPr lang="en-US"/>
          </a:p>
        </p:txBody>
      </p:sp>
      <p:sp>
        <p:nvSpPr>
          <p:cNvPr id="8" name="Marcador de pie de página 7"/>
          <p:cNvSpPr>
            <a:spLocks noGrp="1"/>
          </p:cNvSpPr>
          <p:nvPr>
            <p:ph type="ftr" sz="quarter" idx="11"/>
          </p:nvPr>
        </p:nvSpPr>
        <p:spPr/>
        <p:txBody>
          <a:bodyPr/>
          <a:lstStyle/>
          <a:p>
            <a:pPr algn="r"/>
            <a:r>
              <a:rPr lang="en-US" smtClean="0"/>
              <a:t>There Is an Answer!</a:t>
            </a:r>
            <a:endParaRPr lang="en-US" dirty="0"/>
          </a:p>
        </p:txBody>
      </p:sp>
      <p:sp>
        <p:nvSpPr>
          <p:cNvPr id="9" name="Marcador de número de diapositiva 8"/>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773632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1F5B9821-705D-BB47-B0BC-4889626845C2}" type="datetime2">
              <a:rPr lang="es-ES" smtClean="0"/>
              <a:pPr/>
              <a:t>jueves, 26 de enero de 2017</a:t>
            </a:fld>
            <a:endParaRPr lang="en-US"/>
          </a:p>
        </p:txBody>
      </p:sp>
      <p:sp>
        <p:nvSpPr>
          <p:cNvPr id="4" name="Marcador de pie de página 3"/>
          <p:cNvSpPr>
            <a:spLocks noGrp="1"/>
          </p:cNvSpPr>
          <p:nvPr>
            <p:ph type="ftr" sz="quarter" idx="11"/>
          </p:nvPr>
        </p:nvSpPr>
        <p:spPr/>
        <p:txBody>
          <a:bodyPr/>
          <a:lstStyle/>
          <a:p>
            <a:pPr algn="r"/>
            <a:r>
              <a:rPr lang="en-US" smtClean="0"/>
              <a:t>There Is an Answer!</a:t>
            </a:r>
            <a:endParaRPr lang="en-US" dirty="0"/>
          </a:p>
        </p:txBody>
      </p:sp>
      <p:sp>
        <p:nvSpPr>
          <p:cNvPr id="5" name="Marcador de número de diapositiva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5880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6851C7-10B7-204A-A0E0-A429A11F06BD}" type="datetime2">
              <a:rPr lang="es-ES" smtClean="0"/>
              <a:pPr/>
              <a:t>jueves, 26 de enero de 2017</a:t>
            </a:fld>
            <a:endParaRPr lang="en-US"/>
          </a:p>
        </p:txBody>
      </p:sp>
      <p:sp>
        <p:nvSpPr>
          <p:cNvPr id="3" name="Marcador de pie de página 2"/>
          <p:cNvSpPr>
            <a:spLocks noGrp="1"/>
          </p:cNvSpPr>
          <p:nvPr>
            <p:ph type="ftr" sz="quarter" idx="11"/>
          </p:nvPr>
        </p:nvSpPr>
        <p:spPr/>
        <p:txBody>
          <a:bodyPr/>
          <a:lstStyle/>
          <a:p>
            <a:pPr algn="r"/>
            <a:r>
              <a:rPr lang="en-US" smtClean="0"/>
              <a:t>There Is an Answer!</a:t>
            </a:r>
            <a:endParaRPr lang="en-US" dirty="0"/>
          </a:p>
        </p:txBody>
      </p:sp>
      <p:sp>
        <p:nvSpPr>
          <p:cNvPr id="4" name="Marcador de número de diapositiva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66457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D1D3EDA-FDEB-0E46-A246-106DB7F9303B}" type="datetime2">
              <a:rPr lang="es-ES" smtClean="0"/>
              <a:pPr/>
              <a:t>jueves, 26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05770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56AF476-75D6-6045-BDEA-E95E837A2AE1}" type="datetime2">
              <a:rPr lang="es-ES" smtClean="0"/>
              <a:pPr/>
              <a:t>jueves, 26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5097275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619B5-F61C-454D-B99A-C8C28004095B}" type="datetime2">
              <a:rPr lang="es-ES" smtClean="0"/>
              <a:pPr/>
              <a:t>jueves, 26 de enero de 2017</a:t>
            </a:fld>
            <a:endParaRPr lang="en-U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There Is an Answer!</a:t>
            </a:r>
            <a:endParaRPr lang="en-U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113052697"/>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4563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PT1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r>
              <a:rPr lang="en-US" dirty="0" smtClean="0">
                <a:solidFill>
                  <a:srgbClr val="FFFFFF"/>
                </a:solidFill>
              </a:rPr>
              <a:t>¿</a:t>
            </a:r>
            <a:r>
              <a:rPr lang="en-US" dirty="0" err="1" smtClean="0">
                <a:solidFill>
                  <a:srgbClr val="FFFFFF"/>
                </a:solidFill>
              </a:rPr>
              <a:t>Puede</a:t>
            </a:r>
            <a:r>
              <a:rPr lang="en-US" dirty="0" smtClean="0">
                <a:solidFill>
                  <a:srgbClr val="FFFFFF"/>
                </a:solidFill>
              </a:rPr>
              <a:t> </a:t>
            </a:r>
            <a:r>
              <a:rPr lang="en-US" dirty="0" err="1" smtClean="0">
                <a:solidFill>
                  <a:srgbClr val="FFFFFF"/>
                </a:solidFill>
              </a:rPr>
              <a:t>morir</a:t>
            </a:r>
            <a:r>
              <a:rPr lang="en-US" dirty="0" smtClean="0">
                <a:solidFill>
                  <a:srgbClr val="FFFFFF"/>
                </a:solidFill>
              </a:rPr>
              <a:t> el alma?</a:t>
            </a:r>
            <a:endParaRPr lang="en-US" dirty="0">
              <a:solidFill>
                <a:srgbClr val="FFFFFF"/>
              </a:solidFill>
            </a:endParaRPr>
          </a:p>
        </p:txBody>
      </p:sp>
      <p:sp>
        <p:nvSpPr>
          <p:cNvPr id="5" name="Marcador de contenido 4"/>
          <p:cNvSpPr>
            <a:spLocks noGrp="1"/>
          </p:cNvSpPr>
          <p:nvPr>
            <p:ph idx="1"/>
          </p:nvPr>
        </p:nvSpPr>
        <p:spPr>
          <a:xfrm>
            <a:off x="457200" y="1600200"/>
            <a:ext cx="7991380" cy="4525963"/>
          </a:xfrm>
        </p:spPr>
        <p:txBody>
          <a:bodyPr>
            <a:normAutofit/>
          </a:bodyPr>
          <a:lstStyle/>
          <a:p>
            <a:pPr algn="just"/>
            <a:r>
              <a:rPr lang="es-ES" sz="2400" dirty="0" smtClean="0">
                <a:solidFill>
                  <a:srgbClr val="FFFFFF"/>
                </a:solidFill>
              </a:rPr>
              <a:t>«He aquí que todas las almas son mías: como el alma del padre, así el alma del hijo es mía. El alma que peque, esa morirá» (Ezequiel 18: 4, RVR1995). </a:t>
            </a:r>
          </a:p>
          <a:p>
            <a:pPr algn="just"/>
            <a:r>
              <a:rPr lang="es-ES" sz="2400" dirty="0" smtClean="0">
                <a:solidFill>
                  <a:srgbClr val="FFFFFF"/>
                </a:solidFill>
              </a:rPr>
              <a:t>Cuando alguien muere, el alma también muere porque el alma es la persona. </a:t>
            </a:r>
          </a:p>
          <a:p>
            <a:pPr algn="just"/>
            <a:r>
              <a:rPr lang="es-ES" sz="2400" dirty="0" smtClean="0">
                <a:solidFill>
                  <a:srgbClr val="FFFFFF"/>
                </a:solidFill>
              </a:rPr>
              <a:t>La Biblia no afirma en ninguna parte que el alma sea algo que habita en el cuerpo humano o que sea inmortal.</a:t>
            </a:r>
            <a:endParaRPr lang="en-US" sz="240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622455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solidFill>
                  <a:srgbClr val="FFFFFF"/>
                </a:solidFill>
              </a:rPr>
              <a:t>¿A dónde regresa el ser humano como resultado del pecado?</a:t>
            </a:r>
            <a:endParaRPr lang="en-US" dirty="0">
              <a:solidFill>
                <a:srgbClr val="FFFFFF"/>
              </a:solidFill>
            </a:endParaRPr>
          </a:p>
        </p:txBody>
      </p:sp>
      <p:sp>
        <p:nvSpPr>
          <p:cNvPr id="5" name="Marcador de contenido 4"/>
          <p:cNvSpPr>
            <a:spLocks noGrp="1"/>
          </p:cNvSpPr>
          <p:nvPr>
            <p:ph idx="1"/>
          </p:nvPr>
        </p:nvSpPr>
        <p:spPr>
          <a:xfrm>
            <a:off x="457200" y="1793484"/>
            <a:ext cx="8229600" cy="4525963"/>
          </a:xfrm>
        </p:spPr>
        <p:txBody>
          <a:bodyPr>
            <a:normAutofit/>
          </a:bodyPr>
          <a:lstStyle/>
          <a:p>
            <a:pPr algn="just"/>
            <a:r>
              <a:rPr lang="es-ES" sz="2400" dirty="0" smtClean="0">
                <a:solidFill>
                  <a:srgbClr val="FFFFFF"/>
                </a:solidFill>
              </a:rPr>
              <a:t>«Te ganarás el pan con el sudor de tu frente, hasta que vuelvas a la misma tierra de la cual fuiste sacado. Porque polvo eres, y al polvo volverás» (Génesis 3: 19).</a:t>
            </a:r>
          </a:p>
          <a:p>
            <a:pPr algn="just"/>
            <a:r>
              <a:rPr lang="es-ES" sz="2400" dirty="0" smtClean="0">
                <a:solidFill>
                  <a:srgbClr val="FFFFFF"/>
                </a:solidFill>
              </a:rPr>
              <a:t>¿A quién retornaría el aliento de vida (espíritu)? «Volverá entonces el polvo a la tierra, como antes fue, y el espíritu volverá a Dios, que es quien lo dio» (Eclesiastés 12: 7). </a:t>
            </a:r>
          </a:p>
          <a:p>
            <a:pPr algn="just"/>
            <a:r>
              <a:rPr lang="es-ES" sz="2400" dirty="0" smtClean="0">
                <a:solidFill>
                  <a:srgbClr val="FFFFFF"/>
                </a:solidFill>
              </a:rPr>
              <a:t>Cuando alguien muere, el espíritu (aliento de vida) regresa a Dios, y el cuerpo (polvo) vuelve a la tierra. Por eso, la Biblia dice: «Porque los vivos saben que han de morir, pero los muertos no saben nada ni esperan nada, pues su memoria cae en el olvido» (Eclesiastés 9: 5).</a:t>
            </a:r>
            <a:endParaRPr lang="en-US" sz="240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164318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85086"/>
            <a:ext cx="8229600" cy="1143000"/>
          </a:xfrm>
        </p:spPr>
        <p:txBody>
          <a:bodyPr/>
          <a:lstStyle/>
          <a:p>
            <a:r>
              <a:rPr lang="es-ES" dirty="0" smtClean="0">
                <a:solidFill>
                  <a:srgbClr val="FFFFFF"/>
                </a:solidFill>
              </a:rPr>
              <a:t>El concepto bíblico de la muerte</a:t>
            </a:r>
            <a:endParaRPr lang="en-US" dirty="0">
              <a:solidFill>
                <a:srgbClr val="FFFFFF"/>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287124620"/>
              </p:ext>
            </p:extLst>
          </p:nvPr>
        </p:nvGraphicFramePr>
        <p:xfrm>
          <a:off x="457200" y="100654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261895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dirty="0" smtClean="0">
                <a:solidFill>
                  <a:srgbClr val="FFFFFF"/>
                </a:solidFill>
              </a:rPr>
              <a:t>La Biblia y la inmortalidad</a:t>
            </a:r>
            <a:endParaRPr lang="en-US" dirty="0">
              <a:solidFill>
                <a:srgbClr val="FFFFFF"/>
              </a:solidFill>
            </a:endParaRPr>
          </a:p>
        </p:txBody>
      </p:sp>
      <p:sp>
        <p:nvSpPr>
          <p:cNvPr id="2" name="Marcador de contenido 1"/>
          <p:cNvSpPr>
            <a:spLocks noGrp="1"/>
          </p:cNvSpPr>
          <p:nvPr>
            <p:ph idx="1"/>
          </p:nvPr>
        </p:nvSpPr>
        <p:spPr>
          <a:xfrm>
            <a:off x="304800" y="1489752"/>
            <a:ext cx="8382000" cy="4525963"/>
          </a:xfrm>
        </p:spPr>
        <p:txBody>
          <a:bodyPr>
            <a:noAutofit/>
          </a:bodyPr>
          <a:lstStyle/>
          <a:p>
            <a:pPr algn="just"/>
            <a:r>
              <a:rPr lang="es-ES" sz="2300" spc="-70" dirty="0" smtClean="0">
                <a:solidFill>
                  <a:srgbClr val="FFFFFF"/>
                </a:solidFill>
              </a:rPr>
              <a:t>De acuerdo con la Biblia, Dios es el único inmortal: “Al único y bendito Soberano, Rey de reyes y Señor de señores, al único inmortal, que vive en luz inaccesible, a quien nadie ha visto ni puede ver, a él sea el honor y el poder eternamente. Amén” (1 </a:t>
            </a:r>
            <a:r>
              <a:rPr lang="es-ES" sz="2300" spc="-70" dirty="0" err="1" smtClean="0">
                <a:solidFill>
                  <a:srgbClr val="FFFFFF"/>
                </a:solidFill>
              </a:rPr>
              <a:t>Tim.</a:t>
            </a:r>
            <a:r>
              <a:rPr lang="es-ES" sz="2300" spc="-70" dirty="0" smtClean="0">
                <a:solidFill>
                  <a:srgbClr val="FFFFFF"/>
                </a:solidFill>
              </a:rPr>
              <a:t> 6:15, 16).</a:t>
            </a:r>
          </a:p>
          <a:p>
            <a:pPr algn="just"/>
            <a:r>
              <a:rPr lang="es-ES" sz="2300" dirty="0" smtClean="0">
                <a:solidFill>
                  <a:srgbClr val="FFFFFF"/>
                </a:solidFill>
              </a:rPr>
              <a:t>¿Cuándo recibirá el ser humano la inmortalidad? «Fijaos bien en el misterio que os voy a revelar: No todos moriremos, pero todos seremos transformados, en un instante, en un abrir y cerrar de ojos, al toque final de la trompeta. Pues sonará la trompeta y los muertos resucitarán con un cuerpo incorruptible, y nosotros seremos transformados. Porque lo corruptible tiene que revestirse de lo incorruptible, y lo mortal, de inmortalidad» (1 Corintios 15: 51-53). </a:t>
            </a:r>
          </a:p>
          <a:p>
            <a:pPr algn="just"/>
            <a:r>
              <a:rPr lang="es-ES" sz="2300" spc="-50" dirty="0" smtClean="0">
                <a:solidFill>
                  <a:srgbClr val="FFFFFF"/>
                </a:solidFill>
              </a:rPr>
              <a:t>Esta promesa se cumplirá en ocasión de la segunda venida de Jesús.</a:t>
            </a:r>
            <a:endParaRPr lang="en-US" sz="2300" spc="-5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45577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PT1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598070" y="720771"/>
            <a:ext cx="7772400" cy="1362075"/>
          </a:xfrm>
        </p:spPr>
        <p:txBody>
          <a:bodyPr>
            <a:normAutofit/>
          </a:bodyPr>
          <a:lstStyle/>
          <a:p>
            <a:r>
              <a:rPr lang="es-ES" sz="4400" dirty="0" smtClean="0">
                <a:solidFill>
                  <a:srgbClr val="FFFFFF"/>
                </a:solidFill>
              </a:rPr>
              <a:t>EL SUEÑO DE LA MUERTE</a:t>
            </a:r>
            <a:endParaRPr lang="en-US" sz="440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410759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PT1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386" name="Rectangle 2"/>
          <p:cNvSpPr>
            <a:spLocks noGrp="1" noChangeArrowheads="1"/>
          </p:cNvSpPr>
          <p:nvPr>
            <p:ph type="title"/>
          </p:nvPr>
        </p:nvSpPr>
        <p:spPr>
          <a:xfrm>
            <a:off x="457200" y="367728"/>
            <a:ext cx="8229600" cy="1143000"/>
          </a:xfrm>
        </p:spPr>
        <p:txBody>
          <a:bodyPr/>
          <a:lstStyle/>
          <a:p>
            <a:r>
              <a:rPr lang="es-ES" dirty="0" smtClean="0">
                <a:solidFill>
                  <a:srgbClr val="FFFFFF"/>
                </a:solidFill>
              </a:rPr>
              <a:t>Una ilustración de la muerte</a:t>
            </a:r>
            <a:endParaRPr lang="en-US" dirty="0">
              <a:solidFill>
                <a:srgbClr val="FFFFFF"/>
              </a:solidFill>
            </a:endParaRPr>
          </a:p>
        </p:txBody>
      </p:sp>
      <p:sp>
        <p:nvSpPr>
          <p:cNvPr id="16387" name="Rectangle 3"/>
          <p:cNvSpPr>
            <a:spLocks noGrp="1" noChangeArrowheads="1"/>
          </p:cNvSpPr>
          <p:nvPr>
            <p:ph type="body" sz="half" idx="2"/>
          </p:nvPr>
        </p:nvSpPr>
        <p:spPr>
          <a:xfrm>
            <a:off x="984787" y="1570874"/>
            <a:ext cx="7010400" cy="1438275"/>
          </a:xfrm>
        </p:spPr>
        <p:txBody>
          <a:bodyPr>
            <a:normAutofit/>
          </a:bodyPr>
          <a:lstStyle/>
          <a:p>
            <a:pPr algn="ctr">
              <a:buFont typeface="Wingdings" charset="0"/>
              <a:buNone/>
            </a:pPr>
            <a:r>
              <a:rPr lang="en-US" sz="3400" dirty="0" smtClean="0">
                <a:solidFill>
                  <a:srgbClr val="FFFFFF"/>
                </a:solidFill>
              </a:rPr>
              <a:t>	</a:t>
            </a:r>
            <a:r>
              <a:rPr lang="es-ES" sz="3400" dirty="0" smtClean="0">
                <a:solidFill>
                  <a:srgbClr val="FFFFFF"/>
                </a:solidFill>
              </a:rPr>
              <a:t>Jesús comparó la muerte con un sueño (Juan: 11-14).</a:t>
            </a:r>
            <a:endParaRPr lang="en-US" sz="340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4087347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PT1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530" name="Rectangle 2"/>
          <p:cNvSpPr>
            <a:spLocks noGrp="1" noChangeArrowheads="1"/>
          </p:cNvSpPr>
          <p:nvPr>
            <p:ph type="title"/>
          </p:nvPr>
        </p:nvSpPr>
        <p:spPr/>
        <p:txBody>
          <a:bodyPr>
            <a:noAutofit/>
          </a:bodyPr>
          <a:lstStyle/>
          <a:p>
            <a:r>
              <a:rPr lang="es-ES" sz="4000" dirty="0" smtClean="0">
                <a:solidFill>
                  <a:srgbClr val="FFFFFF"/>
                </a:solidFill>
              </a:rPr>
              <a:t>1. Los que duermen están inconscientes (Eclesiastés 9:5)</a:t>
            </a:r>
            <a:endParaRPr lang="en-US" sz="4000" dirty="0">
              <a:solidFill>
                <a:srgbClr val="FFFFFF"/>
              </a:solidFill>
            </a:endParaRPr>
          </a:p>
        </p:txBody>
      </p:sp>
      <p:sp>
        <p:nvSpPr>
          <p:cNvPr id="22532" name="Rectangle 4"/>
          <p:cNvSpPr>
            <a:spLocks noGrp="1" noChangeArrowheads="1"/>
          </p:cNvSpPr>
          <p:nvPr>
            <p:ph type="body" sz="half" idx="1"/>
          </p:nvPr>
        </p:nvSpPr>
        <p:spPr>
          <a:xfrm>
            <a:off x="498615" y="2049696"/>
            <a:ext cx="7991380" cy="3100373"/>
          </a:xfrm>
        </p:spPr>
        <p:txBody>
          <a:bodyPr>
            <a:noAutofit/>
          </a:bodyPr>
          <a:lstStyle/>
          <a:p>
            <a:pPr algn="just">
              <a:lnSpc>
                <a:spcPct val="80000"/>
              </a:lnSpc>
            </a:pPr>
            <a:r>
              <a:rPr lang="es-ES" sz="2400" dirty="0" smtClean="0">
                <a:solidFill>
                  <a:srgbClr val="FFFFFF"/>
                </a:solidFill>
              </a:rPr>
              <a:t>La conciencia es la facultad interior de la mente que juzga la rectitud moral de los pensamientos, las palabras y las acciones, independientemente de los deseos o las inclinaciones de la persona.</a:t>
            </a:r>
          </a:p>
          <a:p>
            <a:pPr algn="just">
              <a:lnSpc>
                <a:spcPct val="80000"/>
              </a:lnSpc>
            </a:pPr>
            <a:r>
              <a:rPr lang="es-ES" sz="2400" dirty="0" smtClean="0">
                <a:solidFill>
                  <a:srgbClr val="FFFFFF"/>
                </a:solidFill>
              </a:rPr>
              <a:t>Cuando uno duerme la conciencia también está ausente. </a:t>
            </a:r>
          </a:p>
          <a:p>
            <a:pPr algn="just">
              <a:lnSpc>
                <a:spcPct val="80000"/>
              </a:lnSpc>
            </a:pPr>
            <a:r>
              <a:rPr lang="es-ES" sz="2400" dirty="0" smtClean="0">
                <a:solidFill>
                  <a:srgbClr val="FFFFFF"/>
                </a:solidFill>
              </a:rPr>
              <a:t>Por eso, los muertos “nada saben”.</a:t>
            </a:r>
            <a:endParaRPr lang="en-US" sz="240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489522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PT1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578" name="Rectangle 2"/>
          <p:cNvSpPr>
            <a:spLocks noGrp="1" noChangeArrowheads="1"/>
          </p:cNvSpPr>
          <p:nvPr>
            <p:ph type="title"/>
          </p:nvPr>
        </p:nvSpPr>
        <p:spPr/>
        <p:txBody>
          <a:bodyPr>
            <a:normAutofit fontScale="90000"/>
          </a:bodyPr>
          <a:lstStyle/>
          <a:p>
            <a:r>
              <a:rPr lang="es-ES" sz="4000" dirty="0" smtClean="0">
                <a:solidFill>
                  <a:srgbClr val="FFFFFF"/>
                </a:solidFill>
              </a:rPr>
              <a:t>2. Durante el sueño los pensamientos conscientes cesan (Salmos 146:4)</a:t>
            </a:r>
            <a:endParaRPr lang="en-US" sz="4000" dirty="0">
              <a:solidFill>
                <a:srgbClr val="FFFFFF"/>
              </a:solidFill>
            </a:endParaRPr>
          </a:p>
        </p:txBody>
      </p:sp>
      <p:sp>
        <p:nvSpPr>
          <p:cNvPr id="24579" name="Rectangle 3"/>
          <p:cNvSpPr>
            <a:spLocks noGrp="1" noChangeArrowheads="1"/>
          </p:cNvSpPr>
          <p:nvPr>
            <p:ph type="body" sz="half" idx="2"/>
          </p:nvPr>
        </p:nvSpPr>
        <p:spPr>
          <a:xfrm>
            <a:off x="526381" y="2156489"/>
            <a:ext cx="5601149" cy="4302125"/>
          </a:xfrm>
        </p:spPr>
        <p:txBody>
          <a:bodyPr>
            <a:normAutofit/>
          </a:bodyPr>
          <a:lstStyle/>
          <a:p>
            <a:pPr algn="just">
              <a:lnSpc>
                <a:spcPct val="90000"/>
              </a:lnSpc>
            </a:pPr>
            <a:r>
              <a:rPr lang="es-ES" sz="2400" dirty="0" smtClean="0">
                <a:solidFill>
                  <a:srgbClr val="FFFFFF"/>
                </a:solidFill>
              </a:rPr>
              <a:t>Los muertos no piensan, no pueden decidir o razonar con los seres humanos.</a:t>
            </a:r>
          </a:p>
          <a:p>
            <a:pPr algn="just">
              <a:lnSpc>
                <a:spcPct val="90000"/>
              </a:lnSpc>
            </a:pPr>
            <a:r>
              <a:rPr lang="es-ES" sz="2400" dirty="0" smtClean="0">
                <a:solidFill>
                  <a:srgbClr val="FFFFFF"/>
                </a:solidFill>
              </a:rPr>
              <a:t>Por lo tanto, ni hablan ni escuchan ni responden los clamores humanos.</a:t>
            </a:r>
          </a:p>
          <a:p>
            <a:pPr algn="just">
              <a:lnSpc>
                <a:spcPct val="90000"/>
              </a:lnSpc>
            </a:pPr>
            <a:r>
              <a:rPr lang="es-ES" sz="2400" spc="-20" dirty="0" smtClean="0">
                <a:solidFill>
                  <a:srgbClr val="FFFFFF"/>
                </a:solidFill>
              </a:rPr>
              <a:t>No puede haber contacto con ellos.</a:t>
            </a:r>
            <a:endParaRPr lang="en-US" sz="2400" spc="-2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576702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602" name="Rectangle 2"/>
          <p:cNvSpPr>
            <a:spLocks noGrp="1" noChangeArrowheads="1"/>
          </p:cNvSpPr>
          <p:nvPr>
            <p:ph type="title"/>
          </p:nvPr>
        </p:nvSpPr>
        <p:spPr/>
        <p:txBody>
          <a:bodyPr>
            <a:noAutofit/>
          </a:bodyPr>
          <a:lstStyle/>
          <a:p>
            <a:r>
              <a:rPr lang="es-ES" sz="4000" dirty="0" smtClean="0">
                <a:solidFill>
                  <a:srgbClr val="FFFFFF"/>
                </a:solidFill>
              </a:rPr>
              <a:t>3.El sueño pone fin a las actividades del día (Eclesiastés 9:10)</a:t>
            </a:r>
            <a:endParaRPr lang="en-US" sz="4000" dirty="0">
              <a:solidFill>
                <a:srgbClr val="FFFFFF"/>
              </a:solidFill>
            </a:endParaRPr>
          </a:p>
        </p:txBody>
      </p:sp>
      <p:sp>
        <p:nvSpPr>
          <p:cNvPr id="25603" name="Rectangle 3"/>
          <p:cNvSpPr>
            <a:spLocks noGrp="1" noChangeArrowheads="1"/>
          </p:cNvSpPr>
          <p:nvPr>
            <p:ph type="body" sz="half" idx="1"/>
          </p:nvPr>
        </p:nvSpPr>
        <p:spPr>
          <a:xfrm>
            <a:off x="457199" y="2187756"/>
            <a:ext cx="7744266" cy="4302125"/>
          </a:xfrm>
        </p:spPr>
        <p:txBody>
          <a:bodyPr>
            <a:normAutofit/>
          </a:bodyPr>
          <a:lstStyle/>
          <a:p>
            <a:pPr>
              <a:lnSpc>
                <a:spcPct val="90000"/>
              </a:lnSpc>
            </a:pPr>
            <a:r>
              <a:rPr lang="es-ES" sz="2400" dirty="0" smtClean="0">
                <a:solidFill>
                  <a:srgbClr val="FFFFFF"/>
                </a:solidFill>
              </a:rPr>
              <a:t>Los muertos han terminado sus actividades en esta tierra.</a:t>
            </a:r>
          </a:p>
          <a:p>
            <a:pPr>
              <a:lnSpc>
                <a:spcPct val="90000"/>
              </a:lnSpc>
            </a:pPr>
            <a:r>
              <a:rPr lang="es-ES" sz="2400" dirty="0" smtClean="0">
                <a:solidFill>
                  <a:srgbClr val="FFFFFF"/>
                </a:solidFill>
              </a:rPr>
              <a:t>No están en un lugar de trabajo bueno o malo, sirviendo a Dios o recibiendo un castigo.</a:t>
            </a:r>
          </a:p>
          <a:p>
            <a:pPr>
              <a:lnSpc>
                <a:spcPct val="90000"/>
              </a:lnSpc>
            </a:pPr>
            <a:r>
              <a:rPr lang="es-ES" sz="2400" dirty="0" smtClean="0">
                <a:solidFill>
                  <a:srgbClr val="FFFFFF"/>
                </a:solidFill>
              </a:rPr>
              <a:t>Simplemente están descansando.</a:t>
            </a:r>
            <a:endParaRPr lang="en-US" sz="240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950156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626" name="Rectangle 2"/>
          <p:cNvSpPr>
            <a:spLocks noGrp="1" noChangeArrowheads="1"/>
          </p:cNvSpPr>
          <p:nvPr>
            <p:ph type="title"/>
          </p:nvPr>
        </p:nvSpPr>
        <p:spPr>
          <a:xfrm>
            <a:off x="253218" y="727461"/>
            <a:ext cx="8623496" cy="1143000"/>
          </a:xfrm>
        </p:spPr>
        <p:txBody>
          <a:bodyPr>
            <a:noAutofit/>
          </a:bodyPr>
          <a:lstStyle/>
          <a:p>
            <a:r>
              <a:rPr lang="es-ES" sz="3600" dirty="0" smtClean="0">
                <a:solidFill>
                  <a:schemeClr val="bg1"/>
                </a:solidFill>
              </a:rPr>
              <a:t>4. El sueño nos desliga de los que están despiertos y de sus actividades</a:t>
            </a:r>
            <a:br>
              <a:rPr lang="es-ES" sz="3600" dirty="0" smtClean="0">
                <a:solidFill>
                  <a:schemeClr val="bg1"/>
                </a:solidFill>
              </a:rPr>
            </a:br>
            <a:r>
              <a:rPr lang="es-ES" sz="3600" dirty="0" smtClean="0">
                <a:solidFill>
                  <a:schemeClr val="bg1"/>
                </a:solidFill>
              </a:rPr>
              <a:t>(Eclesiastés 9: 6)</a:t>
            </a:r>
            <a:endParaRPr lang="en-US" sz="3600" dirty="0">
              <a:solidFill>
                <a:schemeClr val="bg1"/>
              </a:solidFill>
            </a:endParaRPr>
          </a:p>
        </p:txBody>
      </p:sp>
      <p:sp>
        <p:nvSpPr>
          <p:cNvPr id="26627" name="Rectangle 3"/>
          <p:cNvSpPr>
            <a:spLocks noGrp="1" noChangeArrowheads="1"/>
          </p:cNvSpPr>
          <p:nvPr>
            <p:ph type="body" sz="half" idx="2"/>
          </p:nvPr>
        </p:nvSpPr>
        <p:spPr>
          <a:xfrm>
            <a:off x="457200" y="4780360"/>
            <a:ext cx="8229600" cy="1500735"/>
          </a:xfrm>
        </p:spPr>
        <p:txBody>
          <a:bodyPr>
            <a:normAutofit/>
          </a:bodyPr>
          <a:lstStyle/>
          <a:p>
            <a:r>
              <a:rPr lang="es-ES" sz="2400" dirty="0" smtClean="0">
                <a:solidFill>
                  <a:schemeClr val="bg1"/>
                </a:solidFill>
              </a:rPr>
              <a:t>Los muertos no se percatan si les rendimos culto o les llevamos alimento a las tumbas.</a:t>
            </a:r>
          </a:p>
          <a:p>
            <a:r>
              <a:rPr lang="es-ES" sz="2400" dirty="0" smtClean="0">
                <a:solidFill>
                  <a:schemeClr val="bg1"/>
                </a:solidFill>
              </a:rPr>
              <a:t>Tampoco pueden ayudarnos en nuestras debilidades.</a:t>
            </a:r>
            <a:endParaRPr lang="en-US" sz="2400" dirty="0">
              <a:solidFill>
                <a:schemeClr val="bg1"/>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105810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Imagen 8" descr="sub_tit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5381" y="3631810"/>
            <a:ext cx="4918619" cy="1127080"/>
          </a:xfrm>
          <a:prstGeom prst="rect">
            <a:avLst/>
          </a:prstGeom>
        </p:spPr>
      </p:pic>
      <p:pic>
        <p:nvPicPr>
          <p:cNvPr id="6" name="Imagen 5" descr="tit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07160"/>
            <a:ext cx="9144000" cy="2493169"/>
          </a:xfrm>
          <a:prstGeom prst="rect">
            <a:avLst/>
          </a:prstGeom>
        </p:spPr>
      </p:pic>
      <p:sp>
        <p:nvSpPr>
          <p:cNvPr id="2" name="Título 1"/>
          <p:cNvSpPr>
            <a:spLocks noGrp="1"/>
          </p:cNvSpPr>
          <p:nvPr>
            <p:ph type="ctrTitle"/>
          </p:nvPr>
        </p:nvSpPr>
        <p:spPr>
          <a:xfrm>
            <a:off x="344910" y="2154280"/>
            <a:ext cx="7196048" cy="1470025"/>
          </a:xfrm>
        </p:spPr>
        <p:txBody>
          <a:bodyPr>
            <a:noAutofit/>
          </a:bodyPr>
          <a:lstStyle/>
          <a:p>
            <a:pPr algn="r">
              <a:lnSpc>
                <a:spcPts val="4760"/>
              </a:lnSpc>
            </a:pPr>
            <a:r>
              <a:rPr lang="es-ES" sz="4800" dirty="0" smtClean="0">
                <a:solidFill>
                  <a:schemeClr val="bg1"/>
                </a:solidFill>
              </a:rPr>
              <a:t>¿Qué pasa después</a:t>
            </a:r>
            <a:br>
              <a:rPr lang="es-ES" sz="4800" dirty="0" smtClean="0">
                <a:solidFill>
                  <a:schemeClr val="bg1"/>
                </a:solidFill>
              </a:rPr>
            </a:br>
            <a:r>
              <a:rPr lang="es-ES" sz="4800" dirty="0" smtClean="0">
                <a:solidFill>
                  <a:schemeClr val="bg1"/>
                </a:solidFill>
              </a:rPr>
              <a:t>de la muerte?</a:t>
            </a:r>
            <a:endParaRPr lang="en-US" sz="4800" dirty="0">
              <a:solidFill>
                <a:schemeClr val="bg1"/>
              </a:solidFill>
            </a:endParaRPr>
          </a:p>
        </p:txBody>
      </p:sp>
      <p:sp>
        <p:nvSpPr>
          <p:cNvPr id="3" name="Subtítulo 2"/>
          <p:cNvSpPr>
            <a:spLocks noGrp="1"/>
          </p:cNvSpPr>
          <p:nvPr>
            <p:ph type="subTitle" idx="1"/>
          </p:nvPr>
        </p:nvSpPr>
        <p:spPr>
          <a:xfrm>
            <a:off x="5063886" y="3886200"/>
            <a:ext cx="4354703" cy="943212"/>
          </a:xfrm>
        </p:spPr>
        <p:txBody>
          <a:bodyPr/>
          <a:lstStyle/>
          <a:p>
            <a:pPr algn="l"/>
            <a:r>
              <a:rPr lang="en-US" dirty="0" err="1" smtClean="0">
                <a:solidFill>
                  <a:srgbClr val="FFFFFF"/>
                </a:solidFill>
              </a:rPr>
              <a:t>Tema</a:t>
            </a:r>
            <a:r>
              <a:rPr lang="en-US" dirty="0" smtClean="0">
                <a:solidFill>
                  <a:srgbClr val="FFFFFF"/>
                </a:solidFill>
              </a:rPr>
              <a:t> 9</a:t>
            </a:r>
            <a:endParaRPr lang="en-US" dirty="0">
              <a:solidFill>
                <a:srgbClr val="FFFFFF"/>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1528" y="1383010"/>
            <a:ext cx="2330113" cy="2330113"/>
          </a:xfrm>
          <a:prstGeom prst="rect">
            <a:avLst/>
          </a:prstGeom>
        </p:spPr>
      </p:pic>
    </p:spTree>
    <p:extLst>
      <p:ext uri="{BB962C8B-B14F-4D97-AF65-F5344CB8AC3E}">
        <p14:creationId xmlns:p14="http://schemas.microsoft.com/office/powerpoint/2010/main" val="4065927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PT2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650" name="Rectangle 2"/>
          <p:cNvSpPr>
            <a:spLocks noGrp="1" noChangeArrowheads="1"/>
          </p:cNvSpPr>
          <p:nvPr>
            <p:ph type="title"/>
          </p:nvPr>
        </p:nvSpPr>
        <p:spPr/>
        <p:txBody>
          <a:bodyPr>
            <a:normAutofit fontScale="90000"/>
          </a:bodyPr>
          <a:lstStyle/>
          <a:p>
            <a:r>
              <a:rPr lang="es-ES" sz="4000" dirty="0" smtClean="0">
                <a:solidFill>
                  <a:srgbClr val="FFFFFF"/>
                </a:solidFill>
              </a:rPr>
              <a:t>5. El sueño normal deja inactivas las emociones conscientes (Eclesiastés 9: 6)</a:t>
            </a:r>
            <a:endParaRPr lang="en-US" sz="4000" dirty="0">
              <a:solidFill>
                <a:srgbClr val="FFFFFF"/>
              </a:solidFill>
            </a:endParaRPr>
          </a:p>
        </p:txBody>
      </p:sp>
      <p:sp>
        <p:nvSpPr>
          <p:cNvPr id="27651" name="Rectangle 3"/>
          <p:cNvSpPr>
            <a:spLocks noGrp="1" noChangeArrowheads="1"/>
          </p:cNvSpPr>
          <p:nvPr>
            <p:ph type="body" sz="half" idx="2"/>
          </p:nvPr>
        </p:nvSpPr>
        <p:spPr>
          <a:xfrm>
            <a:off x="457201" y="2088231"/>
            <a:ext cx="8229599" cy="1762353"/>
          </a:xfrm>
        </p:spPr>
        <p:txBody>
          <a:bodyPr>
            <a:normAutofit/>
          </a:bodyPr>
          <a:lstStyle/>
          <a:p>
            <a:r>
              <a:rPr lang="es-ES" sz="2400" dirty="0" smtClean="0">
                <a:solidFill>
                  <a:srgbClr val="FFFFFF"/>
                </a:solidFill>
              </a:rPr>
              <a:t>Los muertos no sufren, no se lamentan, no se conmueven por nuestras lágrimas y las súplicas que se les hagan.</a:t>
            </a:r>
          </a:p>
          <a:p>
            <a:r>
              <a:rPr lang="es-ES" sz="2400" dirty="0" smtClean="0">
                <a:solidFill>
                  <a:srgbClr val="FFFFFF"/>
                </a:solidFill>
              </a:rPr>
              <a:t>Por eso no pueden responder a nadie.</a:t>
            </a:r>
            <a:endParaRPr lang="en-US" sz="240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541327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PT2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Rectangle 2"/>
          <p:cNvSpPr>
            <a:spLocks noGrp="1" noChangeArrowheads="1"/>
          </p:cNvSpPr>
          <p:nvPr>
            <p:ph type="title"/>
          </p:nvPr>
        </p:nvSpPr>
        <p:spPr>
          <a:xfrm>
            <a:off x="320650" y="533399"/>
            <a:ext cx="5373658" cy="2333151"/>
          </a:xfrm>
        </p:spPr>
        <p:txBody>
          <a:bodyPr>
            <a:normAutofit fontScale="90000"/>
          </a:bodyPr>
          <a:lstStyle/>
          <a:p>
            <a:r>
              <a:rPr lang="es-ES" sz="4000" dirty="0" smtClean="0">
                <a:solidFill>
                  <a:srgbClr val="FFFFFF"/>
                </a:solidFill>
              </a:rPr>
              <a:t>6. Durante el sueño los seres humanos no alaban</a:t>
            </a:r>
            <a:br>
              <a:rPr lang="es-ES" sz="4000" dirty="0" smtClean="0">
                <a:solidFill>
                  <a:srgbClr val="FFFFFF"/>
                </a:solidFill>
              </a:rPr>
            </a:br>
            <a:r>
              <a:rPr lang="es-ES" sz="4000" dirty="0" smtClean="0">
                <a:solidFill>
                  <a:srgbClr val="FFFFFF"/>
                </a:solidFill>
              </a:rPr>
              <a:t>a Dios (Salmo 115: 17)</a:t>
            </a:r>
            <a:endParaRPr lang="en-US" sz="4000" dirty="0">
              <a:solidFill>
                <a:srgbClr val="FFFFFF"/>
              </a:solidFill>
            </a:endParaRPr>
          </a:p>
        </p:txBody>
      </p:sp>
      <p:sp>
        <p:nvSpPr>
          <p:cNvPr id="28675" name="Rectangle 3"/>
          <p:cNvSpPr>
            <a:spLocks noGrp="1" noChangeArrowheads="1"/>
          </p:cNvSpPr>
          <p:nvPr>
            <p:ph type="body" sz="half" idx="1"/>
          </p:nvPr>
        </p:nvSpPr>
        <p:spPr>
          <a:xfrm>
            <a:off x="320650" y="3125996"/>
            <a:ext cx="6179322" cy="2622579"/>
          </a:xfrm>
        </p:spPr>
        <p:txBody>
          <a:bodyPr>
            <a:normAutofit/>
          </a:bodyPr>
          <a:lstStyle/>
          <a:p>
            <a:r>
              <a:rPr lang="es-ES" sz="2400" dirty="0" smtClean="0">
                <a:solidFill>
                  <a:srgbClr val="FFFFFF"/>
                </a:solidFill>
              </a:rPr>
              <a:t>Los muertos no están en el cielo, cantando y alabando a Dios, ni están en el infierno, sufriendo el tormento eterno.</a:t>
            </a:r>
          </a:p>
          <a:p>
            <a:r>
              <a:rPr lang="es-ES" sz="2400" dirty="0" smtClean="0">
                <a:solidFill>
                  <a:srgbClr val="FFFFFF"/>
                </a:solidFill>
              </a:rPr>
              <a:t>Permanecen inconscientes, como si estuvieran dormidos.</a:t>
            </a:r>
            <a:endParaRPr lang="en-US" sz="240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4055288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519745"/>
            <a:ext cx="8229600" cy="1143000"/>
          </a:xfrm>
        </p:spPr>
        <p:txBody>
          <a:bodyPr>
            <a:noAutofit/>
          </a:bodyPr>
          <a:lstStyle/>
          <a:p>
            <a:r>
              <a:rPr lang="es-ES" sz="4000" dirty="0" smtClean="0">
                <a:solidFill>
                  <a:srgbClr val="FFFFFF"/>
                </a:solidFill>
              </a:rPr>
              <a:t>7. El sueño anticipa un despertar</a:t>
            </a:r>
            <a:br>
              <a:rPr lang="es-ES" sz="4000" dirty="0" smtClean="0">
                <a:solidFill>
                  <a:srgbClr val="FFFFFF"/>
                </a:solidFill>
              </a:rPr>
            </a:br>
            <a:r>
              <a:rPr lang="es-ES" sz="4000" dirty="0" smtClean="0">
                <a:solidFill>
                  <a:srgbClr val="FFFFFF"/>
                </a:solidFill>
              </a:rPr>
              <a:t>(Juan 5: 28-29)</a:t>
            </a:r>
            <a:endParaRPr lang="en-US" sz="4000" dirty="0">
              <a:solidFill>
                <a:srgbClr val="FFFFFF"/>
              </a:solidFill>
            </a:endParaRPr>
          </a:p>
        </p:txBody>
      </p:sp>
      <p:sp>
        <p:nvSpPr>
          <p:cNvPr id="18435" name="Rectangle 3"/>
          <p:cNvSpPr>
            <a:spLocks noGrp="1" noChangeArrowheads="1"/>
          </p:cNvSpPr>
          <p:nvPr>
            <p:ph type="body" sz="half" idx="2"/>
          </p:nvPr>
        </p:nvSpPr>
        <p:spPr>
          <a:xfrm>
            <a:off x="4648200" y="1883420"/>
            <a:ext cx="4038600" cy="4302125"/>
          </a:xfrm>
        </p:spPr>
        <p:txBody>
          <a:bodyPr>
            <a:noAutofit/>
          </a:bodyPr>
          <a:lstStyle/>
          <a:p>
            <a:r>
              <a:rPr lang="es-ES" sz="2400" dirty="0" smtClean="0">
                <a:solidFill>
                  <a:srgbClr val="FFFFFF"/>
                </a:solidFill>
              </a:rPr>
              <a:t>Todos los muertos tendrán un despertar:</a:t>
            </a:r>
            <a:endParaRPr lang="en-US" sz="2400" dirty="0" smtClean="0">
              <a:solidFill>
                <a:srgbClr val="FFFFFF"/>
              </a:solidFill>
            </a:endParaRPr>
          </a:p>
          <a:p>
            <a:pPr lvl="1"/>
            <a:r>
              <a:rPr lang="es-ES" sz="2400" dirty="0" smtClean="0">
                <a:solidFill>
                  <a:srgbClr val="FFFFFF"/>
                </a:solidFill>
              </a:rPr>
              <a:t>Resurrección de vida</a:t>
            </a:r>
          </a:p>
          <a:p>
            <a:pPr lvl="1"/>
            <a:r>
              <a:rPr lang="es-ES" sz="2400" dirty="0" smtClean="0">
                <a:solidFill>
                  <a:srgbClr val="FFFFFF"/>
                </a:solidFill>
              </a:rPr>
              <a:t>Resurrección de condenación</a:t>
            </a:r>
            <a:endParaRPr lang="en-US" sz="2400" dirty="0" smtClean="0">
              <a:solidFill>
                <a:srgbClr val="FFFFFF"/>
              </a:solidFill>
            </a:endParaRPr>
          </a:p>
          <a:p>
            <a:r>
              <a:rPr lang="es-ES" sz="2400" dirty="0" smtClean="0">
                <a:solidFill>
                  <a:srgbClr val="FFFFFF"/>
                </a:solidFill>
              </a:rPr>
              <a:t>La resurrección es la restauración de la vida, después de la muerte, junto con la plenitud de su ser y su personalidad.</a:t>
            </a:r>
            <a:endParaRPr lang="en-US" sz="2400" dirty="0">
              <a:solidFill>
                <a:srgbClr val="FFFFFF"/>
              </a:solidFill>
            </a:endParaRPr>
          </a:p>
        </p:txBody>
      </p:sp>
      <p:pic>
        <p:nvPicPr>
          <p:cNvPr id="3" name="Imagen 2" descr="ThinkstockPhotos-15215883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382" y="2539748"/>
            <a:ext cx="4185508" cy="3126893"/>
          </a:xfrm>
          <a:prstGeom prst="rect">
            <a:avLst/>
          </a:prstGeom>
          <a:ln>
            <a:solidFill>
              <a:schemeClr val="bg1">
                <a:lumMod val="95000"/>
              </a:schemeClr>
            </a:solidFill>
          </a:ln>
        </p:spPr>
      </p:pic>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380658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PT2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ítulo 4"/>
          <p:cNvSpPr>
            <a:spLocks noGrp="1"/>
          </p:cNvSpPr>
          <p:nvPr>
            <p:ph type="title"/>
          </p:nvPr>
        </p:nvSpPr>
        <p:spPr>
          <a:xfrm>
            <a:off x="449205" y="1324500"/>
            <a:ext cx="5081234" cy="1740881"/>
          </a:xfrm>
        </p:spPr>
        <p:txBody>
          <a:bodyPr>
            <a:noAutofit/>
          </a:bodyPr>
          <a:lstStyle/>
          <a:p>
            <a:r>
              <a:rPr lang="en-US" sz="4400" dirty="0">
                <a:solidFill>
                  <a:srgbClr val="FFFFFF"/>
                </a:solidFill>
              </a:rPr>
              <a:t>La </a:t>
            </a:r>
            <a:r>
              <a:rPr lang="en-US" sz="4400" dirty="0" err="1">
                <a:solidFill>
                  <a:srgbClr val="FFFFFF"/>
                </a:solidFill>
              </a:rPr>
              <a:t>esperanza</a:t>
            </a:r>
            <a:r>
              <a:rPr lang="en-US" sz="4400" dirty="0">
                <a:solidFill>
                  <a:srgbClr val="FFFFFF"/>
                </a:solidFill>
              </a:rPr>
              <a:t> de la </a:t>
            </a:r>
            <a:r>
              <a:rPr lang="en-US" sz="4400" dirty="0" err="1">
                <a:solidFill>
                  <a:srgbClr val="FFFFFF"/>
                </a:solidFill>
              </a:rPr>
              <a:t>resurrección</a:t>
            </a:r>
            <a:endParaRPr lang="en-US" sz="440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313362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2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normAutofit/>
          </a:bodyPr>
          <a:lstStyle/>
          <a:p>
            <a:r>
              <a:rPr lang="es-ES" dirty="0" smtClean="0">
                <a:solidFill>
                  <a:srgbClr val="FFFFFF"/>
                </a:solidFill>
              </a:rPr>
              <a:t>La  promesa de su venida</a:t>
            </a:r>
            <a:endParaRPr lang="en-US" dirty="0">
              <a:solidFill>
                <a:srgbClr val="FFFFFF"/>
              </a:solidFill>
            </a:endParaRPr>
          </a:p>
        </p:txBody>
      </p:sp>
      <p:sp>
        <p:nvSpPr>
          <p:cNvPr id="3" name="Marcador de contenido 2"/>
          <p:cNvSpPr>
            <a:spLocks noGrp="1"/>
          </p:cNvSpPr>
          <p:nvPr>
            <p:ph idx="1"/>
          </p:nvPr>
        </p:nvSpPr>
        <p:spPr>
          <a:xfrm>
            <a:off x="457200" y="1600201"/>
            <a:ext cx="8229600" cy="3028694"/>
          </a:xfrm>
        </p:spPr>
        <p:txBody>
          <a:bodyPr>
            <a:normAutofit/>
          </a:bodyPr>
          <a:lstStyle/>
          <a:p>
            <a:pPr algn="just"/>
            <a:r>
              <a:rPr lang="es-ES" sz="2500" dirty="0" smtClean="0">
                <a:solidFill>
                  <a:srgbClr val="FFFFFF"/>
                </a:solidFill>
              </a:rPr>
              <a:t>«No os angustiéis. Confiad en Dios, confiad también en mí. En el hogar de mi Padre hay muchas viviendas; si no fuera así, ya os lo habría dicho. Voy a prepararos un lugar. Y si me voy y os lo preparo, vendré para llevaros conmigo. Así estaréis donde yo esté» (Juan 14: 1-3).</a:t>
            </a:r>
            <a:endParaRPr lang="en-US" sz="250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85885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PT2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457200" y="220018"/>
            <a:ext cx="8229600" cy="1143000"/>
          </a:xfrm>
        </p:spPr>
        <p:txBody>
          <a:bodyPr/>
          <a:lstStyle/>
          <a:p>
            <a:r>
              <a:rPr lang="es-ES" dirty="0" smtClean="0">
                <a:solidFill>
                  <a:srgbClr val="FFFFFF"/>
                </a:solidFill>
              </a:rPr>
              <a:t>La certeza de su resurrección</a:t>
            </a:r>
            <a:endParaRPr lang="en-US" dirty="0">
              <a:solidFill>
                <a:srgbClr val="FFFFFF"/>
              </a:solidFill>
            </a:endParaRPr>
          </a:p>
        </p:txBody>
      </p:sp>
      <p:sp>
        <p:nvSpPr>
          <p:cNvPr id="3" name="Marcador de contenido 2"/>
          <p:cNvSpPr>
            <a:spLocks noGrp="1"/>
          </p:cNvSpPr>
          <p:nvPr>
            <p:ph idx="1"/>
          </p:nvPr>
        </p:nvSpPr>
        <p:spPr>
          <a:xfrm>
            <a:off x="511820" y="1463650"/>
            <a:ext cx="8009151" cy="4525963"/>
          </a:xfrm>
        </p:spPr>
        <p:txBody>
          <a:bodyPr>
            <a:normAutofit/>
          </a:bodyPr>
          <a:lstStyle/>
          <a:p>
            <a:pPr marL="0" indent="0" algn="just">
              <a:buNone/>
            </a:pPr>
            <a:r>
              <a:rPr lang="es-ES" sz="2500" dirty="0" smtClean="0">
                <a:solidFill>
                  <a:srgbClr val="FFFFFF"/>
                </a:solidFill>
              </a:rPr>
              <a:t>«Y si Cristo no ha resucitado, nuestra predicación no sirve para nada, como tampoco vuestra fe. Aún más, resultaríamos falsos testigos de Dios por haber testificado que Dios resucitó a Cristo, lo cual no habría sucedido, si en verdad los muertos no resucitan. Porque si los muertos no resucitan, tampoco Cristo ha resucitado. Y si Cristo no ha resucitado, vuestra fe es ilusoria y todavía estáis en vuestros pecados» (1 Corintios 15: 14-17).</a:t>
            </a:r>
            <a:endParaRPr lang="en-US" sz="250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397886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PT2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102" name="Rectangle 6"/>
          <p:cNvSpPr>
            <a:spLocks noGrp="1" noChangeArrowheads="1"/>
          </p:cNvSpPr>
          <p:nvPr>
            <p:ph idx="1"/>
          </p:nvPr>
        </p:nvSpPr>
        <p:spPr>
          <a:xfrm>
            <a:off x="468312" y="1557338"/>
            <a:ext cx="5096320" cy="4897437"/>
          </a:xfrm>
        </p:spPr>
        <p:txBody>
          <a:bodyPr>
            <a:normAutofit/>
          </a:bodyPr>
          <a:lstStyle/>
          <a:p>
            <a:pPr>
              <a:lnSpc>
                <a:spcPct val="90000"/>
              </a:lnSpc>
            </a:pPr>
            <a:r>
              <a:rPr lang="es-ES" sz="2400" dirty="0" smtClean="0">
                <a:solidFill>
                  <a:schemeClr val="bg1"/>
                </a:solidFill>
              </a:rPr>
              <a:t>Los guardias de la tumba</a:t>
            </a:r>
          </a:p>
          <a:p>
            <a:pPr>
              <a:lnSpc>
                <a:spcPct val="90000"/>
              </a:lnSpc>
              <a:buNone/>
            </a:pPr>
            <a:r>
              <a:rPr lang="es-ES" sz="2400" dirty="0" smtClean="0">
                <a:solidFill>
                  <a:schemeClr val="bg1"/>
                </a:solidFill>
              </a:rPr>
              <a:t>     (Mateo 28: 4)</a:t>
            </a:r>
          </a:p>
          <a:p>
            <a:pPr>
              <a:lnSpc>
                <a:spcPct val="90000"/>
              </a:lnSpc>
            </a:pPr>
            <a:r>
              <a:rPr lang="es-ES" sz="2400" dirty="0" smtClean="0">
                <a:solidFill>
                  <a:schemeClr val="bg1"/>
                </a:solidFill>
              </a:rPr>
              <a:t>Las mujeres que fueron a ungirlo (vers. 9-10)</a:t>
            </a:r>
          </a:p>
          <a:p>
            <a:pPr>
              <a:lnSpc>
                <a:spcPct val="90000"/>
              </a:lnSpc>
            </a:pPr>
            <a:r>
              <a:rPr lang="es-ES" sz="2400" dirty="0" smtClean="0">
                <a:solidFill>
                  <a:schemeClr val="bg1"/>
                </a:solidFill>
              </a:rPr>
              <a:t>María Magdalena (Juan 20: 11-18)</a:t>
            </a:r>
          </a:p>
          <a:p>
            <a:pPr>
              <a:lnSpc>
                <a:spcPct val="90000"/>
              </a:lnSpc>
            </a:pPr>
            <a:r>
              <a:rPr lang="es-ES" sz="2400" dirty="0" smtClean="0">
                <a:solidFill>
                  <a:schemeClr val="bg1"/>
                </a:solidFill>
              </a:rPr>
              <a:t>Simón Pedro (Lucas 24: 34;</a:t>
            </a:r>
          </a:p>
          <a:p>
            <a:pPr>
              <a:lnSpc>
                <a:spcPct val="90000"/>
              </a:lnSpc>
              <a:buNone/>
            </a:pPr>
            <a:r>
              <a:rPr lang="es-ES" sz="2400" dirty="0" smtClean="0">
                <a:solidFill>
                  <a:schemeClr val="bg1"/>
                </a:solidFill>
              </a:rPr>
              <a:t>     1 Corintios 15: 5)</a:t>
            </a:r>
          </a:p>
          <a:p>
            <a:pPr>
              <a:lnSpc>
                <a:spcPct val="90000"/>
              </a:lnSpc>
            </a:pPr>
            <a:r>
              <a:rPr lang="es-ES" sz="2400" dirty="0" smtClean="0">
                <a:solidFill>
                  <a:schemeClr val="bg1"/>
                </a:solidFill>
              </a:rPr>
              <a:t>Dos discípulos en el camino a </a:t>
            </a:r>
            <a:r>
              <a:rPr lang="es-ES" sz="2400" dirty="0" err="1" smtClean="0">
                <a:solidFill>
                  <a:schemeClr val="bg1"/>
                </a:solidFill>
              </a:rPr>
              <a:t>Emaús</a:t>
            </a:r>
            <a:r>
              <a:rPr lang="es-ES" sz="2400" dirty="0" smtClean="0">
                <a:solidFill>
                  <a:schemeClr val="bg1"/>
                </a:solidFill>
              </a:rPr>
              <a:t> (Lucas 24: 13-31; Marcos 16: 12- 13).</a:t>
            </a:r>
            <a:endParaRPr lang="en-US" sz="2400" dirty="0">
              <a:solidFill>
                <a:schemeClr val="bg1"/>
              </a:solidFill>
            </a:endParaRPr>
          </a:p>
        </p:txBody>
      </p:sp>
      <p:sp>
        <p:nvSpPr>
          <p:cNvPr id="7" name="Título 1"/>
          <p:cNvSpPr txBox="1">
            <a:spLocks/>
          </p:cNvSpPr>
          <p:nvPr/>
        </p:nvSpPr>
        <p:spPr>
          <a:xfrm>
            <a:off x="470855" y="354558"/>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dirty="0" smtClean="0">
                <a:solidFill>
                  <a:srgbClr val="FFFFFF"/>
                </a:solidFill>
              </a:rPr>
              <a:t>¿Quiénes vieron a Jesús resucitado?</a:t>
            </a:r>
            <a:endParaRPr lang="en-US"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720392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PT2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r>
              <a:rPr lang="es-ES" dirty="0" smtClean="0">
                <a:solidFill>
                  <a:srgbClr val="FFFFFF"/>
                </a:solidFill>
              </a:rPr>
              <a:t>El momento de la resurrección</a:t>
            </a:r>
            <a:endParaRPr lang="en-US" dirty="0">
              <a:solidFill>
                <a:srgbClr val="FFFFFF"/>
              </a:solidFill>
            </a:endParaRPr>
          </a:p>
        </p:txBody>
      </p:sp>
      <p:sp>
        <p:nvSpPr>
          <p:cNvPr id="3" name="Marcador de contenido 2"/>
          <p:cNvSpPr>
            <a:spLocks noGrp="1"/>
          </p:cNvSpPr>
          <p:nvPr>
            <p:ph idx="1"/>
          </p:nvPr>
        </p:nvSpPr>
        <p:spPr/>
        <p:txBody>
          <a:bodyPr>
            <a:normAutofit/>
          </a:bodyPr>
          <a:lstStyle/>
          <a:p>
            <a:pPr marL="0" indent="0" algn="just">
              <a:buNone/>
            </a:pPr>
            <a:r>
              <a:rPr lang="es-ES" sz="2500" spc="-30" dirty="0" smtClean="0">
                <a:solidFill>
                  <a:srgbClr val="FFFFFF"/>
                </a:solidFill>
              </a:rPr>
              <a:t>«El Señor mismo descenderá del cielo con voz de mando, con voz de arcángel y con trompeta de Dios, y los muertos en Cristo resucitarán primero. Luego los que estemos vivos, los que hayamos quedado, seremos arrebatados junto con ellos en las nubes para encontrarnos con el Señor en el aire. Y así estaremos con el Señor para siempre» (1 Tesalonicenses 4: 16-17).</a:t>
            </a:r>
            <a:endParaRPr lang="en-US" sz="2500" spc="-3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457862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FFFFFF"/>
                </a:solidFill>
              </a:rPr>
              <a:t>Resumen</a:t>
            </a:r>
            <a:endParaRPr lang="en-US" dirty="0">
              <a:solidFill>
                <a:srgbClr val="FFFFFF"/>
              </a:solidFill>
            </a:endParaRPr>
          </a:p>
        </p:txBody>
      </p:sp>
      <p:sp>
        <p:nvSpPr>
          <p:cNvPr id="3" name="Marcador de contenido 2"/>
          <p:cNvSpPr>
            <a:spLocks noGrp="1"/>
          </p:cNvSpPr>
          <p:nvPr>
            <p:ph idx="1"/>
          </p:nvPr>
        </p:nvSpPr>
        <p:spPr>
          <a:xfrm>
            <a:off x="361614" y="1586545"/>
            <a:ext cx="8204317" cy="4525963"/>
          </a:xfrm>
        </p:spPr>
        <p:txBody>
          <a:bodyPr>
            <a:normAutofit/>
          </a:bodyPr>
          <a:lstStyle/>
          <a:p>
            <a:pPr algn="just"/>
            <a:r>
              <a:rPr lang="es-ES" sz="2400" dirty="0" smtClean="0">
                <a:solidFill>
                  <a:srgbClr val="FFFFFF"/>
                </a:solidFill>
              </a:rPr>
              <a:t>De acuerdo con la Biblia, el alma es intrínseca al ser humano. El alma es un ser viviente. </a:t>
            </a:r>
          </a:p>
          <a:p>
            <a:pPr algn="just"/>
            <a:r>
              <a:rPr lang="es-ES" sz="2400" dirty="0" smtClean="0">
                <a:solidFill>
                  <a:srgbClr val="FFFFFF"/>
                </a:solidFill>
              </a:rPr>
              <a:t>Los seres no tienen alma, son un alma. </a:t>
            </a:r>
          </a:p>
          <a:p>
            <a:pPr algn="just"/>
            <a:r>
              <a:rPr lang="es-ES" sz="2400" dirty="0" smtClean="0">
                <a:solidFill>
                  <a:srgbClr val="FFFFFF"/>
                </a:solidFill>
              </a:rPr>
              <a:t>De acuerdo con la Biblia, únicamente Dios posee inmortalidad. Los seres humanos la recibirán cuando Cristo venga a este mundo.</a:t>
            </a:r>
          </a:p>
          <a:p>
            <a:pPr algn="just"/>
            <a:r>
              <a:rPr lang="es-ES" sz="2400" dirty="0" smtClean="0">
                <a:solidFill>
                  <a:srgbClr val="FFFFFF"/>
                </a:solidFill>
              </a:rPr>
              <a:t>Jesús comparó la muerte con un sueño porque cuando alguien duerme la conciencia también está ausente. Los muertos no se pueden comunicar con los vivos.</a:t>
            </a:r>
          </a:p>
          <a:p>
            <a:pPr algn="just"/>
            <a:r>
              <a:rPr lang="es-ES" sz="2400" dirty="0" smtClean="0">
                <a:solidFill>
                  <a:srgbClr val="FFFFFF"/>
                </a:solidFill>
              </a:rPr>
              <a:t>Cuando Jesús regrese a este mundo los muertos resucitarán.</a:t>
            </a:r>
            <a:endParaRPr lang="en-US" sz="2400" dirty="0" smtClean="0">
              <a:solidFill>
                <a:srgbClr val="FFFFFF"/>
              </a:solidFill>
            </a:endParaRPr>
          </a:p>
          <a:p>
            <a:pPr algn="just"/>
            <a:endParaRPr lang="en-US" sz="2400" dirty="0" smtClean="0">
              <a:solidFill>
                <a:srgbClr val="FFFFFF"/>
              </a:solidFill>
            </a:endParaRPr>
          </a:p>
          <a:p>
            <a:pPr algn="just"/>
            <a:endParaRPr lang="en-US" sz="2400" dirty="0" smtClean="0">
              <a:solidFill>
                <a:srgbClr val="FFFFFF"/>
              </a:solidFill>
            </a:endParaRPr>
          </a:p>
          <a:p>
            <a:pPr algn="just"/>
            <a:endParaRPr lang="en-US" sz="2400" dirty="0" smtClean="0">
              <a:solidFill>
                <a:srgbClr val="FFFFFF"/>
              </a:solidFill>
            </a:endParaRPr>
          </a:p>
          <a:p>
            <a:pPr algn="just"/>
            <a:endParaRPr lang="es-ES" sz="2400" dirty="0">
              <a:solidFill>
                <a:srgbClr val="FFFFFF"/>
              </a:solidFill>
            </a:endParaRPr>
          </a:p>
          <a:p>
            <a:pPr algn="just"/>
            <a:endParaRPr lang="es-ES" sz="2400" dirty="0">
              <a:solidFill>
                <a:srgbClr val="FFFFFF"/>
              </a:solidFill>
            </a:endParaRPr>
          </a:p>
          <a:p>
            <a:pPr algn="just"/>
            <a:endParaRPr lang="es-ES" sz="240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610603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FFFFFF"/>
                </a:solidFill>
              </a:rPr>
              <a:t>Una</a:t>
            </a:r>
            <a:r>
              <a:rPr lang="en-US" dirty="0" smtClean="0">
                <a:solidFill>
                  <a:srgbClr val="FFFFFF"/>
                </a:solidFill>
              </a:rPr>
              <a:t> </a:t>
            </a:r>
            <a:r>
              <a:rPr lang="en-US" dirty="0" err="1" smtClean="0">
                <a:solidFill>
                  <a:srgbClr val="FFFFFF"/>
                </a:solidFill>
              </a:rPr>
              <a:t>antigua</a:t>
            </a:r>
            <a:r>
              <a:rPr lang="en-US" dirty="0" smtClean="0">
                <a:solidFill>
                  <a:srgbClr val="FFFFFF"/>
                </a:solidFill>
              </a:rPr>
              <a:t> </a:t>
            </a:r>
            <a:r>
              <a:rPr lang="en-US" dirty="0" err="1" smtClean="0">
                <a:solidFill>
                  <a:srgbClr val="FFFFFF"/>
                </a:solidFill>
              </a:rPr>
              <a:t>esperanza</a:t>
            </a:r>
            <a:endParaRPr lang="en-US" dirty="0">
              <a:solidFill>
                <a:srgbClr val="FFFFFF"/>
              </a:solidFill>
            </a:endParaRPr>
          </a:p>
        </p:txBody>
      </p:sp>
      <p:sp>
        <p:nvSpPr>
          <p:cNvPr id="3" name="Marcador de contenido 2"/>
          <p:cNvSpPr>
            <a:spLocks noGrp="1"/>
          </p:cNvSpPr>
          <p:nvPr>
            <p:ph sz="half" idx="1"/>
          </p:nvPr>
        </p:nvSpPr>
        <p:spPr>
          <a:xfrm>
            <a:off x="373119" y="1600200"/>
            <a:ext cx="4419601" cy="4525963"/>
          </a:xfrm>
        </p:spPr>
        <p:txBody>
          <a:bodyPr>
            <a:noAutofit/>
          </a:bodyPr>
          <a:lstStyle/>
          <a:p>
            <a:r>
              <a:rPr lang="es-ES" sz="2400" dirty="0" smtClean="0">
                <a:solidFill>
                  <a:srgbClr val="FFFFFF"/>
                </a:solidFill>
              </a:rPr>
              <a:t>Los aztecas, una tribu indígena mexicana, mantenía la tradición de que «</a:t>
            </a:r>
            <a:r>
              <a:rPr lang="es-ES" sz="2400" dirty="0" err="1" smtClean="0">
                <a:solidFill>
                  <a:srgbClr val="FFFFFF"/>
                </a:solidFill>
              </a:rPr>
              <a:t>Quetzalcoatl</a:t>
            </a:r>
            <a:r>
              <a:rPr lang="es-ES" sz="2400" dirty="0" smtClean="0">
                <a:solidFill>
                  <a:srgbClr val="FFFFFF"/>
                </a:solidFill>
              </a:rPr>
              <a:t> el Blanco», un dios bondadoso y clemente, que había venido a la tierra para enseñar a la gente las artes domésticas, regresaría después de muchos siglos y los conduciría a una tierra que era la morada de los dioses, un lugar de inmensa </a:t>
            </a:r>
            <a:r>
              <a:rPr lang="es-ES" sz="2400" dirty="0" err="1" smtClean="0">
                <a:solidFill>
                  <a:srgbClr val="FFFFFF"/>
                </a:solidFill>
              </a:rPr>
              <a:t>feliciadad</a:t>
            </a:r>
            <a:r>
              <a:rPr lang="es-ES" sz="2400" dirty="0" smtClean="0">
                <a:solidFill>
                  <a:srgbClr val="FFFFFF"/>
                </a:solidFill>
              </a:rPr>
              <a:t> eterna.</a:t>
            </a:r>
            <a:endParaRPr lang="en-US" sz="2400" dirty="0" smtClean="0">
              <a:solidFill>
                <a:srgbClr val="FFFFFF"/>
              </a:solidFill>
            </a:endParaRPr>
          </a:p>
        </p:txBody>
      </p:sp>
      <p:pic>
        <p:nvPicPr>
          <p:cNvPr id="7" name="Marcador de contenido 6"/>
          <p:cNvPicPr>
            <a:picLocks noGrp="1" noChangeAspect="1"/>
          </p:cNvPicPr>
          <p:nvPr>
            <p:ph sz="half" idx="2"/>
          </p:nvPr>
        </p:nvPicPr>
        <p:blipFill>
          <a:blip r:embed="rId2" cstate="print"/>
          <a:srcRect t="11020" b="11020"/>
          <a:stretch>
            <a:fillRect/>
          </a:stretch>
        </p:blipFill>
        <p:spPr>
          <a:xfrm>
            <a:off x="4716475" y="1600200"/>
            <a:ext cx="4038600" cy="4525963"/>
          </a:xfrm>
          <a:prstGeom prst="rect">
            <a:avLst/>
          </a:prstGeom>
        </p:spPr>
      </p:pic>
      <p:sp>
        <p:nvSpPr>
          <p:cNvPr id="8"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398437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PT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normAutofit/>
          </a:bodyPr>
          <a:lstStyle/>
          <a:p>
            <a:r>
              <a:rPr lang="es-ES" dirty="0" smtClean="0">
                <a:solidFill>
                  <a:srgbClr val="FFFFFF"/>
                </a:solidFill>
              </a:rPr>
              <a:t>El miedo a la muerte</a:t>
            </a:r>
            <a:endParaRPr lang="en-US" dirty="0">
              <a:solidFill>
                <a:srgbClr val="FFFFFF"/>
              </a:solidFill>
            </a:endParaRPr>
          </a:p>
        </p:txBody>
      </p:sp>
      <p:sp>
        <p:nvSpPr>
          <p:cNvPr id="4" name="Marcador de texto 3"/>
          <p:cNvSpPr>
            <a:spLocks noGrp="1"/>
          </p:cNvSpPr>
          <p:nvPr>
            <p:ph sz="half" idx="2"/>
          </p:nvPr>
        </p:nvSpPr>
        <p:spPr>
          <a:xfrm>
            <a:off x="388174" y="1526820"/>
            <a:ext cx="4636798" cy="2808183"/>
          </a:xfrm>
        </p:spPr>
        <p:txBody>
          <a:bodyPr>
            <a:normAutofit/>
          </a:bodyPr>
          <a:lstStyle/>
          <a:p>
            <a:pPr algn="just"/>
            <a:r>
              <a:rPr lang="es-ES" sz="2400" dirty="0" smtClean="0">
                <a:solidFill>
                  <a:srgbClr val="FFFFFF"/>
                </a:solidFill>
              </a:rPr>
              <a:t>Un niño no tenía por qué temer, pero gritaba desesperado mientras se asía del vestido de la madre y se negaba a entrar al avión: «¡No quiero morir! ¡No quiero morir!».</a:t>
            </a:r>
            <a:endParaRPr lang="en-US" sz="2400" dirty="0" smtClean="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956545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FFFFFF"/>
                </a:solidFill>
              </a:rPr>
              <a:t>Una</a:t>
            </a:r>
            <a:r>
              <a:rPr lang="en-US" dirty="0" smtClean="0">
                <a:solidFill>
                  <a:srgbClr val="FFFFFF"/>
                </a:solidFill>
              </a:rPr>
              <a:t> </a:t>
            </a:r>
            <a:r>
              <a:rPr lang="en-US" dirty="0" err="1" smtClean="0">
                <a:solidFill>
                  <a:srgbClr val="FFFFFF"/>
                </a:solidFill>
              </a:rPr>
              <a:t>antigua</a:t>
            </a:r>
            <a:r>
              <a:rPr lang="en-US" dirty="0" smtClean="0">
                <a:solidFill>
                  <a:srgbClr val="FFFFFF"/>
                </a:solidFill>
              </a:rPr>
              <a:t> </a:t>
            </a:r>
            <a:r>
              <a:rPr lang="en-US" dirty="0" err="1" smtClean="0">
                <a:solidFill>
                  <a:srgbClr val="FFFFFF"/>
                </a:solidFill>
              </a:rPr>
              <a:t>esperanza</a:t>
            </a:r>
            <a:endParaRPr lang="en-US" dirty="0">
              <a:solidFill>
                <a:srgbClr val="FFFFFF"/>
              </a:solidFill>
            </a:endParaRPr>
          </a:p>
        </p:txBody>
      </p:sp>
      <p:sp>
        <p:nvSpPr>
          <p:cNvPr id="3" name="Marcador de contenido 2"/>
          <p:cNvSpPr>
            <a:spLocks noGrp="1"/>
          </p:cNvSpPr>
          <p:nvPr>
            <p:ph sz="half" idx="1"/>
          </p:nvPr>
        </p:nvSpPr>
        <p:spPr>
          <a:xfrm>
            <a:off x="457199" y="1600200"/>
            <a:ext cx="4335517" cy="4525963"/>
          </a:xfrm>
        </p:spPr>
        <p:txBody>
          <a:bodyPr>
            <a:normAutofit/>
          </a:bodyPr>
          <a:lstStyle/>
          <a:p>
            <a:r>
              <a:rPr lang="es-ES" sz="2400" dirty="0" smtClean="0">
                <a:solidFill>
                  <a:srgbClr val="FFFFFF"/>
                </a:solidFill>
              </a:rPr>
              <a:t>Esta fue la razón del temor que les inspiraron los conquistadores españoles.</a:t>
            </a:r>
          </a:p>
          <a:p>
            <a:r>
              <a:rPr lang="es-ES" sz="2400" dirty="0" smtClean="0">
                <a:solidFill>
                  <a:srgbClr val="FFFFFF"/>
                </a:solidFill>
              </a:rPr>
              <a:t>Como eran de piel blanca y barbados, fueron considerados como descendientes del Dios blanco.</a:t>
            </a:r>
            <a:endParaRPr lang="en-US" sz="2400" dirty="0">
              <a:solidFill>
                <a:srgbClr val="FFFFFF"/>
              </a:solidFill>
            </a:endParaRPr>
          </a:p>
        </p:txBody>
      </p:sp>
      <p:pic>
        <p:nvPicPr>
          <p:cNvPr id="8" name="Marcador de contenido 6"/>
          <p:cNvPicPr>
            <a:picLocks noChangeAspect="1"/>
          </p:cNvPicPr>
          <p:nvPr/>
        </p:nvPicPr>
        <p:blipFill>
          <a:blip r:embed="rId2" cstate="print"/>
          <a:srcRect t="11020" b="11020"/>
          <a:stretch>
            <a:fillRect/>
          </a:stretch>
        </p:blipFill>
        <p:spPr>
          <a:xfrm>
            <a:off x="4716475" y="1600200"/>
            <a:ext cx="4038600" cy="4525963"/>
          </a:xfrm>
          <a:prstGeom prst="rect">
            <a:avLst/>
          </a:prstGeom>
        </p:spPr>
      </p:pic>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418721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PPT2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Imagen 10" descr="tit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807"/>
            <a:ext cx="9144000" cy="1710647"/>
          </a:xfrm>
          <a:prstGeom prst="rect">
            <a:avLst/>
          </a:prstGeom>
        </p:spPr>
      </p:pic>
      <p:sp>
        <p:nvSpPr>
          <p:cNvPr id="12" name="Título 1"/>
          <p:cNvSpPr>
            <a:spLocks noGrp="1"/>
          </p:cNvSpPr>
          <p:nvPr>
            <p:ph type="title"/>
          </p:nvPr>
        </p:nvSpPr>
        <p:spPr>
          <a:xfrm>
            <a:off x="457200" y="274638"/>
            <a:ext cx="8229600" cy="1143000"/>
          </a:xfrm>
        </p:spPr>
        <p:txBody>
          <a:bodyPr/>
          <a:lstStyle/>
          <a:p>
            <a:r>
              <a:rPr lang="en-US" dirty="0" smtClean="0">
                <a:solidFill>
                  <a:srgbClr val="FFFFFF"/>
                </a:solidFill>
              </a:rPr>
              <a:t>Mi </a:t>
            </a:r>
            <a:r>
              <a:rPr lang="en-US" dirty="0" err="1" smtClean="0">
                <a:solidFill>
                  <a:srgbClr val="FFFFFF"/>
                </a:solidFill>
              </a:rPr>
              <a:t>decisión</a:t>
            </a:r>
            <a:endParaRPr lang="en-US" dirty="0">
              <a:solidFill>
                <a:srgbClr val="FFFFFF"/>
              </a:solidFill>
            </a:endParaRPr>
          </a:p>
        </p:txBody>
      </p:sp>
      <p:sp>
        <p:nvSpPr>
          <p:cNvPr id="4" name="Marcador de contenido 3"/>
          <p:cNvSpPr>
            <a:spLocks noGrp="1"/>
          </p:cNvSpPr>
          <p:nvPr>
            <p:ph sz="half" idx="2"/>
          </p:nvPr>
        </p:nvSpPr>
        <p:spPr>
          <a:xfrm>
            <a:off x="2101090" y="1835784"/>
            <a:ext cx="4820243" cy="4525963"/>
          </a:xfrm>
        </p:spPr>
        <p:txBody>
          <a:bodyPr>
            <a:normAutofit/>
          </a:bodyPr>
          <a:lstStyle/>
          <a:p>
            <a:pPr algn="just"/>
            <a:r>
              <a:rPr lang="es-ES" sz="2300" dirty="0" smtClean="0">
                <a:solidFill>
                  <a:srgbClr val="FFFFFF"/>
                </a:solidFill>
              </a:rPr>
              <a:t>Jesús dijo: “Yo soy la resurrección y la vida. El que cree en mí vivirá, aunque muera” (Juan 11: 25).</a:t>
            </a:r>
            <a:endParaRPr lang="en-US" sz="2300" dirty="0" smtClean="0">
              <a:solidFill>
                <a:srgbClr val="FFFFFF"/>
              </a:solidFill>
            </a:endParaRPr>
          </a:p>
          <a:p>
            <a:pPr marL="0" indent="0" algn="just">
              <a:buNone/>
            </a:pPr>
            <a:endParaRPr lang="en-US" sz="2300" dirty="0">
              <a:solidFill>
                <a:srgbClr val="FFFFFF"/>
              </a:solidFill>
            </a:endParaRPr>
          </a:p>
          <a:p>
            <a:pPr algn="just"/>
            <a:r>
              <a:rPr lang="es-ES" sz="2300" dirty="0" smtClean="0">
                <a:solidFill>
                  <a:srgbClr val="FFFFFF"/>
                </a:solidFill>
              </a:rPr>
              <a:t>¿Aceptas la promesa que Jesús te ofrece hoy?</a:t>
            </a:r>
            <a:endParaRPr lang="en-US" sz="230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25994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57200" y="3505200"/>
            <a:ext cx="8229600" cy="2886456"/>
          </a:xfrm>
        </p:spPr>
        <p:txBody>
          <a:bodyPr>
            <a:normAutofit/>
          </a:bodyPr>
          <a:lstStyle/>
          <a:p>
            <a:r>
              <a:rPr lang="es-ES" dirty="0" smtClean="0">
                <a:solidFill>
                  <a:srgbClr val="FFFFFF"/>
                </a:solidFill>
              </a:rPr>
              <a:t>La sombra de un nuevo orden mundial</a:t>
            </a:r>
          </a:p>
          <a:p>
            <a:r>
              <a:rPr lang="es-ES" dirty="0" smtClean="0">
                <a:solidFill>
                  <a:srgbClr val="FFFFFF"/>
                </a:solidFill>
              </a:rPr>
              <a:t>La búsqueda de paz</a:t>
            </a:r>
          </a:p>
          <a:p>
            <a:r>
              <a:rPr lang="es-ES" dirty="0" smtClean="0">
                <a:solidFill>
                  <a:srgbClr val="FFFFFF"/>
                </a:solidFill>
              </a:rPr>
              <a:t>Un nuevo intento hacia la unidad mundial</a:t>
            </a:r>
          </a:p>
          <a:p>
            <a:r>
              <a:rPr lang="es-ES" dirty="0" smtClean="0">
                <a:solidFill>
                  <a:srgbClr val="FFFFFF"/>
                </a:solidFill>
              </a:rPr>
              <a:t>No hay tiempo que perder</a:t>
            </a:r>
            <a:endParaRPr lang="en-US" dirty="0">
              <a:solidFill>
                <a:srgbClr val="FFFFFF"/>
              </a:solidFill>
            </a:endParaRPr>
          </a:p>
        </p:txBody>
      </p:sp>
      <p:pic>
        <p:nvPicPr>
          <p:cNvPr id="7" name="Imagen 6" descr="tit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7356"/>
            <a:ext cx="9144000" cy="2525939"/>
          </a:xfrm>
          <a:prstGeom prst="rect">
            <a:avLst/>
          </a:prstGeom>
        </p:spPr>
      </p:pic>
      <p:sp>
        <p:nvSpPr>
          <p:cNvPr id="8" name="Título 1"/>
          <p:cNvSpPr>
            <a:spLocks noGrp="1"/>
          </p:cNvSpPr>
          <p:nvPr>
            <p:ph type="title"/>
          </p:nvPr>
        </p:nvSpPr>
        <p:spPr>
          <a:xfrm>
            <a:off x="457200" y="340116"/>
            <a:ext cx="8229600" cy="1295400"/>
          </a:xfrm>
        </p:spPr>
        <p:txBody>
          <a:bodyPr>
            <a:normAutofit/>
          </a:bodyPr>
          <a:lstStyle/>
          <a:p>
            <a:r>
              <a:rPr lang="en-US" dirty="0" smtClean="0">
                <a:solidFill>
                  <a:srgbClr val="FFFFFF"/>
                </a:solidFill>
              </a:rPr>
              <a:t>El </a:t>
            </a:r>
            <a:r>
              <a:rPr lang="en-US" dirty="0" err="1" smtClean="0">
                <a:solidFill>
                  <a:srgbClr val="FFFFFF"/>
                </a:solidFill>
              </a:rPr>
              <a:t>próximo</a:t>
            </a:r>
            <a:r>
              <a:rPr lang="en-US" dirty="0" smtClean="0">
                <a:solidFill>
                  <a:srgbClr val="FFFFFF"/>
                </a:solidFill>
              </a:rPr>
              <a:t> </a:t>
            </a:r>
            <a:r>
              <a:rPr lang="en-US" dirty="0" err="1" smtClean="0">
                <a:solidFill>
                  <a:srgbClr val="FFFFFF"/>
                </a:solidFill>
              </a:rPr>
              <a:t>tema</a:t>
            </a:r>
            <a:r>
              <a:rPr lang="en-US" dirty="0" smtClean="0">
                <a:solidFill>
                  <a:srgbClr val="FFFFFF"/>
                </a:solidFill>
              </a:rPr>
              <a:t>:</a:t>
            </a:r>
            <a:endParaRPr lang="en-US" sz="2200" dirty="0">
              <a:solidFill>
                <a:srgbClr val="FFFFFF"/>
              </a:solidFill>
            </a:endParaRPr>
          </a:p>
        </p:txBody>
      </p:sp>
      <p:sp>
        <p:nvSpPr>
          <p:cNvPr id="9" name="Título 1"/>
          <p:cNvSpPr txBox="1">
            <a:spLocks/>
          </p:cNvSpPr>
          <p:nvPr/>
        </p:nvSpPr>
        <p:spPr>
          <a:xfrm>
            <a:off x="685800" y="1664768"/>
            <a:ext cx="7848600" cy="13303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s-ES" dirty="0" smtClean="0">
                <a:solidFill>
                  <a:srgbClr val="FFFFFF"/>
                </a:solidFill>
              </a:rPr>
              <a:t>¿SE ESTABLECERÁ UN NUEVO</a:t>
            </a:r>
          </a:p>
          <a:p>
            <a:pPr algn="ctr"/>
            <a:r>
              <a:rPr lang="es-ES" dirty="0" smtClean="0">
                <a:solidFill>
                  <a:srgbClr val="FFFFFF"/>
                </a:solidFill>
              </a:rPr>
              <a:t>ORDEN MUNDIAL?</a:t>
            </a:r>
            <a:endParaRPr lang="en-US" dirty="0">
              <a:solidFill>
                <a:srgbClr val="FFFFFF"/>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573" y="3147232"/>
            <a:ext cx="3203396" cy="3203396"/>
          </a:xfrm>
          <a:prstGeom prst="rect">
            <a:avLst/>
          </a:prstGeom>
        </p:spPr>
      </p:pic>
      <p:sp>
        <p:nvSpPr>
          <p:cNvPr id="10"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131275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solidFill>
                  <a:srgbClr val="FFFFFF"/>
                </a:solidFill>
              </a:rPr>
              <a:t>El miedo a la muerte</a:t>
            </a:r>
            <a:endParaRPr lang="en-US" dirty="0">
              <a:solidFill>
                <a:srgbClr val="FFFFFF"/>
              </a:solidFill>
            </a:endParaRPr>
          </a:p>
        </p:txBody>
      </p:sp>
      <p:pic>
        <p:nvPicPr>
          <p:cNvPr id="7" name="Marcador de contenido 6"/>
          <p:cNvPicPr>
            <a:picLocks noGrp="1" noChangeAspect="1"/>
          </p:cNvPicPr>
          <p:nvPr>
            <p:ph sz="half" idx="1"/>
          </p:nvPr>
        </p:nvPicPr>
        <p:blipFill>
          <a:blip r:embed="rId3" cstate="print"/>
          <a:srcRect l="22079" r="22079"/>
          <a:stretch>
            <a:fillRect/>
          </a:stretch>
        </p:blipFill>
        <p:spPr>
          <a:xfrm>
            <a:off x="484810" y="1807283"/>
            <a:ext cx="3265694" cy="3659786"/>
          </a:xfrm>
          <a:ln>
            <a:solidFill>
              <a:schemeClr val="bg1">
                <a:lumMod val="95000"/>
              </a:schemeClr>
            </a:solidFill>
          </a:ln>
        </p:spPr>
      </p:pic>
      <p:sp>
        <p:nvSpPr>
          <p:cNvPr id="4" name="Marcador de texto 3"/>
          <p:cNvSpPr>
            <a:spLocks noGrp="1"/>
          </p:cNvSpPr>
          <p:nvPr>
            <p:ph sz="half" idx="2"/>
          </p:nvPr>
        </p:nvSpPr>
        <p:spPr>
          <a:xfrm>
            <a:off x="4035437" y="1792212"/>
            <a:ext cx="4488454" cy="3963511"/>
          </a:xfrm>
        </p:spPr>
        <p:txBody>
          <a:bodyPr>
            <a:normAutofit/>
          </a:bodyPr>
          <a:lstStyle/>
          <a:p>
            <a:pPr algn="just"/>
            <a:r>
              <a:rPr lang="es-ES" sz="2400" dirty="0" smtClean="0">
                <a:solidFill>
                  <a:srgbClr val="FFFFFF"/>
                </a:solidFill>
              </a:rPr>
              <a:t>El novelista británico </a:t>
            </a:r>
            <a:r>
              <a:rPr lang="es-ES" sz="2400" dirty="0" err="1" smtClean="0">
                <a:solidFill>
                  <a:srgbClr val="FFFFFF"/>
                </a:solidFill>
              </a:rPr>
              <a:t>Julian</a:t>
            </a:r>
            <a:r>
              <a:rPr lang="es-ES" sz="2400" dirty="0" smtClean="0">
                <a:solidFill>
                  <a:srgbClr val="FFFFFF"/>
                </a:solidFill>
              </a:rPr>
              <a:t> Barnes ya no es un niño. Es un hombre mayor muy famoso.</a:t>
            </a:r>
          </a:p>
          <a:p>
            <a:pPr algn="just"/>
            <a:r>
              <a:rPr lang="es-ES" sz="2400" dirty="0" smtClean="0">
                <a:solidFill>
                  <a:srgbClr val="FFFFFF"/>
                </a:solidFill>
              </a:rPr>
              <a:t>Hace unos años publicó una obra titulada Nada que temer. Podría decirse que la obra es el sollozo contenido de un adulto ante la muerte.</a:t>
            </a:r>
            <a:endParaRPr lang="en-US" sz="2400" dirty="0" smtClean="0">
              <a:solidFill>
                <a:srgbClr val="FFFFFF"/>
              </a:solidFill>
            </a:endParaRPr>
          </a:p>
        </p:txBody>
      </p:sp>
      <p:sp>
        <p:nvSpPr>
          <p:cNvPr id="8"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171063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PPT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457200" y="122772"/>
            <a:ext cx="8229600" cy="1143000"/>
          </a:xfrm>
        </p:spPr>
        <p:txBody>
          <a:bodyPr>
            <a:normAutofit/>
          </a:bodyPr>
          <a:lstStyle/>
          <a:p>
            <a:r>
              <a:rPr lang="es-ES" dirty="0" smtClean="0">
                <a:solidFill>
                  <a:srgbClr val="FFFFFF"/>
                </a:solidFill>
              </a:rPr>
              <a:t>El miedo a la muerte</a:t>
            </a:r>
            <a:endParaRPr lang="en-US" dirty="0">
              <a:solidFill>
                <a:srgbClr val="FFFFFF"/>
              </a:solidFill>
            </a:endParaRPr>
          </a:p>
        </p:txBody>
      </p:sp>
      <p:sp>
        <p:nvSpPr>
          <p:cNvPr id="4" name="Marcador de texto 3"/>
          <p:cNvSpPr>
            <a:spLocks noGrp="1"/>
          </p:cNvSpPr>
          <p:nvPr>
            <p:ph sz="half" idx="2"/>
          </p:nvPr>
        </p:nvSpPr>
        <p:spPr>
          <a:xfrm>
            <a:off x="304801" y="1324080"/>
            <a:ext cx="8450317" cy="4525963"/>
          </a:xfrm>
        </p:spPr>
        <p:txBody>
          <a:bodyPr>
            <a:noAutofit/>
          </a:bodyPr>
          <a:lstStyle/>
          <a:p>
            <a:pPr algn="just"/>
            <a:r>
              <a:rPr lang="es-ES" sz="2400" dirty="0" smtClean="0">
                <a:solidFill>
                  <a:srgbClr val="FFFFFF"/>
                </a:solidFill>
              </a:rPr>
              <a:t>En su reciente libro, el autor declara que la muerte es la desaparición de algo a lo que nos aferramos, pero que en realidad, no existe.</a:t>
            </a:r>
          </a:p>
          <a:p>
            <a:pPr algn="just"/>
            <a:r>
              <a:rPr lang="es-ES" sz="2400" dirty="0" smtClean="0">
                <a:solidFill>
                  <a:srgbClr val="FFFFFF"/>
                </a:solidFill>
              </a:rPr>
              <a:t>Por lo tanto, el miedo a la muerte no tiene sentido, es un miedo a nada. Y sin embargo, confiesa su miedo diario a la muerte. </a:t>
            </a:r>
          </a:p>
          <a:p>
            <a:pPr algn="just"/>
            <a:r>
              <a:rPr lang="es-ES" sz="2400" dirty="0" smtClean="0">
                <a:solidFill>
                  <a:srgbClr val="FFFFFF"/>
                </a:solidFill>
              </a:rPr>
              <a:t>Se imagina en situaciones en las que podría morir, por ejemplo, atrapado en las fauces de un cocodrilo o en un naufragio.</a:t>
            </a:r>
            <a:endParaRPr lang="en-US" sz="2400" dirty="0" smtClean="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53224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736118" y="1561234"/>
            <a:ext cx="7772400" cy="1362075"/>
          </a:xfrm>
        </p:spPr>
        <p:txBody>
          <a:bodyPr>
            <a:normAutofit/>
          </a:bodyPr>
          <a:lstStyle/>
          <a:p>
            <a:r>
              <a:rPr lang="en-US" sz="4400" dirty="0" smtClean="0">
                <a:solidFill>
                  <a:srgbClr val="FFFFFF"/>
                </a:solidFill>
              </a:rPr>
              <a:t>¿QUÉ ES LA MUERTE?</a:t>
            </a:r>
            <a:endParaRPr lang="en-US" sz="440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75913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PPT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r>
              <a:rPr lang="es-ES" dirty="0" smtClean="0">
                <a:solidFill>
                  <a:srgbClr val="FFFFFF"/>
                </a:solidFill>
              </a:rPr>
              <a:t>El concepto bíblico de la muerte</a:t>
            </a:r>
            <a:endParaRPr lang="en-US" dirty="0">
              <a:solidFill>
                <a:srgbClr val="FFFFFF"/>
              </a:solidFill>
            </a:endParaRPr>
          </a:p>
        </p:txBody>
      </p:sp>
      <p:sp>
        <p:nvSpPr>
          <p:cNvPr id="3" name="Marcador de contenido 2"/>
          <p:cNvSpPr>
            <a:spLocks noGrp="1"/>
          </p:cNvSpPr>
          <p:nvPr>
            <p:ph sz="half" idx="1"/>
          </p:nvPr>
        </p:nvSpPr>
        <p:spPr>
          <a:xfrm>
            <a:off x="360565" y="1600200"/>
            <a:ext cx="4038600" cy="4525963"/>
          </a:xfrm>
        </p:spPr>
        <p:txBody>
          <a:bodyPr>
            <a:normAutofit/>
          </a:bodyPr>
          <a:lstStyle/>
          <a:p>
            <a:pPr algn="just"/>
            <a:r>
              <a:rPr lang="es-ES" sz="2400" dirty="0" smtClean="0">
                <a:solidFill>
                  <a:srgbClr val="FFFFFF"/>
                </a:solidFill>
              </a:rPr>
              <a:t>«Y Dios el Señor formó al hombre del polvo de la tierra, y sopló en su nariz hálito de vida, y el hombre se convirtió en un ser viviente» (Génesis 2: 7).</a:t>
            </a:r>
            <a:endParaRPr lang="en-US" sz="2400" dirty="0" smtClean="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4242390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98892"/>
            <a:ext cx="8229600" cy="1143000"/>
          </a:xfrm>
        </p:spPr>
        <p:txBody>
          <a:bodyPr/>
          <a:lstStyle/>
          <a:p>
            <a:r>
              <a:rPr lang="es-ES" dirty="0" smtClean="0">
                <a:solidFill>
                  <a:srgbClr val="FFFFFF"/>
                </a:solidFill>
              </a:rPr>
              <a:t>El concepto bíblico de la muerte</a:t>
            </a:r>
            <a:endParaRPr lang="en-US" dirty="0">
              <a:solidFill>
                <a:srgbClr val="FFFFFF"/>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003259073"/>
              </p:ext>
            </p:extLst>
          </p:nvPr>
        </p:nvGraphicFramePr>
        <p:xfrm>
          <a:off x="457200" y="97893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620503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FFFFFF"/>
                </a:solidFill>
              </a:rPr>
              <a:t>El concepto bíblico de la muerte</a:t>
            </a:r>
            <a:endParaRPr lang="en-US" dirty="0">
              <a:solidFill>
                <a:srgbClr val="FFFFFF"/>
              </a:solidFill>
            </a:endParaRPr>
          </a:p>
        </p:txBody>
      </p:sp>
      <p:sp>
        <p:nvSpPr>
          <p:cNvPr id="4" name="Marcador de contenido 3"/>
          <p:cNvSpPr>
            <a:spLocks noGrp="1"/>
          </p:cNvSpPr>
          <p:nvPr>
            <p:ph idx="1"/>
          </p:nvPr>
        </p:nvSpPr>
        <p:spPr>
          <a:xfrm>
            <a:off x="345122" y="1600200"/>
            <a:ext cx="8341678" cy="4525963"/>
          </a:xfrm>
        </p:spPr>
        <p:txBody>
          <a:bodyPr>
            <a:noAutofit/>
          </a:bodyPr>
          <a:lstStyle/>
          <a:p>
            <a:pPr algn="just"/>
            <a:r>
              <a:rPr lang="es-ES" sz="2300" dirty="0" smtClean="0">
                <a:solidFill>
                  <a:srgbClr val="FFFFFF"/>
                </a:solidFill>
              </a:rPr>
              <a:t>De acuerdo con la Biblia, el alma es intrínseca al ser humano. El alma es un ser viviente. </a:t>
            </a:r>
          </a:p>
          <a:p>
            <a:pPr algn="just"/>
            <a:r>
              <a:rPr lang="es-ES" sz="2300" dirty="0" smtClean="0">
                <a:solidFill>
                  <a:srgbClr val="FFFFFF"/>
                </a:solidFill>
              </a:rPr>
              <a:t>Los seres no tienen alma, son un alma. </a:t>
            </a:r>
          </a:p>
          <a:p>
            <a:pPr algn="just"/>
            <a:r>
              <a:rPr lang="es-ES" sz="2300" spc="-40" dirty="0" smtClean="0">
                <a:solidFill>
                  <a:srgbClr val="FFFFFF"/>
                </a:solidFill>
              </a:rPr>
              <a:t>La palabra hebrea utilizada para ‘persona’, ‘alma’, ‘ser’, y en unos cuantos casos para ‘vida’ (por ejemplo, Levítico 17: 11, 14) es </a:t>
            </a:r>
            <a:r>
              <a:rPr lang="es-ES" sz="2300" spc="-40" dirty="0" err="1" smtClean="0">
                <a:solidFill>
                  <a:srgbClr val="FFFFFF"/>
                </a:solidFill>
              </a:rPr>
              <a:t>néfesh</a:t>
            </a:r>
            <a:r>
              <a:rPr lang="es-ES" sz="2300" spc="-40" dirty="0" smtClean="0">
                <a:solidFill>
                  <a:srgbClr val="FFFFFF"/>
                </a:solidFill>
              </a:rPr>
              <a:t>. </a:t>
            </a:r>
          </a:p>
          <a:p>
            <a:pPr algn="just"/>
            <a:r>
              <a:rPr lang="es-ES" sz="2300" dirty="0" smtClean="0">
                <a:solidFill>
                  <a:srgbClr val="FFFFFF"/>
                </a:solidFill>
              </a:rPr>
              <a:t>La palabra que se traduce por ‘espíritu’ es </a:t>
            </a:r>
            <a:r>
              <a:rPr lang="es-ES" sz="2300" dirty="0" err="1" smtClean="0">
                <a:solidFill>
                  <a:srgbClr val="FFFFFF"/>
                </a:solidFill>
              </a:rPr>
              <a:t>rúaj</a:t>
            </a:r>
            <a:r>
              <a:rPr lang="es-ES" sz="2300" dirty="0" smtClean="0">
                <a:solidFill>
                  <a:srgbClr val="FFFFFF"/>
                </a:solidFill>
              </a:rPr>
              <a:t>, que viene de la misma raíz de las palabras que se refieren a aliento o respirar. </a:t>
            </a:r>
          </a:p>
          <a:p>
            <a:pPr algn="just"/>
            <a:r>
              <a:rPr lang="es-ES" sz="2300" dirty="0" smtClean="0">
                <a:solidFill>
                  <a:srgbClr val="FFFFFF"/>
                </a:solidFill>
              </a:rPr>
              <a:t>Mientras que </a:t>
            </a:r>
            <a:r>
              <a:rPr lang="es-ES" sz="2300" dirty="0" err="1" smtClean="0">
                <a:solidFill>
                  <a:srgbClr val="FFFFFF"/>
                </a:solidFill>
              </a:rPr>
              <a:t>néfesh</a:t>
            </a:r>
            <a:r>
              <a:rPr lang="es-ES" sz="2300" dirty="0" smtClean="0">
                <a:solidFill>
                  <a:srgbClr val="FFFFFF"/>
                </a:solidFill>
              </a:rPr>
              <a:t> caracteriza lo que cada ser viviente es (la individualización del aliento de Dios), </a:t>
            </a:r>
            <a:r>
              <a:rPr lang="es-ES" sz="2300" dirty="0" err="1" smtClean="0">
                <a:solidFill>
                  <a:srgbClr val="FFFFFF"/>
                </a:solidFill>
              </a:rPr>
              <a:t>rúaj</a:t>
            </a:r>
            <a:r>
              <a:rPr lang="es-ES" sz="2300" dirty="0" smtClean="0">
                <a:solidFill>
                  <a:srgbClr val="FFFFFF"/>
                </a:solidFill>
              </a:rPr>
              <a:t> es el aliento de vida común de cada ser viviente. </a:t>
            </a:r>
          </a:p>
          <a:p>
            <a:pPr algn="just"/>
            <a:r>
              <a:rPr lang="es-ES" sz="2300" dirty="0" smtClean="0">
                <a:solidFill>
                  <a:srgbClr val="FFFFFF"/>
                </a:solidFill>
              </a:rPr>
              <a:t>En Génesis 2: 7 </a:t>
            </a:r>
            <a:r>
              <a:rPr lang="es-ES" sz="2300" dirty="0" err="1" smtClean="0">
                <a:solidFill>
                  <a:srgbClr val="FFFFFF"/>
                </a:solidFill>
              </a:rPr>
              <a:t>néfesh</a:t>
            </a:r>
            <a:r>
              <a:rPr lang="es-ES" sz="2300" dirty="0" smtClean="0">
                <a:solidFill>
                  <a:srgbClr val="FFFFFF"/>
                </a:solidFill>
              </a:rPr>
              <a:t> se utiliza para designar al hombre creado por Dios.</a:t>
            </a:r>
            <a:endParaRPr lang="en-US" sz="2300" spc="-30" dirty="0" smtClean="0">
              <a:solidFill>
                <a:srgbClr val="FFFFFF"/>
              </a:solidFill>
            </a:endParaRPr>
          </a:p>
        </p:txBody>
      </p:sp>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717837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3244</TotalTime>
  <Words>1593</Words>
  <Application>Microsoft Macintosh PowerPoint</Application>
  <PresentationFormat>On-screen Show (4:3)</PresentationFormat>
  <Paragraphs>145</Paragraphs>
  <Slides>32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Wingdings</vt:lpstr>
      <vt:lpstr>Arial</vt:lpstr>
      <vt:lpstr>Tema de Office</vt:lpstr>
      <vt:lpstr>PowerPoint Presentation</vt:lpstr>
      <vt:lpstr>¿Qué pasa después de la muerte?</vt:lpstr>
      <vt:lpstr>El miedo a la muerte</vt:lpstr>
      <vt:lpstr>El miedo a la muerte</vt:lpstr>
      <vt:lpstr>El miedo a la muerte</vt:lpstr>
      <vt:lpstr>¿QUÉ ES LA MUERTE?</vt:lpstr>
      <vt:lpstr>El concepto bíblico de la muerte</vt:lpstr>
      <vt:lpstr>El concepto bíblico de la muerte</vt:lpstr>
      <vt:lpstr>El concepto bíblico de la muerte</vt:lpstr>
      <vt:lpstr>¿Puede morir el alma?</vt:lpstr>
      <vt:lpstr>¿A dónde regresa el ser humano como resultado del pecado?</vt:lpstr>
      <vt:lpstr>El concepto bíblico de la muerte</vt:lpstr>
      <vt:lpstr>La Biblia y la inmortalidad</vt:lpstr>
      <vt:lpstr>EL SUEÑO DE LA MUERTE</vt:lpstr>
      <vt:lpstr>Una ilustración de la muerte</vt:lpstr>
      <vt:lpstr>1. Los que duermen están inconscientes (Eclesiastés 9:5)</vt:lpstr>
      <vt:lpstr>2. Durante el sueño los pensamientos conscientes cesan (Salmos 146:4)</vt:lpstr>
      <vt:lpstr>3.El sueño pone fin a las actividades del día (Eclesiastés 9:10)</vt:lpstr>
      <vt:lpstr>4. El sueño nos desliga de los que están despiertos y de sus actividades (Eclesiastés 9: 6)</vt:lpstr>
      <vt:lpstr>5. El sueño normal deja inactivas las emociones conscientes (Eclesiastés 9: 6)</vt:lpstr>
      <vt:lpstr>6. Durante el sueño los seres humanos no alaban a Dios (Salmo 115: 17)</vt:lpstr>
      <vt:lpstr>7. El sueño anticipa un despertar (Juan 5: 28-29)</vt:lpstr>
      <vt:lpstr>La esperanza de la resurrección</vt:lpstr>
      <vt:lpstr>La  promesa de su venida</vt:lpstr>
      <vt:lpstr>La certeza de su resurrección</vt:lpstr>
      <vt:lpstr>PowerPoint Presentation</vt:lpstr>
      <vt:lpstr>El momento de la resurrección</vt:lpstr>
      <vt:lpstr>Resumen</vt:lpstr>
      <vt:lpstr>Una antigua esperanza</vt:lpstr>
      <vt:lpstr>Una antigua esperanza</vt:lpstr>
      <vt:lpstr>Mi decisión</vt:lpstr>
      <vt:lpstr>El próximo tema:</vt:lpstr>
    </vt:vector>
  </TitlesOfParts>
  <Company>Editorial Safeliz</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greatest need</dc:title>
  <dc:creator>Alejandro Medina</dc:creator>
  <cp:lastModifiedBy>Sergio Roberto Mato Riner</cp:lastModifiedBy>
  <cp:revision>508</cp:revision>
  <dcterms:created xsi:type="dcterms:W3CDTF">2016-10-26T07:26:55Z</dcterms:created>
  <dcterms:modified xsi:type="dcterms:W3CDTF">2017-01-26T15:53:02Z</dcterms:modified>
</cp:coreProperties>
</file>