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976" r:id="rId1"/>
  </p:sldMasterIdLst>
  <p:notesMasterIdLst>
    <p:notesMasterId r:id="rId34"/>
  </p:notesMasterIdLst>
  <p:handoutMasterIdLst>
    <p:handoutMasterId r:id="rId35"/>
  </p:handoutMasterIdLst>
  <p:sldIdLst>
    <p:sldId id="369" r:id="rId2"/>
    <p:sldId id="370" r:id="rId3"/>
    <p:sldId id="297" r:id="rId4"/>
    <p:sldId id="350" r:id="rId5"/>
    <p:sldId id="334" r:id="rId6"/>
    <p:sldId id="263" r:id="rId7"/>
    <p:sldId id="306" r:id="rId8"/>
    <p:sldId id="271" r:id="rId9"/>
    <p:sldId id="326" r:id="rId10"/>
    <p:sldId id="305" r:id="rId11"/>
    <p:sldId id="335" r:id="rId12"/>
    <p:sldId id="355" r:id="rId13"/>
    <p:sldId id="351" r:id="rId14"/>
    <p:sldId id="281" r:id="rId15"/>
    <p:sldId id="356" r:id="rId16"/>
    <p:sldId id="357" r:id="rId17"/>
    <p:sldId id="358" r:id="rId18"/>
    <p:sldId id="359" r:id="rId19"/>
    <p:sldId id="360" r:id="rId20"/>
    <p:sldId id="361" r:id="rId21"/>
    <p:sldId id="362" r:id="rId22"/>
    <p:sldId id="363" r:id="rId23"/>
    <p:sldId id="275" r:id="rId24"/>
    <p:sldId id="353" r:id="rId25"/>
    <p:sldId id="365" r:id="rId26"/>
    <p:sldId id="367" r:id="rId27"/>
    <p:sldId id="364" r:id="rId28"/>
    <p:sldId id="295" r:id="rId29"/>
    <p:sldId id="366" r:id="rId30"/>
    <p:sldId id="368" r:id="rId31"/>
    <p:sldId id="371" r:id="rId32"/>
    <p:sldId id="372" r:id="rId3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Goldstein, Clifford" initials="GC" lastIdx="1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180"/>
    <p:restoredTop sz="96271" autoAdjust="0"/>
  </p:normalViewPr>
  <p:slideViewPr>
    <p:cSldViewPr snapToGrid="0" snapToObjects="1">
      <p:cViewPr varScale="1">
        <p:scale>
          <a:sx n="121" d="100"/>
          <a:sy n="121" d="100"/>
        </p:scale>
        <p:origin x="1504" y="17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notesMaster" Target="notesMasters/notesMaster1.xml"/><Relationship Id="rId35" Type="http://schemas.openxmlformats.org/officeDocument/2006/relationships/handoutMaster" Target="handoutMasters/handoutMaster1.xml"/><Relationship Id="rId36" Type="http://schemas.openxmlformats.org/officeDocument/2006/relationships/commentAuthors" Target="commentAuthor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presProps" Target="presProps.xml"/><Relationship Id="rId38" Type="http://schemas.openxmlformats.org/officeDocument/2006/relationships/viewProps" Target="viewProps.xml"/><Relationship Id="rId39" Type="http://schemas.openxmlformats.org/officeDocument/2006/relationships/theme" Target="theme/theme1.xml"/><Relationship Id="rId40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E8D33E5-D864-8A46-BC2D-78EB67B07136}" type="doc">
      <dgm:prSet loTypeId="urn:microsoft.com/office/officeart/2005/8/layout/equation1" loCatId="" qsTypeId="urn:microsoft.com/office/officeart/2005/8/quickstyle/simple4" qsCatId="simple" csTypeId="urn:microsoft.com/office/officeart/2005/8/colors/accent1_2" csCatId="accent1" phldr="1"/>
      <dgm:spPr/>
    </dgm:pt>
    <dgm:pt modelId="{69C106E2-7228-FF4C-A836-513BE18F42C2}">
      <dgm:prSet phldrT="[Texto]"/>
      <dgm:spPr>
        <a:solidFill>
          <a:schemeClr val="accent2">
            <a:lumMod val="75000"/>
            <a:alpha val="66000"/>
          </a:schemeClr>
        </a:solidFill>
      </dgm:spPr>
      <dgm:t>
        <a:bodyPr/>
        <a:lstStyle/>
        <a:p>
          <a:r>
            <a:rPr lang="es-ES" dirty="0" smtClean="0"/>
            <a:t>POUSSIÈRE</a:t>
          </a:r>
        </a:p>
        <a:p>
          <a:r>
            <a:rPr lang="en-US" noProof="0" dirty="0" smtClean="0"/>
            <a:t>(corps)</a:t>
          </a:r>
          <a:endParaRPr lang="es-ES" dirty="0"/>
        </a:p>
      </dgm:t>
    </dgm:pt>
    <dgm:pt modelId="{1966E32B-3BA6-DF44-82B6-420A429CBD5E}" type="parTrans" cxnId="{A559EA1D-DE2D-5840-ACDD-4218A6D1318D}">
      <dgm:prSet/>
      <dgm:spPr/>
      <dgm:t>
        <a:bodyPr/>
        <a:lstStyle/>
        <a:p>
          <a:endParaRPr lang="es-ES"/>
        </a:p>
      </dgm:t>
    </dgm:pt>
    <dgm:pt modelId="{3ED6A700-DB52-FC49-9007-70BA252F3CAA}" type="sibTrans" cxnId="{A559EA1D-DE2D-5840-ACDD-4218A6D1318D}">
      <dgm:prSet/>
      <dgm:spPr>
        <a:solidFill>
          <a:schemeClr val="bg1">
            <a:alpha val="85000"/>
          </a:schemeClr>
        </a:solidFill>
      </dgm:spPr>
      <dgm:t>
        <a:bodyPr/>
        <a:lstStyle/>
        <a:p>
          <a:endParaRPr lang="es-ES"/>
        </a:p>
      </dgm:t>
    </dgm:pt>
    <dgm:pt modelId="{2D79B685-E621-DB49-8AE8-96F239CE8436}">
      <dgm:prSet phldrT="[Texto]"/>
      <dgm:spPr>
        <a:solidFill>
          <a:schemeClr val="accent2">
            <a:lumMod val="75000"/>
            <a:alpha val="66000"/>
          </a:schemeClr>
        </a:solidFill>
      </dgm:spPr>
      <dgm:t>
        <a:bodyPr/>
        <a:lstStyle/>
        <a:p>
          <a:r>
            <a:rPr lang="es-ES" dirty="0" smtClean="0"/>
            <a:t>SOUFFLE DE VIE (</a:t>
          </a:r>
          <a:r>
            <a:rPr lang="es-ES" dirty="0" err="1" smtClean="0"/>
            <a:t>spirit</a:t>
          </a:r>
          <a:r>
            <a:rPr lang="es-ES" dirty="0" smtClean="0"/>
            <a:t>)</a:t>
          </a:r>
          <a:endParaRPr lang="es-ES" dirty="0"/>
        </a:p>
      </dgm:t>
    </dgm:pt>
    <dgm:pt modelId="{380162A6-A1B3-2241-9110-ACAAC805C4F1}" type="parTrans" cxnId="{73840056-5BC8-1F41-AA20-F559C6A6ECF0}">
      <dgm:prSet/>
      <dgm:spPr/>
      <dgm:t>
        <a:bodyPr/>
        <a:lstStyle/>
        <a:p>
          <a:endParaRPr lang="es-ES"/>
        </a:p>
      </dgm:t>
    </dgm:pt>
    <dgm:pt modelId="{01EA5A91-2093-3940-8EDF-AD27F0519414}" type="sibTrans" cxnId="{73840056-5BC8-1F41-AA20-F559C6A6ECF0}">
      <dgm:prSet/>
      <dgm:spPr>
        <a:solidFill>
          <a:schemeClr val="bg1">
            <a:alpha val="85000"/>
          </a:schemeClr>
        </a:solidFill>
      </dgm:spPr>
      <dgm:t>
        <a:bodyPr/>
        <a:lstStyle/>
        <a:p>
          <a:endParaRPr lang="es-ES"/>
        </a:p>
      </dgm:t>
    </dgm:pt>
    <dgm:pt modelId="{FD545EFC-EEC8-4145-B93D-80949361F60F}">
      <dgm:prSet phldrT="[Texto]"/>
      <dgm:spPr>
        <a:solidFill>
          <a:schemeClr val="accent2">
            <a:lumMod val="75000"/>
            <a:alpha val="66000"/>
          </a:schemeClr>
        </a:solidFill>
      </dgm:spPr>
      <dgm:t>
        <a:bodyPr/>
        <a:lstStyle/>
        <a:p>
          <a:r>
            <a:rPr lang="es-ES" dirty="0" smtClean="0"/>
            <a:t>ÊTRE VIVANT</a:t>
          </a:r>
          <a:endParaRPr lang="es-ES" dirty="0"/>
        </a:p>
      </dgm:t>
    </dgm:pt>
    <dgm:pt modelId="{D50F1169-DBEB-7943-A3C3-182A958D9D17}" type="parTrans" cxnId="{D65A2CF8-A229-FF41-9B59-F8752D2CF6DF}">
      <dgm:prSet/>
      <dgm:spPr/>
      <dgm:t>
        <a:bodyPr/>
        <a:lstStyle/>
        <a:p>
          <a:endParaRPr lang="es-ES"/>
        </a:p>
      </dgm:t>
    </dgm:pt>
    <dgm:pt modelId="{86E6E7A4-C68C-1648-9B78-E4DF4D71761F}" type="sibTrans" cxnId="{D65A2CF8-A229-FF41-9B59-F8752D2CF6DF}">
      <dgm:prSet/>
      <dgm:spPr/>
      <dgm:t>
        <a:bodyPr/>
        <a:lstStyle/>
        <a:p>
          <a:endParaRPr lang="es-ES"/>
        </a:p>
      </dgm:t>
    </dgm:pt>
    <dgm:pt modelId="{DD7C7EAD-A833-A844-8DC8-6FBE89E4DE37}" type="pres">
      <dgm:prSet presAssocID="{9E8D33E5-D864-8A46-BC2D-78EB67B07136}" presName="linearFlow" presStyleCnt="0">
        <dgm:presLayoutVars>
          <dgm:dir/>
          <dgm:resizeHandles val="exact"/>
        </dgm:presLayoutVars>
      </dgm:prSet>
      <dgm:spPr/>
    </dgm:pt>
    <dgm:pt modelId="{8B2031EE-20CC-E346-B9DF-73848DEE2AF2}" type="pres">
      <dgm:prSet presAssocID="{69C106E2-7228-FF4C-A836-513BE18F42C2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1DBA554D-42EF-A043-9D89-145F26643C06}" type="pres">
      <dgm:prSet presAssocID="{3ED6A700-DB52-FC49-9007-70BA252F3CAA}" presName="spacerL" presStyleCnt="0"/>
      <dgm:spPr/>
    </dgm:pt>
    <dgm:pt modelId="{5F452D2B-7375-D34B-9115-D342B69D1D5C}" type="pres">
      <dgm:prSet presAssocID="{3ED6A700-DB52-FC49-9007-70BA252F3CAA}" presName="sibTrans" presStyleLbl="sibTrans2D1" presStyleIdx="0" presStyleCnt="2"/>
      <dgm:spPr/>
      <dgm:t>
        <a:bodyPr/>
        <a:lstStyle/>
        <a:p>
          <a:endParaRPr lang="es-ES"/>
        </a:p>
      </dgm:t>
    </dgm:pt>
    <dgm:pt modelId="{2FBF6066-7C40-3949-BA1D-89DEABAFBB79}" type="pres">
      <dgm:prSet presAssocID="{3ED6A700-DB52-FC49-9007-70BA252F3CAA}" presName="spacerR" presStyleCnt="0"/>
      <dgm:spPr/>
    </dgm:pt>
    <dgm:pt modelId="{A5D5BDE4-6CB7-4449-835A-5DBFA8DF5AC2}" type="pres">
      <dgm:prSet presAssocID="{2D79B685-E621-DB49-8AE8-96F239CE8436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8C4A3FF6-7A31-9444-A64D-B749A6A346EF}" type="pres">
      <dgm:prSet presAssocID="{01EA5A91-2093-3940-8EDF-AD27F0519414}" presName="spacerL" presStyleCnt="0"/>
      <dgm:spPr/>
    </dgm:pt>
    <dgm:pt modelId="{4767A42B-0EBD-4D4B-896C-CF8982026785}" type="pres">
      <dgm:prSet presAssocID="{01EA5A91-2093-3940-8EDF-AD27F0519414}" presName="sibTrans" presStyleLbl="sibTrans2D1" presStyleIdx="1" presStyleCnt="2"/>
      <dgm:spPr/>
      <dgm:t>
        <a:bodyPr/>
        <a:lstStyle/>
        <a:p>
          <a:endParaRPr lang="es-ES"/>
        </a:p>
      </dgm:t>
    </dgm:pt>
    <dgm:pt modelId="{0919BDC9-26A3-E547-A0C8-5EAD00AED2CB}" type="pres">
      <dgm:prSet presAssocID="{01EA5A91-2093-3940-8EDF-AD27F0519414}" presName="spacerR" presStyleCnt="0"/>
      <dgm:spPr/>
    </dgm:pt>
    <dgm:pt modelId="{57DE1BE9-4587-2C45-B272-E3F9928C308C}" type="pres">
      <dgm:prSet presAssocID="{FD545EFC-EEC8-4145-B93D-80949361F60F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D65A2CF8-A229-FF41-9B59-F8752D2CF6DF}" srcId="{9E8D33E5-D864-8A46-BC2D-78EB67B07136}" destId="{FD545EFC-EEC8-4145-B93D-80949361F60F}" srcOrd="2" destOrd="0" parTransId="{D50F1169-DBEB-7943-A3C3-182A958D9D17}" sibTransId="{86E6E7A4-C68C-1648-9B78-E4DF4D71761F}"/>
    <dgm:cxn modelId="{A559EA1D-DE2D-5840-ACDD-4218A6D1318D}" srcId="{9E8D33E5-D864-8A46-BC2D-78EB67B07136}" destId="{69C106E2-7228-FF4C-A836-513BE18F42C2}" srcOrd="0" destOrd="0" parTransId="{1966E32B-3BA6-DF44-82B6-420A429CBD5E}" sibTransId="{3ED6A700-DB52-FC49-9007-70BA252F3CAA}"/>
    <dgm:cxn modelId="{53112353-1B46-0F40-A34A-712F4EED44BD}" type="presOf" srcId="{2D79B685-E621-DB49-8AE8-96F239CE8436}" destId="{A5D5BDE4-6CB7-4449-835A-5DBFA8DF5AC2}" srcOrd="0" destOrd="0" presId="urn:microsoft.com/office/officeart/2005/8/layout/equation1"/>
    <dgm:cxn modelId="{34DDA7E9-F79D-0D42-A859-499590CC3F5F}" type="presOf" srcId="{69C106E2-7228-FF4C-A836-513BE18F42C2}" destId="{8B2031EE-20CC-E346-B9DF-73848DEE2AF2}" srcOrd="0" destOrd="0" presId="urn:microsoft.com/office/officeart/2005/8/layout/equation1"/>
    <dgm:cxn modelId="{2FE94B85-9D20-A94D-AB4F-A204739F47E6}" type="presOf" srcId="{01EA5A91-2093-3940-8EDF-AD27F0519414}" destId="{4767A42B-0EBD-4D4B-896C-CF8982026785}" srcOrd="0" destOrd="0" presId="urn:microsoft.com/office/officeart/2005/8/layout/equation1"/>
    <dgm:cxn modelId="{89529CF5-E567-6547-BBA5-543D247BD2AC}" type="presOf" srcId="{9E8D33E5-D864-8A46-BC2D-78EB67B07136}" destId="{DD7C7EAD-A833-A844-8DC8-6FBE89E4DE37}" srcOrd="0" destOrd="0" presId="urn:microsoft.com/office/officeart/2005/8/layout/equation1"/>
    <dgm:cxn modelId="{73840056-5BC8-1F41-AA20-F559C6A6ECF0}" srcId="{9E8D33E5-D864-8A46-BC2D-78EB67B07136}" destId="{2D79B685-E621-DB49-8AE8-96F239CE8436}" srcOrd="1" destOrd="0" parTransId="{380162A6-A1B3-2241-9110-ACAAC805C4F1}" sibTransId="{01EA5A91-2093-3940-8EDF-AD27F0519414}"/>
    <dgm:cxn modelId="{B8ED292C-935A-6144-A615-1B94C2953D37}" type="presOf" srcId="{3ED6A700-DB52-FC49-9007-70BA252F3CAA}" destId="{5F452D2B-7375-D34B-9115-D342B69D1D5C}" srcOrd="0" destOrd="0" presId="urn:microsoft.com/office/officeart/2005/8/layout/equation1"/>
    <dgm:cxn modelId="{1F1B07EF-FA39-5F47-A7B7-967F5DA53466}" type="presOf" srcId="{FD545EFC-EEC8-4145-B93D-80949361F60F}" destId="{57DE1BE9-4587-2C45-B272-E3F9928C308C}" srcOrd="0" destOrd="0" presId="urn:microsoft.com/office/officeart/2005/8/layout/equation1"/>
    <dgm:cxn modelId="{59BC5D80-E748-F244-87D7-6637E08E1617}" type="presParOf" srcId="{DD7C7EAD-A833-A844-8DC8-6FBE89E4DE37}" destId="{8B2031EE-20CC-E346-B9DF-73848DEE2AF2}" srcOrd="0" destOrd="0" presId="urn:microsoft.com/office/officeart/2005/8/layout/equation1"/>
    <dgm:cxn modelId="{3903D7BD-EE27-AE44-87B1-A0B71C638390}" type="presParOf" srcId="{DD7C7EAD-A833-A844-8DC8-6FBE89E4DE37}" destId="{1DBA554D-42EF-A043-9D89-145F26643C06}" srcOrd="1" destOrd="0" presId="urn:microsoft.com/office/officeart/2005/8/layout/equation1"/>
    <dgm:cxn modelId="{9B673D5A-007E-2E4F-8258-A7197BA6D18C}" type="presParOf" srcId="{DD7C7EAD-A833-A844-8DC8-6FBE89E4DE37}" destId="{5F452D2B-7375-D34B-9115-D342B69D1D5C}" srcOrd="2" destOrd="0" presId="urn:microsoft.com/office/officeart/2005/8/layout/equation1"/>
    <dgm:cxn modelId="{BECE6D21-A300-554A-BB27-8593F7C7B8F0}" type="presParOf" srcId="{DD7C7EAD-A833-A844-8DC8-6FBE89E4DE37}" destId="{2FBF6066-7C40-3949-BA1D-89DEABAFBB79}" srcOrd="3" destOrd="0" presId="urn:microsoft.com/office/officeart/2005/8/layout/equation1"/>
    <dgm:cxn modelId="{559AE176-CF07-4741-95A4-FA88521ACB81}" type="presParOf" srcId="{DD7C7EAD-A833-A844-8DC8-6FBE89E4DE37}" destId="{A5D5BDE4-6CB7-4449-835A-5DBFA8DF5AC2}" srcOrd="4" destOrd="0" presId="urn:microsoft.com/office/officeart/2005/8/layout/equation1"/>
    <dgm:cxn modelId="{6B82A73E-E7EA-DF4F-85BB-13579E761546}" type="presParOf" srcId="{DD7C7EAD-A833-A844-8DC8-6FBE89E4DE37}" destId="{8C4A3FF6-7A31-9444-A64D-B749A6A346EF}" srcOrd="5" destOrd="0" presId="urn:microsoft.com/office/officeart/2005/8/layout/equation1"/>
    <dgm:cxn modelId="{9513E9E1-0ECF-8E43-BE44-21C3B2287D7B}" type="presParOf" srcId="{DD7C7EAD-A833-A844-8DC8-6FBE89E4DE37}" destId="{4767A42B-0EBD-4D4B-896C-CF8982026785}" srcOrd="6" destOrd="0" presId="urn:microsoft.com/office/officeart/2005/8/layout/equation1"/>
    <dgm:cxn modelId="{40C6CE53-90DA-A041-87F5-B4C445D1FCF5}" type="presParOf" srcId="{DD7C7EAD-A833-A844-8DC8-6FBE89E4DE37}" destId="{0919BDC9-26A3-E547-A0C8-5EAD00AED2CB}" srcOrd="7" destOrd="0" presId="urn:microsoft.com/office/officeart/2005/8/layout/equation1"/>
    <dgm:cxn modelId="{8B948DAD-4D95-E947-8D7D-1F62F908D7C6}" type="presParOf" srcId="{DD7C7EAD-A833-A844-8DC8-6FBE89E4DE37}" destId="{57DE1BE9-4587-2C45-B272-E3F9928C308C}" srcOrd="8" destOrd="0" presId="urn:microsoft.com/office/officeart/2005/8/layout/equatio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E8D33E5-D864-8A46-BC2D-78EB67B07136}" type="doc">
      <dgm:prSet loTypeId="urn:microsoft.com/office/officeart/2005/8/layout/equation1" loCatId="" qsTypeId="urn:microsoft.com/office/officeart/2005/8/quickstyle/simple4" qsCatId="simple" csTypeId="urn:microsoft.com/office/officeart/2005/8/colors/accent1_2" csCatId="accent1" phldr="1"/>
      <dgm:spPr/>
    </dgm:pt>
    <dgm:pt modelId="{69C106E2-7228-FF4C-A836-513BE18F42C2}">
      <dgm:prSet phldrT="[Texto]"/>
      <dgm:spPr>
        <a:solidFill>
          <a:schemeClr val="accent2">
            <a:lumMod val="75000"/>
            <a:alpha val="66000"/>
          </a:schemeClr>
        </a:solidFill>
      </dgm:spPr>
      <dgm:t>
        <a:bodyPr/>
        <a:lstStyle/>
        <a:p>
          <a:r>
            <a:rPr lang="es-ES" dirty="0" smtClean="0"/>
            <a:t>POUSSIÈRE</a:t>
          </a:r>
        </a:p>
        <a:p>
          <a:r>
            <a:rPr lang="en-US" noProof="0" dirty="0" smtClean="0"/>
            <a:t>(corps)</a:t>
          </a:r>
          <a:endParaRPr lang="en-US" noProof="0" dirty="0"/>
        </a:p>
      </dgm:t>
    </dgm:pt>
    <dgm:pt modelId="{1966E32B-3BA6-DF44-82B6-420A429CBD5E}" type="parTrans" cxnId="{A559EA1D-DE2D-5840-ACDD-4218A6D1318D}">
      <dgm:prSet/>
      <dgm:spPr/>
      <dgm:t>
        <a:bodyPr/>
        <a:lstStyle/>
        <a:p>
          <a:endParaRPr lang="es-ES"/>
        </a:p>
      </dgm:t>
    </dgm:pt>
    <dgm:pt modelId="{3ED6A700-DB52-FC49-9007-70BA252F3CAA}" type="sibTrans" cxnId="{A559EA1D-DE2D-5840-ACDD-4218A6D1318D}">
      <dgm:prSet/>
      <dgm:spPr>
        <a:solidFill>
          <a:schemeClr val="bg1">
            <a:alpha val="78000"/>
          </a:schemeClr>
        </a:solidFill>
      </dgm:spPr>
      <dgm:t>
        <a:bodyPr/>
        <a:lstStyle/>
        <a:p>
          <a:endParaRPr lang="es-ES" dirty="0"/>
        </a:p>
      </dgm:t>
    </dgm:pt>
    <dgm:pt modelId="{2D79B685-E621-DB49-8AE8-96F239CE8436}">
      <dgm:prSet phldrT="[Texto]"/>
      <dgm:spPr>
        <a:solidFill>
          <a:schemeClr val="accent2">
            <a:lumMod val="75000"/>
            <a:alpha val="66000"/>
          </a:schemeClr>
        </a:solidFill>
      </dgm:spPr>
      <dgm:t>
        <a:bodyPr/>
        <a:lstStyle/>
        <a:p>
          <a:r>
            <a:rPr lang="es-ES" dirty="0" smtClean="0"/>
            <a:t>SOUFFLE DE VIE (</a:t>
          </a:r>
          <a:r>
            <a:rPr lang="es-ES" dirty="0" err="1" smtClean="0"/>
            <a:t>spirit</a:t>
          </a:r>
          <a:r>
            <a:rPr lang="es-ES" dirty="0" smtClean="0"/>
            <a:t>)</a:t>
          </a:r>
          <a:endParaRPr lang="en-US" noProof="0" dirty="0"/>
        </a:p>
      </dgm:t>
    </dgm:pt>
    <dgm:pt modelId="{380162A6-A1B3-2241-9110-ACAAC805C4F1}" type="parTrans" cxnId="{73840056-5BC8-1F41-AA20-F559C6A6ECF0}">
      <dgm:prSet/>
      <dgm:spPr/>
      <dgm:t>
        <a:bodyPr/>
        <a:lstStyle/>
        <a:p>
          <a:endParaRPr lang="es-ES"/>
        </a:p>
      </dgm:t>
    </dgm:pt>
    <dgm:pt modelId="{01EA5A91-2093-3940-8EDF-AD27F0519414}" type="sibTrans" cxnId="{73840056-5BC8-1F41-AA20-F559C6A6ECF0}">
      <dgm:prSet/>
      <dgm:spPr>
        <a:solidFill>
          <a:schemeClr val="bg1">
            <a:alpha val="78000"/>
          </a:schemeClr>
        </a:solidFill>
      </dgm:spPr>
      <dgm:t>
        <a:bodyPr/>
        <a:lstStyle/>
        <a:p>
          <a:endParaRPr lang="es-ES"/>
        </a:p>
      </dgm:t>
    </dgm:pt>
    <dgm:pt modelId="{FD545EFC-EEC8-4145-B93D-80949361F60F}">
      <dgm:prSet phldrT="[Texto]"/>
      <dgm:spPr>
        <a:solidFill>
          <a:schemeClr val="accent2">
            <a:lumMod val="75000"/>
            <a:alpha val="66000"/>
          </a:schemeClr>
        </a:solidFill>
      </dgm:spPr>
      <dgm:t>
        <a:bodyPr/>
        <a:lstStyle/>
        <a:p>
          <a:r>
            <a:rPr lang="es-ES" dirty="0" smtClean="0"/>
            <a:t>PERSONNE MORTE</a:t>
          </a:r>
          <a:endParaRPr lang="es-ES" dirty="0"/>
        </a:p>
      </dgm:t>
    </dgm:pt>
    <dgm:pt modelId="{D50F1169-DBEB-7943-A3C3-182A958D9D17}" type="parTrans" cxnId="{D65A2CF8-A229-FF41-9B59-F8752D2CF6DF}">
      <dgm:prSet/>
      <dgm:spPr/>
      <dgm:t>
        <a:bodyPr/>
        <a:lstStyle/>
        <a:p>
          <a:endParaRPr lang="es-ES"/>
        </a:p>
      </dgm:t>
    </dgm:pt>
    <dgm:pt modelId="{86E6E7A4-C68C-1648-9B78-E4DF4D71761F}" type="sibTrans" cxnId="{D65A2CF8-A229-FF41-9B59-F8752D2CF6DF}">
      <dgm:prSet/>
      <dgm:spPr/>
      <dgm:t>
        <a:bodyPr/>
        <a:lstStyle/>
        <a:p>
          <a:endParaRPr lang="es-ES"/>
        </a:p>
      </dgm:t>
    </dgm:pt>
    <dgm:pt modelId="{DD7C7EAD-A833-A844-8DC8-6FBE89E4DE37}" type="pres">
      <dgm:prSet presAssocID="{9E8D33E5-D864-8A46-BC2D-78EB67B07136}" presName="linearFlow" presStyleCnt="0">
        <dgm:presLayoutVars>
          <dgm:dir/>
          <dgm:resizeHandles val="exact"/>
        </dgm:presLayoutVars>
      </dgm:prSet>
      <dgm:spPr/>
    </dgm:pt>
    <dgm:pt modelId="{8B2031EE-20CC-E346-B9DF-73848DEE2AF2}" type="pres">
      <dgm:prSet presAssocID="{69C106E2-7228-FF4C-A836-513BE18F42C2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1DBA554D-42EF-A043-9D89-145F26643C06}" type="pres">
      <dgm:prSet presAssocID="{3ED6A700-DB52-FC49-9007-70BA252F3CAA}" presName="spacerL" presStyleCnt="0"/>
      <dgm:spPr/>
    </dgm:pt>
    <dgm:pt modelId="{5F452D2B-7375-D34B-9115-D342B69D1D5C}" type="pres">
      <dgm:prSet presAssocID="{3ED6A700-DB52-FC49-9007-70BA252F3CAA}" presName="sibTrans" presStyleLbl="sibTrans2D1" presStyleIdx="0" presStyleCnt="2"/>
      <dgm:spPr>
        <a:prstGeom prst="mathMinus">
          <a:avLst/>
        </a:prstGeom>
      </dgm:spPr>
      <dgm:t>
        <a:bodyPr/>
        <a:lstStyle/>
        <a:p>
          <a:endParaRPr lang="es-ES"/>
        </a:p>
      </dgm:t>
    </dgm:pt>
    <dgm:pt modelId="{2FBF6066-7C40-3949-BA1D-89DEABAFBB79}" type="pres">
      <dgm:prSet presAssocID="{3ED6A700-DB52-FC49-9007-70BA252F3CAA}" presName="spacerR" presStyleCnt="0"/>
      <dgm:spPr/>
    </dgm:pt>
    <dgm:pt modelId="{A5D5BDE4-6CB7-4449-835A-5DBFA8DF5AC2}" type="pres">
      <dgm:prSet presAssocID="{2D79B685-E621-DB49-8AE8-96F239CE8436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8C4A3FF6-7A31-9444-A64D-B749A6A346EF}" type="pres">
      <dgm:prSet presAssocID="{01EA5A91-2093-3940-8EDF-AD27F0519414}" presName="spacerL" presStyleCnt="0"/>
      <dgm:spPr/>
    </dgm:pt>
    <dgm:pt modelId="{4767A42B-0EBD-4D4B-896C-CF8982026785}" type="pres">
      <dgm:prSet presAssocID="{01EA5A91-2093-3940-8EDF-AD27F0519414}" presName="sibTrans" presStyleLbl="sibTrans2D1" presStyleIdx="1" presStyleCnt="2"/>
      <dgm:spPr/>
      <dgm:t>
        <a:bodyPr/>
        <a:lstStyle/>
        <a:p>
          <a:endParaRPr lang="es-ES"/>
        </a:p>
      </dgm:t>
    </dgm:pt>
    <dgm:pt modelId="{0919BDC9-26A3-E547-A0C8-5EAD00AED2CB}" type="pres">
      <dgm:prSet presAssocID="{01EA5A91-2093-3940-8EDF-AD27F0519414}" presName="spacerR" presStyleCnt="0"/>
      <dgm:spPr/>
    </dgm:pt>
    <dgm:pt modelId="{57DE1BE9-4587-2C45-B272-E3F9928C308C}" type="pres">
      <dgm:prSet presAssocID="{FD545EFC-EEC8-4145-B93D-80949361F60F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73840056-5BC8-1F41-AA20-F559C6A6ECF0}" srcId="{9E8D33E5-D864-8A46-BC2D-78EB67B07136}" destId="{2D79B685-E621-DB49-8AE8-96F239CE8436}" srcOrd="1" destOrd="0" parTransId="{380162A6-A1B3-2241-9110-ACAAC805C4F1}" sibTransId="{01EA5A91-2093-3940-8EDF-AD27F0519414}"/>
    <dgm:cxn modelId="{D65A2CF8-A229-FF41-9B59-F8752D2CF6DF}" srcId="{9E8D33E5-D864-8A46-BC2D-78EB67B07136}" destId="{FD545EFC-EEC8-4145-B93D-80949361F60F}" srcOrd="2" destOrd="0" parTransId="{D50F1169-DBEB-7943-A3C3-182A958D9D17}" sibTransId="{86E6E7A4-C68C-1648-9B78-E4DF4D71761F}"/>
    <dgm:cxn modelId="{A559EA1D-DE2D-5840-ACDD-4218A6D1318D}" srcId="{9E8D33E5-D864-8A46-BC2D-78EB67B07136}" destId="{69C106E2-7228-FF4C-A836-513BE18F42C2}" srcOrd="0" destOrd="0" parTransId="{1966E32B-3BA6-DF44-82B6-420A429CBD5E}" sibTransId="{3ED6A700-DB52-FC49-9007-70BA252F3CAA}"/>
    <dgm:cxn modelId="{620774A3-B61C-AE49-A1D5-C8CA1F1F7CE1}" type="presOf" srcId="{01EA5A91-2093-3940-8EDF-AD27F0519414}" destId="{4767A42B-0EBD-4D4B-896C-CF8982026785}" srcOrd="0" destOrd="0" presId="urn:microsoft.com/office/officeart/2005/8/layout/equation1"/>
    <dgm:cxn modelId="{E224CE57-8B94-4647-B572-5BE71DFFB582}" type="presOf" srcId="{2D79B685-E621-DB49-8AE8-96F239CE8436}" destId="{A5D5BDE4-6CB7-4449-835A-5DBFA8DF5AC2}" srcOrd="0" destOrd="0" presId="urn:microsoft.com/office/officeart/2005/8/layout/equation1"/>
    <dgm:cxn modelId="{169A3204-422A-A847-8F55-5E6CC775107E}" type="presOf" srcId="{69C106E2-7228-FF4C-A836-513BE18F42C2}" destId="{8B2031EE-20CC-E346-B9DF-73848DEE2AF2}" srcOrd="0" destOrd="0" presId="urn:microsoft.com/office/officeart/2005/8/layout/equation1"/>
    <dgm:cxn modelId="{04260EF9-650F-194C-8E45-1BF91E5EBD10}" type="presOf" srcId="{FD545EFC-EEC8-4145-B93D-80949361F60F}" destId="{57DE1BE9-4587-2C45-B272-E3F9928C308C}" srcOrd="0" destOrd="0" presId="urn:microsoft.com/office/officeart/2005/8/layout/equation1"/>
    <dgm:cxn modelId="{8CC68855-2C97-BF42-9A92-7EA09FC51B3A}" type="presOf" srcId="{3ED6A700-DB52-FC49-9007-70BA252F3CAA}" destId="{5F452D2B-7375-D34B-9115-D342B69D1D5C}" srcOrd="0" destOrd="0" presId="urn:microsoft.com/office/officeart/2005/8/layout/equation1"/>
    <dgm:cxn modelId="{73018C4E-3A6F-354C-A94C-109C4457E90F}" type="presOf" srcId="{9E8D33E5-D864-8A46-BC2D-78EB67B07136}" destId="{DD7C7EAD-A833-A844-8DC8-6FBE89E4DE37}" srcOrd="0" destOrd="0" presId="urn:microsoft.com/office/officeart/2005/8/layout/equation1"/>
    <dgm:cxn modelId="{41F85949-081B-8C41-AA06-6CF2D80DCFE6}" type="presParOf" srcId="{DD7C7EAD-A833-A844-8DC8-6FBE89E4DE37}" destId="{8B2031EE-20CC-E346-B9DF-73848DEE2AF2}" srcOrd="0" destOrd="0" presId="urn:microsoft.com/office/officeart/2005/8/layout/equation1"/>
    <dgm:cxn modelId="{122ED542-D8CA-2E42-82A8-038A4F947C33}" type="presParOf" srcId="{DD7C7EAD-A833-A844-8DC8-6FBE89E4DE37}" destId="{1DBA554D-42EF-A043-9D89-145F26643C06}" srcOrd="1" destOrd="0" presId="urn:microsoft.com/office/officeart/2005/8/layout/equation1"/>
    <dgm:cxn modelId="{0F8E0213-3788-B440-8866-6A366566E228}" type="presParOf" srcId="{DD7C7EAD-A833-A844-8DC8-6FBE89E4DE37}" destId="{5F452D2B-7375-D34B-9115-D342B69D1D5C}" srcOrd="2" destOrd="0" presId="urn:microsoft.com/office/officeart/2005/8/layout/equation1"/>
    <dgm:cxn modelId="{8DF2B45D-208A-F240-87D4-355D91EC083B}" type="presParOf" srcId="{DD7C7EAD-A833-A844-8DC8-6FBE89E4DE37}" destId="{2FBF6066-7C40-3949-BA1D-89DEABAFBB79}" srcOrd="3" destOrd="0" presId="urn:microsoft.com/office/officeart/2005/8/layout/equation1"/>
    <dgm:cxn modelId="{65E8631C-BF1C-6944-8A5B-B827444E7E61}" type="presParOf" srcId="{DD7C7EAD-A833-A844-8DC8-6FBE89E4DE37}" destId="{A5D5BDE4-6CB7-4449-835A-5DBFA8DF5AC2}" srcOrd="4" destOrd="0" presId="urn:microsoft.com/office/officeart/2005/8/layout/equation1"/>
    <dgm:cxn modelId="{AFB182EA-7DFC-D14D-91FC-171016763D44}" type="presParOf" srcId="{DD7C7EAD-A833-A844-8DC8-6FBE89E4DE37}" destId="{8C4A3FF6-7A31-9444-A64D-B749A6A346EF}" srcOrd="5" destOrd="0" presId="urn:microsoft.com/office/officeart/2005/8/layout/equation1"/>
    <dgm:cxn modelId="{02829BBE-A933-B143-8928-BDDC8C84D9A2}" type="presParOf" srcId="{DD7C7EAD-A833-A844-8DC8-6FBE89E4DE37}" destId="{4767A42B-0EBD-4D4B-896C-CF8982026785}" srcOrd="6" destOrd="0" presId="urn:microsoft.com/office/officeart/2005/8/layout/equation1"/>
    <dgm:cxn modelId="{02491B41-FED3-6441-9190-717F7CEA18CA}" type="presParOf" srcId="{DD7C7EAD-A833-A844-8DC8-6FBE89E4DE37}" destId="{0919BDC9-26A3-E547-A0C8-5EAD00AED2CB}" srcOrd="7" destOrd="0" presId="urn:microsoft.com/office/officeart/2005/8/layout/equation1"/>
    <dgm:cxn modelId="{AC2C4748-F2C4-C843-9D16-7C4FED28773F}" type="presParOf" srcId="{DD7C7EAD-A833-A844-8DC8-6FBE89E4DE37}" destId="{57DE1BE9-4587-2C45-B272-E3F9928C308C}" srcOrd="8" destOrd="0" presId="urn:microsoft.com/office/officeart/2005/8/layout/equatio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B2031EE-20CC-E346-B9DF-73848DEE2AF2}">
      <dsp:nvSpPr>
        <dsp:cNvPr id="0" name=""/>
        <dsp:cNvSpPr/>
      </dsp:nvSpPr>
      <dsp:spPr>
        <a:xfrm>
          <a:off x="1383" y="1345790"/>
          <a:ext cx="1834381" cy="1834381"/>
        </a:xfrm>
        <a:prstGeom prst="ellipse">
          <a:avLst/>
        </a:prstGeom>
        <a:solidFill>
          <a:schemeClr val="accent2">
            <a:lumMod val="75000"/>
            <a:alpha val="66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100" kern="1200" dirty="0" smtClean="0"/>
            <a:t>POUSSIÈRE</a:t>
          </a:r>
        </a:p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noProof="0" dirty="0" smtClean="0"/>
            <a:t>(corps)</a:t>
          </a:r>
          <a:endParaRPr lang="es-ES" sz="2100" kern="1200" dirty="0"/>
        </a:p>
      </dsp:txBody>
      <dsp:txXfrm>
        <a:off x="270022" y="1614429"/>
        <a:ext cx="1297103" cy="1297103"/>
      </dsp:txXfrm>
    </dsp:sp>
    <dsp:sp modelId="{5F452D2B-7375-D34B-9115-D342B69D1D5C}">
      <dsp:nvSpPr>
        <dsp:cNvPr id="0" name=""/>
        <dsp:cNvSpPr/>
      </dsp:nvSpPr>
      <dsp:spPr>
        <a:xfrm>
          <a:off x="1984716" y="1731010"/>
          <a:ext cx="1063941" cy="1063941"/>
        </a:xfrm>
        <a:prstGeom prst="mathPlus">
          <a:avLst/>
        </a:prstGeom>
        <a:solidFill>
          <a:schemeClr val="bg1">
            <a:alpha val="85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700" kern="1200"/>
        </a:p>
      </dsp:txBody>
      <dsp:txXfrm>
        <a:off x="2125741" y="2137861"/>
        <a:ext cx="781891" cy="250239"/>
      </dsp:txXfrm>
    </dsp:sp>
    <dsp:sp modelId="{A5D5BDE4-6CB7-4449-835A-5DBFA8DF5AC2}">
      <dsp:nvSpPr>
        <dsp:cNvPr id="0" name=""/>
        <dsp:cNvSpPr/>
      </dsp:nvSpPr>
      <dsp:spPr>
        <a:xfrm>
          <a:off x="3197609" y="1345790"/>
          <a:ext cx="1834381" cy="1834381"/>
        </a:xfrm>
        <a:prstGeom prst="ellipse">
          <a:avLst/>
        </a:prstGeom>
        <a:solidFill>
          <a:schemeClr val="accent2">
            <a:lumMod val="75000"/>
            <a:alpha val="66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100" kern="1200" dirty="0" smtClean="0"/>
            <a:t>SOUFFLE DE VIE (</a:t>
          </a:r>
          <a:r>
            <a:rPr lang="es-ES" sz="2100" kern="1200" dirty="0" err="1" smtClean="0"/>
            <a:t>spirit</a:t>
          </a:r>
          <a:r>
            <a:rPr lang="es-ES" sz="2100" kern="1200" dirty="0" smtClean="0"/>
            <a:t>)</a:t>
          </a:r>
          <a:endParaRPr lang="es-ES" sz="2100" kern="1200" dirty="0"/>
        </a:p>
      </dsp:txBody>
      <dsp:txXfrm>
        <a:off x="3466248" y="1614429"/>
        <a:ext cx="1297103" cy="1297103"/>
      </dsp:txXfrm>
    </dsp:sp>
    <dsp:sp modelId="{4767A42B-0EBD-4D4B-896C-CF8982026785}">
      <dsp:nvSpPr>
        <dsp:cNvPr id="0" name=""/>
        <dsp:cNvSpPr/>
      </dsp:nvSpPr>
      <dsp:spPr>
        <a:xfrm>
          <a:off x="5180942" y="1731010"/>
          <a:ext cx="1063941" cy="1063941"/>
        </a:xfrm>
        <a:prstGeom prst="mathEqual">
          <a:avLst/>
        </a:prstGeom>
        <a:solidFill>
          <a:schemeClr val="bg1">
            <a:alpha val="85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700" kern="1200"/>
        </a:p>
      </dsp:txBody>
      <dsp:txXfrm>
        <a:off x="5321967" y="1950182"/>
        <a:ext cx="781891" cy="625597"/>
      </dsp:txXfrm>
    </dsp:sp>
    <dsp:sp modelId="{57DE1BE9-4587-2C45-B272-E3F9928C308C}">
      <dsp:nvSpPr>
        <dsp:cNvPr id="0" name=""/>
        <dsp:cNvSpPr/>
      </dsp:nvSpPr>
      <dsp:spPr>
        <a:xfrm>
          <a:off x="6393835" y="1345790"/>
          <a:ext cx="1834381" cy="1834381"/>
        </a:xfrm>
        <a:prstGeom prst="ellipse">
          <a:avLst/>
        </a:prstGeom>
        <a:solidFill>
          <a:schemeClr val="accent2">
            <a:lumMod val="75000"/>
            <a:alpha val="66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100" kern="1200" dirty="0" smtClean="0"/>
            <a:t>ÊTRE VIVANT</a:t>
          </a:r>
          <a:endParaRPr lang="es-ES" sz="2100" kern="1200" dirty="0"/>
        </a:p>
      </dsp:txBody>
      <dsp:txXfrm>
        <a:off x="6662474" y="1614429"/>
        <a:ext cx="1297103" cy="129710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B2031EE-20CC-E346-B9DF-73848DEE2AF2}">
      <dsp:nvSpPr>
        <dsp:cNvPr id="0" name=""/>
        <dsp:cNvSpPr/>
      </dsp:nvSpPr>
      <dsp:spPr>
        <a:xfrm>
          <a:off x="1383" y="1345790"/>
          <a:ext cx="1834381" cy="1834381"/>
        </a:xfrm>
        <a:prstGeom prst="ellipse">
          <a:avLst/>
        </a:prstGeom>
        <a:solidFill>
          <a:schemeClr val="accent2">
            <a:lumMod val="75000"/>
            <a:alpha val="66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100" kern="1200" dirty="0" smtClean="0"/>
            <a:t>POUSSIÈRE</a:t>
          </a:r>
        </a:p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noProof="0" dirty="0" smtClean="0"/>
            <a:t>(corps)</a:t>
          </a:r>
          <a:endParaRPr lang="en-US" sz="2100" kern="1200" noProof="0" dirty="0"/>
        </a:p>
      </dsp:txBody>
      <dsp:txXfrm>
        <a:off x="270022" y="1614429"/>
        <a:ext cx="1297103" cy="1297103"/>
      </dsp:txXfrm>
    </dsp:sp>
    <dsp:sp modelId="{5F452D2B-7375-D34B-9115-D342B69D1D5C}">
      <dsp:nvSpPr>
        <dsp:cNvPr id="0" name=""/>
        <dsp:cNvSpPr/>
      </dsp:nvSpPr>
      <dsp:spPr>
        <a:xfrm>
          <a:off x="1984716" y="1731010"/>
          <a:ext cx="1063941" cy="1063941"/>
        </a:xfrm>
        <a:prstGeom prst="mathMinus">
          <a:avLst/>
        </a:prstGeom>
        <a:solidFill>
          <a:schemeClr val="bg1">
            <a:alpha val="78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700" kern="1200" dirty="0"/>
        </a:p>
      </dsp:txBody>
      <dsp:txXfrm>
        <a:off x="2125741" y="2137861"/>
        <a:ext cx="781891" cy="250239"/>
      </dsp:txXfrm>
    </dsp:sp>
    <dsp:sp modelId="{A5D5BDE4-6CB7-4449-835A-5DBFA8DF5AC2}">
      <dsp:nvSpPr>
        <dsp:cNvPr id="0" name=""/>
        <dsp:cNvSpPr/>
      </dsp:nvSpPr>
      <dsp:spPr>
        <a:xfrm>
          <a:off x="3197609" y="1345790"/>
          <a:ext cx="1834381" cy="1834381"/>
        </a:xfrm>
        <a:prstGeom prst="ellipse">
          <a:avLst/>
        </a:prstGeom>
        <a:solidFill>
          <a:schemeClr val="accent2">
            <a:lumMod val="75000"/>
            <a:alpha val="66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100" kern="1200" dirty="0" smtClean="0"/>
            <a:t>SOUFFLE DE VIE (</a:t>
          </a:r>
          <a:r>
            <a:rPr lang="es-ES" sz="2100" kern="1200" dirty="0" err="1" smtClean="0"/>
            <a:t>spirit</a:t>
          </a:r>
          <a:r>
            <a:rPr lang="es-ES" sz="2100" kern="1200" dirty="0" smtClean="0"/>
            <a:t>)</a:t>
          </a:r>
          <a:endParaRPr lang="en-US" sz="2100" kern="1200" noProof="0" dirty="0"/>
        </a:p>
      </dsp:txBody>
      <dsp:txXfrm>
        <a:off x="3466248" y="1614429"/>
        <a:ext cx="1297103" cy="1297103"/>
      </dsp:txXfrm>
    </dsp:sp>
    <dsp:sp modelId="{4767A42B-0EBD-4D4B-896C-CF8982026785}">
      <dsp:nvSpPr>
        <dsp:cNvPr id="0" name=""/>
        <dsp:cNvSpPr/>
      </dsp:nvSpPr>
      <dsp:spPr>
        <a:xfrm>
          <a:off x="5180942" y="1731010"/>
          <a:ext cx="1063941" cy="1063941"/>
        </a:xfrm>
        <a:prstGeom prst="mathEqual">
          <a:avLst/>
        </a:prstGeom>
        <a:solidFill>
          <a:schemeClr val="bg1">
            <a:alpha val="78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700" kern="1200"/>
        </a:p>
      </dsp:txBody>
      <dsp:txXfrm>
        <a:off x="5321967" y="1950182"/>
        <a:ext cx="781891" cy="625597"/>
      </dsp:txXfrm>
    </dsp:sp>
    <dsp:sp modelId="{57DE1BE9-4587-2C45-B272-E3F9928C308C}">
      <dsp:nvSpPr>
        <dsp:cNvPr id="0" name=""/>
        <dsp:cNvSpPr/>
      </dsp:nvSpPr>
      <dsp:spPr>
        <a:xfrm>
          <a:off x="6393835" y="1345790"/>
          <a:ext cx="1834381" cy="1834381"/>
        </a:xfrm>
        <a:prstGeom prst="ellipse">
          <a:avLst/>
        </a:prstGeom>
        <a:solidFill>
          <a:schemeClr val="accent2">
            <a:lumMod val="75000"/>
            <a:alpha val="66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100" kern="1200" dirty="0" smtClean="0"/>
            <a:t>PERSONNE MORTE</a:t>
          </a:r>
          <a:endParaRPr lang="es-ES" sz="2100" kern="1200" dirty="0"/>
        </a:p>
      </dsp:txBody>
      <dsp:txXfrm>
        <a:off x="6662474" y="1614429"/>
        <a:ext cx="1297103" cy="129710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equation1">
  <dgm:title val=""/>
  <dgm:desc val=""/>
  <dgm:catLst>
    <dgm:cat type="relationship" pri="17000"/>
    <dgm:cat type="process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choose name="Name0">
      <dgm:if name="Name1" func="var" arg="dir" op="equ" val="norm">
        <dgm:alg type="lin">
          <dgm:param type="fallback" val="2D"/>
        </dgm:alg>
      </dgm:if>
      <dgm:else name="Name2">
        <dgm:alg type="lin">
          <dgm:param type="linDir" val="fromR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fact="0.58"/>
      <dgm:constr type="primFontSz" for="ch" ptType="node" op="equ" val="65"/>
      <dgm:constr type="primFontSz" for="ch" ptType="sibTrans" op="equ" val="55"/>
      <dgm:constr type="primFontSz" for="ch" ptType="sibTrans" refType="primFontSz" refFor="ch" refPtType="node" op="lte" fact="0.8"/>
      <dgm:constr type="w" for="ch" forName="spacerL" refType="w" refFor="ch" refPtType="sibTrans" fact="0.14"/>
      <dgm:constr type="w" for="ch" forName="spacerR" refType="w" refFor="ch" refPtType="sibTrans" fact="0.14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pacerL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ibTrans">
          <dgm:alg type="tx"/>
          <dgm:choose name="Name3">
            <dgm:if name="Name4" axis="followSib" ptType="sibTrans" func="cnt" op="equ" val="0">
              <dgm:shape xmlns:r="http://schemas.openxmlformats.org/officeDocument/2006/relationships" type="mathEqual" r:blip="">
                <dgm:adjLst/>
              </dgm:shape>
            </dgm:if>
            <dgm:else name="Name5">
              <dgm:shape xmlns:r="http://schemas.openxmlformats.org/officeDocument/2006/relationships" type="mathPlus" r:blip="">
                <dgm:adjLst/>
              </dgm:shape>
            </dgm:else>
          </dgm:choose>
          <dgm:presOf axis="self"/>
          <dgm:constrLst>
            <dgm:constr type="h" refType="w"/>
            <dgm:constr type="lMarg"/>
            <dgm:constr type="rMarg"/>
            <dgm:constr type="tMarg"/>
            <dgm:constr type="bMarg"/>
          </dgm:constrLst>
          <dgm:ruleLst>
            <dgm:rule type="primFontSz" val="5" fact="NaN" max="NaN"/>
          </dgm:ruleLst>
        </dgm:layoutNode>
        <dgm:layoutNode name="spacerR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equation1">
  <dgm:title val=""/>
  <dgm:desc val=""/>
  <dgm:catLst>
    <dgm:cat type="relationship" pri="17000"/>
    <dgm:cat type="process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choose name="Name0">
      <dgm:if name="Name1" func="var" arg="dir" op="equ" val="norm">
        <dgm:alg type="lin">
          <dgm:param type="fallback" val="2D"/>
        </dgm:alg>
      </dgm:if>
      <dgm:else name="Name2">
        <dgm:alg type="lin">
          <dgm:param type="linDir" val="fromR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fact="0.58"/>
      <dgm:constr type="primFontSz" for="ch" ptType="node" op="equ" val="65"/>
      <dgm:constr type="primFontSz" for="ch" ptType="sibTrans" op="equ" val="55"/>
      <dgm:constr type="primFontSz" for="ch" ptType="sibTrans" refType="primFontSz" refFor="ch" refPtType="node" op="lte" fact="0.8"/>
      <dgm:constr type="w" for="ch" forName="spacerL" refType="w" refFor="ch" refPtType="sibTrans" fact="0.14"/>
      <dgm:constr type="w" for="ch" forName="spacerR" refType="w" refFor="ch" refPtType="sibTrans" fact="0.14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pacerL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ibTrans">
          <dgm:alg type="tx"/>
          <dgm:choose name="Name3">
            <dgm:if name="Name4" axis="followSib" ptType="sibTrans" func="cnt" op="equ" val="0">
              <dgm:shape xmlns:r="http://schemas.openxmlformats.org/officeDocument/2006/relationships" type="mathEqual" r:blip="">
                <dgm:adjLst/>
              </dgm:shape>
            </dgm:if>
            <dgm:else name="Name5">
              <dgm:shape xmlns:r="http://schemas.openxmlformats.org/officeDocument/2006/relationships" type="mathPlus" r:blip="">
                <dgm:adjLst/>
              </dgm:shape>
            </dgm:else>
          </dgm:choose>
          <dgm:presOf axis="self"/>
          <dgm:constrLst>
            <dgm:constr type="h" refType="w"/>
            <dgm:constr type="lMarg"/>
            <dgm:constr type="rMarg"/>
            <dgm:constr type="tMarg"/>
            <dgm:constr type="bMarg"/>
          </dgm:constrLst>
          <dgm:ruleLst>
            <dgm:rule type="primFontSz" val="5" fact="NaN" max="NaN"/>
          </dgm:ruleLst>
        </dgm:layoutNode>
        <dgm:layoutNode name="spacerR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45D57E5-0204-3F4A-B597-DCCC984652D8}" type="datetimeFigureOut">
              <a:rPr lang="es-ES" smtClean="0"/>
              <a:t>24/1/17</a:t>
            </a:fld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01DFAA-9B9D-AF45-8A8E-F3321C5CA551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9256356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CAA1F8A-6082-704E-95BC-74245CF32087}" type="datetimeFigureOut">
              <a:rPr lang="es-ES" smtClean="0"/>
              <a:t>24/1/17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209F0B3-A32B-2840-BE6A-B26C9CDC4EB2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5905420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09F0B3-A32B-2840-BE6A-B26C9CDC4EB2}" type="slidenum">
              <a:rPr lang="es-ES" smtClean="0"/>
              <a:t>3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57314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09F0B3-A32B-2840-BE6A-B26C9CDC4EB2}" type="slidenum">
              <a:rPr lang="es-ES" smtClean="0"/>
              <a:t>4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57314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_tradnl" smtClean="0"/>
              <a:t>Haga clic para modificar el estilo de subtítulo del patrón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395FEA-AC2D-584C-8448-7DD13439533D}" type="datetime2">
              <a:rPr lang="es-ES" smtClean="0"/>
              <a:t>martes, 24 de enero de 2017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en-US" smtClean="0"/>
              <a:t>There Is an Answer!</a:t>
            </a:r>
            <a:endParaRPr lang="en-US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66750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508968-14BE-6F41-AD8D-E004D50BDA4D}" type="datetime2">
              <a:rPr lang="es-ES" smtClean="0"/>
              <a:t>martes, 24 de enero de 2017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en-US" smtClean="0"/>
              <a:t>There Is an Answer!</a:t>
            </a:r>
            <a:endParaRPr lang="en-US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54344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F96BA9-6ABA-CB46-BF55-FC77BE8A4D8D}" type="datetime2">
              <a:rPr lang="es-ES" smtClean="0"/>
              <a:t>martes, 24 de enero de 2017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en-US" smtClean="0"/>
              <a:t>There Is an Answer!</a:t>
            </a:r>
            <a:endParaRPr lang="en-US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929789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>
  <p:cSld name="Título y objetos encima del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143000"/>
          </a:xfrm>
        </p:spPr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457200" y="1828800"/>
            <a:ext cx="8229600" cy="2074863"/>
          </a:xfrm>
        </p:spPr>
        <p:txBody>
          <a:bodyPr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457200" y="4056063"/>
            <a:ext cx="8229600" cy="2074862"/>
          </a:xfrm>
        </p:spPr>
        <p:txBody>
          <a:bodyPr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>
          <a:xfrm>
            <a:off x="457200" y="6248400"/>
            <a:ext cx="16764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>
          <a:xfrm>
            <a:off x="6781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9BE6C8E8-2E68-DE40-A47E-AE022DE330F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196871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>
  <p:cSld name="Título y texto e imágenes prediseñad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143000"/>
          </a:xfrm>
        </p:spPr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sz="half" idx="1"/>
          </p:nvPr>
        </p:nvSpPr>
        <p:spPr>
          <a:xfrm>
            <a:off x="457200" y="1828800"/>
            <a:ext cx="4038600" cy="4302125"/>
          </a:xfrm>
        </p:spPr>
        <p:txBody>
          <a:bodyPr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imágenes prediseñadas 3"/>
          <p:cNvSpPr>
            <a:spLocks noGrp="1"/>
          </p:cNvSpPr>
          <p:nvPr>
            <p:ph type="clipArt" sz="half" idx="2"/>
          </p:nvPr>
        </p:nvSpPr>
        <p:spPr>
          <a:xfrm>
            <a:off x="4648200" y="1828800"/>
            <a:ext cx="4038600" cy="4302125"/>
          </a:xfrm>
        </p:spPr>
        <p:txBody>
          <a:bodyPr/>
          <a:lstStyle/>
          <a:p>
            <a:endParaRPr lang="es-ES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>
          <a:xfrm>
            <a:off x="457200" y="6248400"/>
            <a:ext cx="16764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>
          <a:xfrm>
            <a:off x="6781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F87AFAD0-75AB-B24B-91B2-8E5F8C2F9DA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143605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>
  <p:cSld name="Título, imágenes prediseñadas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143000"/>
          </a:xfrm>
        </p:spPr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imágenes prediseñadas 2"/>
          <p:cNvSpPr>
            <a:spLocks noGrp="1"/>
          </p:cNvSpPr>
          <p:nvPr>
            <p:ph type="clipArt" sz="half" idx="1"/>
          </p:nvPr>
        </p:nvSpPr>
        <p:spPr>
          <a:xfrm>
            <a:off x="457200" y="1828800"/>
            <a:ext cx="4038600" cy="4302125"/>
          </a:xfrm>
        </p:spPr>
        <p:txBody>
          <a:bodyPr/>
          <a:lstStyle/>
          <a:p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4648200" y="1828800"/>
            <a:ext cx="4038600" cy="4302125"/>
          </a:xfrm>
        </p:spPr>
        <p:txBody>
          <a:bodyPr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>
          <a:xfrm>
            <a:off x="457200" y="6248400"/>
            <a:ext cx="16764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>
          <a:xfrm>
            <a:off x="6781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F9EA696B-FFE1-C14A-8BAD-709F98D6401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12561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0339E1-A295-F54A-B4E2-C709B36EB248}" type="datetime2">
              <a:rPr lang="es-ES" smtClean="0"/>
              <a:t>martes, 24 de enero de 2017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en-US" smtClean="0"/>
              <a:t>There Is an Answer!</a:t>
            </a:r>
            <a:endParaRPr lang="en-US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45220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33CFDF-F83A-8746-BCC5-CD081E5F6724}" type="datetime2">
              <a:rPr lang="es-ES" smtClean="0"/>
              <a:t>martes, 24 de enero de 2017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en-US" smtClean="0"/>
              <a:t>There Is an Answer!</a:t>
            </a:r>
            <a:endParaRPr lang="en-US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86900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53DF16-7257-3148-A47D-BF89E0D432FC}" type="datetime2">
              <a:rPr lang="es-ES" smtClean="0"/>
              <a:t>martes, 24 de enero de 2017</a:t>
            </a:fld>
            <a:endParaRPr lang="en-U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en-US" smtClean="0"/>
              <a:t>There Is an Answer!</a:t>
            </a:r>
            <a:endParaRPr lang="en-US" dirty="0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53164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1818F3-A080-4F40-A33F-1714140F9876}" type="datetime2">
              <a:rPr lang="es-ES" smtClean="0"/>
              <a:t>martes, 24 de enero de 2017</a:t>
            </a:fld>
            <a:endParaRPr lang="en-US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en-US" smtClean="0"/>
              <a:t>There Is an Answer!</a:t>
            </a:r>
            <a:endParaRPr lang="en-US" dirty="0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36328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5B9821-705D-BB47-B0BC-4889626845C2}" type="datetime2">
              <a:rPr lang="es-ES" smtClean="0"/>
              <a:t>martes, 24 de enero de 2017</a:t>
            </a:fld>
            <a:endParaRPr lang="en-U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en-US" smtClean="0"/>
              <a:t>There Is an Answer!</a:t>
            </a:r>
            <a:endParaRPr lang="en-US" dirty="0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8095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6851C7-10B7-204A-A0E0-A429A11F06BD}" type="datetime2">
              <a:rPr lang="es-ES" smtClean="0"/>
              <a:t>martes, 24 de enero de 2017</a:t>
            </a:fld>
            <a:endParaRPr lang="en-U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en-US" smtClean="0"/>
              <a:t>There Is an Answer!</a:t>
            </a:r>
            <a:endParaRPr lang="en-U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45745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D3EDA-FDEB-0E46-A246-106DB7F9303B}" type="datetime2">
              <a:rPr lang="es-ES" smtClean="0"/>
              <a:t>martes, 24 de enero de 2017</a:t>
            </a:fld>
            <a:endParaRPr lang="en-U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en-US" smtClean="0"/>
              <a:t>There Is an Answer!</a:t>
            </a:r>
            <a:endParaRPr lang="en-US" dirty="0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77039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6AF476-75D6-6045-BDEA-E95E837A2AE1}" type="datetime2">
              <a:rPr lang="es-ES" smtClean="0"/>
              <a:t>martes, 24 de enero de 2017</a:t>
            </a:fld>
            <a:endParaRPr lang="en-U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en-US" smtClean="0"/>
              <a:t>There Is an Answer!</a:t>
            </a:r>
            <a:endParaRPr lang="en-US" dirty="0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97275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theme" Target="../theme/theme1.xml"/><Relationship Id="rId16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6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5619B5-F61C-454D-B99A-C8C28004095B}" type="datetime2">
              <a:rPr lang="es-ES" smtClean="0"/>
              <a:t>martes, 24 de enero de 2017</a:t>
            </a:fld>
            <a:endParaRPr lang="en-US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r"/>
            <a:r>
              <a:rPr lang="en-US" smtClean="0"/>
              <a:t>There Is an Answer!</a:t>
            </a:r>
            <a:endParaRPr lang="en-US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FEC368-1D7A-4F81-ABF6-AE0E36BAF64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30526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77" r:id="rId1"/>
    <p:sldLayoutId id="2147483978" r:id="rId2"/>
    <p:sldLayoutId id="2147483979" r:id="rId3"/>
    <p:sldLayoutId id="2147483980" r:id="rId4"/>
    <p:sldLayoutId id="2147483981" r:id="rId5"/>
    <p:sldLayoutId id="2147483982" r:id="rId6"/>
    <p:sldLayoutId id="2147483983" r:id="rId7"/>
    <p:sldLayoutId id="2147483984" r:id="rId8"/>
    <p:sldLayoutId id="2147483985" r:id="rId9"/>
    <p:sldLayoutId id="2147483986" r:id="rId10"/>
    <p:sldLayoutId id="2147483987" r:id="rId11"/>
    <p:sldLayoutId id="2147483988" r:id="rId12"/>
    <p:sldLayoutId id="2147483989" r:id="rId13"/>
    <p:sldLayoutId id="2147483990" r:id="rId14"/>
  </p:sldLayoutIdLst>
  <p:hf sldNum="0" hd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jp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4" Type="http://schemas.openxmlformats.org/officeDocument/2006/relationships/diagramQuickStyle" Target="../diagrams/quickStyle2.xml"/><Relationship Id="rId5" Type="http://schemas.openxmlformats.org/officeDocument/2006/relationships/diagramColors" Target="../diagrams/colors2.xml"/><Relationship Id="rId6" Type="http://schemas.microsoft.com/office/2007/relationships/diagramDrawing" Target="../diagrams/drawing2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3.jp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4.jp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14.jp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image" Target="../media/image15.jp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16.jp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7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5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jp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image" Target="../media/image18.jp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19.jp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image" Target="../media/image20.jpe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21.jp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jp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jp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jp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jp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3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7.jp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3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4.jpg"/><Relationship Id="rId3" Type="http://schemas.openxmlformats.org/officeDocument/2006/relationships/image" Target="../media/image5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5.png"/><Relationship Id="rId3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9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0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1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4" Type="http://schemas.openxmlformats.org/officeDocument/2006/relationships/diagramQuickStyle" Target="../diagrams/quickStyle1.xml"/><Relationship Id="rId5" Type="http://schemas.openxmlformats.org/officeDocument/2006/relationships/diagramColors" Target="../diagrams/colors1.xml"/><Relationship Id="rId6" Type="http://schemas.microsoft.com/office/2007/relationships/diagramDrawing" Target="../diagrams/drawing1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4563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PPT10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solidFill>
                  <a:srgbClr val="FFFFFF"/>
                </a:solidFill>
              </a:rPr>
              <a:t>L’âme</a:t>
            </a:r>
            <a:r>
              <a:rPr lang="en-US" dirty="0">
                <a:solidFill>
                  <a:srgbClr val="FFFFFF"/>
                </a:solidFill>
              </a:rPr>
              <a:t> </a:t>
            </a:r>
            <a:r>
              <a:rPr lang="en-US" dirty="0" err="1">
                <a:solidFill>
                  <a:srgbClr val="FFFFFF"/>
                </a:solidFill>
              </a:rPr>
              <a:t>est-elle</a:t>
            </a:r>
            <a:r>
              <a:rPr lang="en-US" dirty="0">
                <a:solidFill>
                  <a:srgbClr val="FFFFFF"/>
                </a:solidFill>
              </a:rPr>
              <a:t> </a:t>
            </a:r>
            <a:r>
              <a:rPr lang="en-US" dirty="0" err="1">
                <a:solidFill>
                  <a:srgbClr val="FFFFFF"/>
                </a:solidFill>
              </a:rPr>
              <a:t>mortelle</a:t>
            </a:r>
            <a:r>
              <a:rPr lang="en-US" dirty="0">
                <a:solidFill>
                  <a:srgbClr val="FFFFFF"/>
                </a:solidFill>
              </a:rPr>
              <a:t> ?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Marcador de contenido 4"/>
          <p:cNvSpPr>
            <a:spLocks noGrp="1"/>
          </p:cNvSpPr>
          <p:nvPr>
            <p:ph idx="1"/>
          </p:nvPr>
        </p:nvSpPr>
        <p:spPr>
          <a:xfrm>
            <a:off x="457200" y="1600200"/>
            <a:ext cx="7991380" cy="4525963"/>
          </a:xfrm>
        </p:spPr>
        <p:txBody>
          <a:bodyPr>
            <a:normAutofit/>
          </a:bodyPr>
          <a:lstStyle/>
          <a:p>
            <a:pPr algn="just"/>
            <a:r>
              <a:rPr lang="en-US" sz="2400" dirty="0">
                <a:solidFill>
                  <a:srgbClr val="FFFFFF"/>
                </a:solidFill>
              </a:rPr>
              <a:t>« </a:t>
            </a:r>
            <a:r>
              <a:rPr lang="en-US" sz="2400" dirty="0" err="1">
                <a:solidFill>
                  <a:srgbClr val="FFFFFF"/>
                </a:solidFill>
              </a:rPr>
              <a:t>Voici</a:t>
            </a:r>
            <a:r>
              <a:rPr lang="en-US" sz="2400" dirty="0">
                <a:solidFill>
                  <a:srgbClr val="FFFFFF"/>
                </a:solidFill>
              </a:rPr>
              <a:t>, </a:t>
            </a:r>
            <a:r>
              <a:rPr lang="en-US" sz="2400" dirty="0" err="1">
                <a:solidFill>
                  <a:srgbClr val="FFFFFF"/>
                </a:solidFill>
              </a:rPr>
              <a:t>toutes</a:t>
            </a:r>
            <a:r>
              <a:rPr lang="en-US" sz="2400" dirty="0">
                <a:solidFill>
                  <a:srgbClr val="FFFFFF"/>
                </a:solidFill>
              </a:rPr>
              <a:t> les </a:t>
            </a:r>
            <a:r>
              <a:rPr lang="en-US" sz="2400" dirty="0" err="1">
                <a:solidFill>
                  <a:srgbClr val="FFFFFF"/>
                </a:solidFill>
              </a:rPr>
              <a:t>âmes</a:t>
            </a:r>
            <a:r>
              <a:rPr lang="en-US" sz="2400" dirty="0">
                <a:solidFill>
                  <a:srgbClr val="FFFFFF"/>
                </a:solidFill>
              </a:rPr>
              <a:t> </a:t>
            </a:r>
            <a:r>
              <a:rPr lang="en-US" sz="2400" dirty="0" err="1">
                <a:solidFill>
                  <a:srgbClr val="FFFFFF"/>
                </a:solidFill>
              </a:rPr>
              <a:t>sont</a:t>
            </a:r>
            <a:r>
              <a:rPr lang="en-US" sz="2400" dirty="0">
                <a:solidFill>
                  <a:srgbClr val="FFFFFF"/>
                </a:solidFill>
              </a:rPr>
              <a:t> </a:t>
            </a:r>
            <a:r>
              <a:rPr lang="en-US" sz="2400" dirty="0" err="1">
                <a:solidFill>
                  <a:srgbClr val="FFFFFF"/>
                </a:solidFill>
              </a:rPr>
              <a:t>à</a:t>
            </a:r>
            <a:r>
              <a:rPr lang="en-US" sz="2400" dirty="0">
                <a:solidFill>
                  <a:srgbClr val="FFFFFF"/>
                </a:solidFill>
              </a:rPr>
              <a:t> </a:t>
            </a:r>
            <a:r>
              <a:rPr lang="en-US" sz="2400" dirty="0" err="1">
                <a:solidFill>
                  <a:srgbClr val="FFFFFF"/>
                </a:solidFill>
              </a:rPr>
              <a:t>moi</a:t>
            </a:r>
            <a:r>
              <a:rPr lang="en-US" sz="2400" dirty="0">
                <a:solidFill>
                  <a:srgbClr val="FFFFFF"/>
                </a:solidFill>
              </a:rPr>
              <a:t> ; </a:t>
            </a:r>
            <a:r>
              <a:rPr lang="en-US" sz="2400" dirty="0" err="1">
                <a:solidFill>
                  <a:srgbClr val="FFFFFF"/>
                </a:solidFill>
              </a:rPr>
              <a:t>l’âme</a:t>
            </a:r>
            <a:r>
              <a:rPr lang="en-US" sz="2400" dirty="0">
                <a:solidFill>
                  <a:srgbClr val="FFFFFF"/>
                </a:solidFill>
              </a:rPr>
              <a:t> du </a:t>
            </a:r>
            <a:r>
              <a:rPr lang="en-US" sz="2400" dirty="0" err="1">
                <a:solidFill>
                  <a:srgbClr val="FFFFFF"/>
                </a:solidFill>
              </a:rPr>
              <a:t>fils</a:t>
            </a:r>
            <a:r>
              <a:rPr lang="en-US" sz="2400" dirty="0">
                <a:solidFill>
                  <a:srgbClr val="FFFFFF"/>
                </a:solidFill>
              </a:rPr>
              <a:t> </a:t>
            </a:r>
            <a:r>
              <a:rPr lang="en-US" sz="2400" dirty="0" err="1">
                <a:solidFill>
                  <a:srgbClr val="FFFFFF"/>
                </a:solidFill>
              </a:rPr>
              <a:t>comme</a:t>
            </a:r>
            <a:r>
              <a:rPr lang="en-US" sz="2400" dirty="0">
                <a:solidFill>
                  <a:srgbClr val="FFFFFF"/>
                </a:solidFill>
              </a:rPr>
              <a:t> </a:t>
            </a:r>
            <a:r>
              <a:rPr lang="en-US" sz="2400" dirty="0" err="1">
                <a:solidFill>
                  <a:srgbClr val="FFFFFF"/>
                </a:solidFill>
              </a:rPr>
              <a:t>l’âme</a:t>
            </a:r>
            <a:r>
              <a:rPr lang="en-US" sz="2400" dirty="0">
                <a:solidFill>
                  <a:srgbClr val="FFFFFF"/>
                </a:solidFill>
              </a:rPr>
              <a:t> du </a:t>
            </a:r>
            <a:r>
              <a:rPr lang="en-US" sz="2400" dirty="0" err="1">
                <a:solidFill>
                  <a:srgbClr val="FFFFFF"/>
                </a:solidFill>
              </a:rPr>
              <a:t>père</a:t>
            </a:r>
            <a:r>
              <a:rPr lang="en-US" sz="2400" dirty="0">
                <a:solidFill>
                  <a:srgbClr val="FFFFFF"/>
                </a:solidFill>
              </a:rPr>
              <a:t>, </a:t>
            </a:r>
            <a:r>
              <a:rPr lang="en-US" sz="2400" dirty="0" err="1">
                <a:solidFill>
                  <a:srgbClr val="FFFFFF"/>
                </a:solidFill>
              </a:rPr>
              <a:t>l’une</a:t>
            </a:r>
            <a:r>
              <a:rPr lang="en-US" sz="2400" dirty="0">
                <a:solidFill>
                  <a:srgbClr val="FFFFFF"/>
                </a:solidFill>
              </a:rPr>
              <a:t> et </a:t>
            </a:r>
            <a:r>
              <a:rPr lang="en-US" sz="2400" dirty="0" err="1">
                <a:solidFill>
                  <a:srgbClr val="FFFFFF"/>
                </a:solidFill>
              </a:rPr>
              <a:t>l’autre</a:t>
            </a:r>
            <a:r>
              <a:rPr lang="en-US" sz="2400" dirty="0">
                <a:solidFill>
                  <a:srgbClr val="FFFFFF"/>
                </a:solidFill>
              </a:rPr>
              <a:t> </a:t>
            </a:r>
            <a:r>
              <a:rPr lang="en-US" sz="2400" dirty="0" err="1">
                <a:solidFill>
                  <a:srgbClr val="FFFFFF"/>
                </a:solidFill>
              </a:rPr>
              <a:t>sont</a:t>
            </a:r>
            <a:r>
              <a:rPr lang="en-US" sz="2400" dirty="0">
                <a:solidFill>
                  <a:srgbClr val="FFFFFF"/>
                </a:solidFill>
              </a:rPr>
              <a:t> </a:t>
            </a:r>
            <a:r>
              <a:rPr lang="en-US" sz="2400" dirty="0" err="1">
                <a:solidFill>
                  <a:srgbClr val="FFFFFF"/>
                </a:solidFill>
              </a:rPr>
              <a:t>à</a:t>
            </a:r>
            <a:r>
              <a:rPr lang="en-US" sz="2400" dirty="0">
                <a:solidFill>
                  <a:srgbClr val="FFFFFF"/>
                </a:solidFill>
              </a:rPr>
              <a:t> </a:t>
            </a:r>
            <a:r>
              <a:rPr lang="en-US" sz="2400" dirty="0" err="1">
                <a:solidFill>
                  <a:srgbClr val="FFFFFF"/>
                </a:solidFill>
              </a:rPr>
              <a:t>moi</a:t>
            </a:r>
            <a:r>
              <a:rPr lang="en-US" sz="2400" dirty="0">
                <a:solidFill>
                  <a:srgbClr val="FFFFFF"/>
                </a:solidFill>
              </a:rPr>
              <a:t> ; </a:t>
            </a:r>
            <a:r>
              <a:rPr lang="en-US" sz="2400" dirty="0" err="1">
                <a:solidFill>
                  <a:srgbClr val="FFFFFF"/>
                </a:solidFill>
              </a:rPr>
              <a:t>l’âme</a:t>
            </a:r>
            <a:r>
              <a:rPr lang="en-US" sz="2400" dirty="0">
                <a:solidFill>
                  <a:srgbClr val="FFFFFF"/>
                </a:solidFill>
              </a:rPr>
              <a:t> qui </a:t>
            </a:r>
            <a:r>
              <a:rPr lang="en-US" sz="2400" dirty="0" err="1">
                <a:solidFill>
                  <a:srgbClr val="FFFFFF"/>
                </a:solidFill>
              </a:rPr>
              <a:t>pèche</a:t>
            </a:r>
            <a:r>
              <a:rPr lang="en-US" sz="2400" dirty="0">
                <a:solidFill>
                  <a:srgbClr val="FFFFFF"/>
                </a:solidFill>
              </a:rPr>
              <a:t>, </a:t>
            </a:r>
            <a:r>
              <a:rPr lang="en-US" sz="2400" dirty="0" err="1">
                <a:solidFill>
                  <a:srgbClr val="FFFFFF"/>
                </a:solidFill>
              </a:rPr>
              <a:t>c’est</a:t>
            </a:r>
            <a:r>
              <a:rPr lang="en-US" sz="2400" dirty="0">
                <a:solidFill>
                  <a:srgbClr val="FFFFFF"/>
                </a:solidFill>
              </a:rPr>
              <a:t> </a:t>
            </a:r>
            <a:r>
              <a:rPr lang="en-US" sz="2400" dirty="0" err="1">
                <a:solidFill>
                  <a:srgbClr val="FFFFFF"/>
                </a:solidFill>
              </a:rPr>
              <a:t>celle</a:t>
            </a:r>
            <a:r>
              <a:rPr lang="en-US" sz="2400" dirty="0">
                <a:solidFill>
                  <a:srgbClr val="FFFFFF"/>
                </a:solidFill>
              </a:rPr>
              <a:t> qui </a:t>
            </a:r>
            <a:r>
              <a:rPr lang="en-US" sz="2400" dirty="0" err="1">
                <a:solidFill>
                  <a:srgbClr val="FFFFFF"/>
                </a:solidFill>
              </a:rPr>
              <a:t>mourra</a:t>
            </a:r>
            <a:r>
              <a:rPr lang="en-US" sz="2400" dirty="0">
                <a:solidFill>
                  <a:srgbClr val="FFFFFF"/>
                </a:solidFill>
              </a:rPr>
              <a:t>. » (</a:t>
            </a:r>
            <a:r>
              <a:rPr lang="en-US" sz="2400" dirty="0" err="1">
                <a:solidFill>
                  <a:srgbClr val="FFFFFF"/>
                </a:solidFill>
              </a:rPr>
              <a:t>Ézéchiel</a:t>
            </a:r>
            <a:r>
              <a:rPr lang="en-US" sz="2400" dirty="0">
                <a:solidFill>
                  <a:srgbClr val="FFFFFF"/>
                </a:solidFill>
              </a:rPr>
              <a:t> 18 : 4, version Louis </a:t>
            </a:r>
            <a:r>
              <a:rPr lang="en-US" sz="2400" dirty="0" err="1">
                <a:solidFill>
                  <a:srgbClr val="FFFFFF"/>
                </a:solidFill>
              </a:rPr>
              <a:t>Segond</a:t>
            </a:r>
            <a:r>
              <a:rPr lang="en-US" sz="2400" dirty="0">
                <a:solidFill>
                  <a:srgbClr val="FFFFFF"/>
                </a:solidFill>
              </a:rPr>
              <a:t> </a:t>
            </a:r>
            <a:r>
              <a:rPr lang="en-US" sz="2400" dirty="0" smtClean="0">
                <a:solidFill>
                  <a:srgbClr val="FFFFFF"/>
                </a:solidFill>
              </a:rPr>
              <a:t>1910).</a:t>
            </a:r>
          </a:p>
          <a:p>
            <a:pPr algn="just"/>
            <a:r>
              <a:rPr lang="en-US" sz="2400" dirty="0" err="1" smtClean="0">
                <a:solidFill>
                  <a:srgbClr val="FFFFFF"/>
                </a:solidFill>
              </a:rPr>
              <a:t>Quand</a:t>
            </a:r>
            <a:r>
              <a:rPr lang="en-US" sz="2400" dirty="0" smtClean="0">
                <a:solidFill>
                  <a:srgbClr val="FFFFFF"/>
                </a:solidFill>
              </a:rPr>
              <a:t> </a:t>
            </a:r>
            <a:r>
              <a:rPr lang="en-US" sz="2400" dirty="0" err="1">
                <a:solidFill>
                  <a:srgbClr val="FFFFFF"/>
                </a:solidFill>
              </a:rPr>
              <a:t>quelqu’un</a:t>
            </a:r>
            <a:r>
              <a:rPr lang="en-US" sz="2400" dirty="0">
                <a:solidFill>
                  <a:srgbClr val="FFFFFF"/>
                </a:solidFill>
              </a:rPr>
              <a:t> </a:t>
            </a:r>
            <a:r>
              <a:rPr lang="en-US" sz="2400" dirty="0" err="1">
                <a:solidFill>
                  <a:srgbClr val="FFFFFF"/>
                </a:solidFill>
              </a:rPr>
              <a:t>meurt</a:t>
            </a:r>
            <a:r>
              <a:rPr lang="en-US" sz="2400" dirty="0">
                <a:solidFill>
                  <a:srgbClr val="FFFFFF"/>
                </a:solidFill>
              </a:rPr>
              <a:t>, </a:t>
            </a:r>
            <a:r>
              <a:rPr lang="en-US" sz="2400" dirty="0" err="1">
                <a:solidFill>
                  <a:srgbClr val="FFFFFF"/>
                </a:solidFill>
              </a:rPr>
              <a:t>l’âme</a:t>
            </a:r>
            <a:r>
              <a:rPr lang="en-US" sz="2400" dirty="0">
                <a:solidFill>
                  <a:srgbClr val="FFFFFF"/>
                </a:solidFill>
              </a:rPr>
              <a:t> </a:t>
            </a:r>
            <a:r>
              <a:rPr lang="en-US" sz="2400" dirty="0" err="1">
                <a:solidFill>
                  <a:srgbClr val="FFFFFF"/>
                </a:solidFill>
              </a:rPr>
              <a:t>meurt</a:t>
            </a:r>
            <a:r>
              <a:rPr lang="en-US" sz="2400" dirty="0">
                <a:solidFill>
                  <a:srgbClr val="FFFFFF"/>
                </a:solidFill>
              </a:rPr>
              <a:t> </a:t>
            </a:r>
            <a:r>
              <a:rPr lang="en-US" sz="2400" dirty="0" err="1">
                <a:solidFill>
                  <a:srgbClr val="FFFFFF"/>
                </a:solidFill>
              </a:rPr>
              <a:t>aussi</a:t>
            </a:r>
            <a:r>
              <a:rPr lang="en-US" sz="2400" dirty="0">
                <a:solidFill>
                  <a:srgbClr val="FFFFFF"/>
                </a:solidFill>
              </a:rPr>
              <a:t> </a:t>
            </a:r>
            <a:r>
              <a:rPr lang="en-US" sz="2400" dirty="0" err="1">
                <a:solidFill>
                  <a:srgbClr val="FFFFFF"/>
                </a:solidFill>
              </a:rPr>
              <a:t>parce</a:t>
            </a:r>
            <a:r>
              <a:rPr lang="en-US" sz="2400" dirty="0">
                <a:solidFill>
                  <a:srgbClr val="FFFFFF"/>
                </a:solidFill>
              </a:rPr>
              <a:t> que </a:t>
            </a:r>
            <a:r>
              <a:rPr lang="en-US" sz="2400" dirty="0" err="1">
                <a:solidFill>
                  <a:srgbClr val="FFFFFF"/>
                </a:solidFill>
              </a:rPr>
              <a:t>l’âme</a:t>
            </a:r>
            <a:r>
              <a:rPr lang="en-US" sz="2400" dirty="0">
                <a:solidFill>
                  <a:srgbClr val="FFFFFF"/>
                </a:solidFill>
              </a:rPr>
              <a:t> </a:t>
            </a:r>
            <a:r>
              <a:rPr lang="en-US" sz="2400" dirty="0" err="1">
                <a:solidFill>
                  <a:srgbClr val="FFFFFF"/>
                </a:solidFill>
              </a:rPr>
              <a:t>est</a:t>
            </a:r>
            <a:r>
              <a:rPr lang="en-US" sz="2400" dirty="0">
                <a:solidFill>
                  <a:srgbClr val="FFFFFF"/>
                </a:solidFill>
              </a:rPr>
              <a:t> la </a:t>
            </a:r>
            <a:r>
              <a:rPr lang="en-US" sz="2400" dirty="0" err="1">
                <a:solidFill>
                  <a:srgbClr val="FFFFFF"/>
                </a:solidFill>
              </a:rPr>
              <a:t>personne</a:t>
            </a:r>
            <a:r>
              <a:rPr lang="en-US" sz="2400" dirty="0">
                <a:solidFill>
                  <a:srgbClr val="FFFFFF"/>
                </a:solidFill>
              </a:rPr>
              <a:t>. </a:t>
            </a:r>
            <a:endParaRPr lang="en-US" sz="2400" dirty="0" smtClean="0">
              <a:solidFill>
                <a:srgbClr val="FFFFFF"/>
              </a:solidFill>
            </a:endParaRPr>
          </a:p>
          <a:p>
            <a:pPr algn="just"/>
            <a:r>
              <a:rPr lang="en-US" sz="2400" dirty="0" smtClean="0">
                <a:solidFill>
                  <a:srgbClr val="FFFFFF"/>
                </a:solidFill>
              </a:rPr>
              <a:t>La </a:t>
            </a:r>
            <a:r>
              <a:rPr lang="en-US" sz="2400" dirty="0">
                <a:solidFill>
                  <a:srgbClr val="FFFFFF"/>
                </a:solidFill>
              </a:rPr>
              <a:t>Bible </a:t>
            </a:r>
            <a:r>
              <a:rPr lang="en-US" sz="2400" dirty="0" err="1">
                <a:solidFill>
                  <a:srgbClr val="FFFFFF"/>
                </a:solidFill>
              </a:rPr>
              <a:t>n'affirme</a:t>
            </a:r>
            <a:r>
              <a:rPr lang="en-US" sz="2400" dirty="0">
                <a:solidFill>
                  <a:srgbClr val="FFFFFF"/>
                </a:solidFill>
              </a:rPr>
              <a:t> </a:t>
            </a:r>
            <a:r>
              <a:rPr lang="en-US" sz="2400" dirty="0" err="1">
                <a:solidFill>
                  <a:srgbClr val="FFFFFF"/>
                </a:solidFill>
              </a:rPr>
              <a:t>nulle</a:t>
            </a:r>
            <a:r>
              <a:rPr lang="en-US" sz="2400" dirty="0">
                <a:solidFill>
                  <a:srgbClr val="FFFFFF"/>
                </a:solidFill>
              </a:rPr>
              <a:t> part que </a:t>
            </a:r>
            <a:r>
              <a:rPr lang="en-US" sz="2400" dirty="0" err="1">
                <a:solidFill>
                  <a:srgbClr val="FFFFFF"/>
                </a:solidFill>
              </a:rPr>
              <a:t>l’âme</a:t>
            </a:r>
            <a:r>
              <a:rPr lang="en-US" sz="2400" dirty="0">
                <a:solidFill>
                  <a:srgbClr val="FFFFFF"/>
                </a:solidFill>
              </a:rPr>
              <a:t> </a:t>
            </a:r>
            <a:r>
              <a:rPr lang="en-US" sz="2400" dirty="0" err="1">
                <a:solidFill>
                  <a:srgbClr val="FFFFFF"/>
                </a:solidFill>
              </a:rPr>
              <a:t>soit</a:t>
            </a:r>
            <a:r>
              <a:rPr lang="en-US" sz="2400" dirty="0">
                <a:solidFill>
                  <a:srgbClr val="FFFFFF"/>
                </a:solidFill>
              </a:rPr>
              <a:t> </a:t>
            </a:r>
            <a:r>
              <a:rPr lang="en-US" sz="2400" dirty="0" err="1">
                <a:solidFill>
                  <a:srgbClr val="FFFFFF"/>
                </a:solidFill>
              </a:rPr>
              <a:t>quelque</a:t>
            </a:r>
            <a:r>
              <a:rPr lang="en-US" sz="2400" dirty="0">
                <a:solidFill>
                  <a:srgbClr val="FFFFFF"/>
                </a:solidFill>
              </a:rPr>
              <a:t> chose qui </a:t>
            </a:r>
            <a:r>
              <a:rPr lang="en-US" sz="2400" dirty="0" err="1">
                <a:solidFill>
                  <a:srgbClr val="FFFFFF"/>
                </a:solidFill>
              </a:rPr>
              <a:t>habite</a:t>
            </a:r>
            <a:r>
              <a:rPr lang="en-US" sz="2400" dirty="0">
                <a:solidFill>
                  <a:srgbClr val="FFFFFF"/>
                </a:solidFill>
              </a:rPr>
              <a:t> </a:t>
            </a:r>
            <a:r>
              <a:rPr lang="en-US" sz="2400" dirty="0" err="1">
                <a:solidFill>
                  <a:srgbClr val="FFFFFF"/>
                </a:solidFill>
              </a:rPr>
              <a:t>dans</a:t>
            </a:r>
            <a:r>
              <a:rPr lang="en-US" sz="2400" dirty="0">
                <a:solidFill>
                  <a:srgbClr val="FFFFFF"/>
                </a:solidFill>
              </a:rPr>
              <a:t> le corps </a:t>
            </a:r>
            <a:r>
              <a:rPr lang="en-US" sz="2400" dirty="0" err="1">
                <a:solidFill>
                  <a:srgbClr val="FFFFFF"/>
                </a:solidFill>
              </a:rPr>
              <a:t>humain</a:t>
            </a:r>
            <a:r>
              <a:rPr lang="en-US" sz="2400" dirty="0">
                <a:solidFill>
                  <a:srgbClr val="FFFFFF"/>
                </a:solidFill>
              </a:rPr>
              <a:t> </a:t>
            </a:r>
            <a:r>
              <a:rPr lang="en-US" sz="2400" dirty="0" err="1">
                <a:solidFill>
                  <a:srgbClr val="FFFFFF"/>
                </a:solidFill>
              </a:rPr>
              <a:t>ou</a:t>
            </a:r>
            <a:r>
              <a:rPr lang="en-US" sz="2400" dirty="0">
                <a:solidFill>
                  <a:srgbClr val="FFFFFF"/>
                </a:solidFill>
              </a:rPr>
              <a:t> </a:t>
            </a:r>
            <a:r>
              <a:rPr lang="en-US" sz="2400" dirty="0" err="1">
                <a:solidFill>
                  <a:srgbClr val="FFFFFF"/>
                </a:solidFill>
              </a:rPr>
              <a:t>qu’elle</a:t>
            </a:r>
            <a:r>
              <a:rPr lang="en-US" sz="2400" dirty="0">
                <a:solidFill>
                  <a:srgbClr val="FFFFFF"/>
                </a:solidFill>
              </a:rPr>
              <a:t> </a:t>
            </a:r>
            <a:r>
              <a:rPr lang="en-US" sz="2400" dirty="0" err="1">
                <a:solidFill>
                  <a:srgbClr val="FFFFFF"/>
                </a:solidFill>
              </a:rPr>
              <a:t>soit</a:t>
            </a:r>
            <a:r>
              <a:rPr lang="en-US" sz="2400" dirty="0">
                <a:solidFill>
                  <a:srgbClr val="FFFFFF"/>
                </a:solidFill>
              </a:rPr>
              <a:t> immortelle.</a:t>
            </a:r>
            <a:endParaRPr lang="en-US" sz="2400" dirty="0">
              <a:solidFill>
                <a:srgbClr val="FFFFFF"/>
              </a:solidFill>
            </a:endParaRPr>
          </a:p>
        </p:txBody>
      </p:sp>
      <p:sp>
        <p:nvSpPr>
          <p:cNvPr id="7" name="Marcador de pie de página 3"/>
          <p:cNvSpPr>
            <a:spLocks noGrp="1"/>
          </p:cNvSpPr>
          <p:nvPr>
            <p:ph type="ftr" sz="quarter" idx="11"/>
          </p:nvPr>
        </p:nvSpPr>
        <p:spPr>
          <a:xfrm>
            <a:off x="5099587" y="6403390"/>
            <a:ext cx="2895600" cy="365125"/>
          </a:xfrm>
        </p:spPr>
        <p:txBody>
          <a:bodyPr/>
          <a:lstStyle/>
          <a:p>
            <a:pPr algn="r"/>
            <a:r>
              <a:rPr lang="en-US" dirty="0" smtClean="0">
                <a:solidFill>
                  <a:srgbClr val="FFFFFF"/>
                </a:solidFill>
              </a:rPr>
              <a:t>Il </a:t>
            </a:r>
            <a:r>
              <a:rPr lang="en-US" dirty="0" err="1" smtClean="0">
                <a:solidFill>
                  <a:srgbClr val="FFFFFF"/>
                </a:solidFill>
              </a:rPr>
              <a:t>ya</a:t>
            </a:r>
            <a:r>
              <a:rPr lang="en-US" dirty="0" smtClean="0">
                <a:solidFill>
                  <a:srgbClr val="FFFFFF"/>
                </a:solidFill>
              </a:rPr>
              <a:t> des </a:t>
            </a:r>
            <a:r>
              <a:rPr lang="en-US" dirty="0" err="1" smtClean="0">
                <a:solidFill>
                  <a:srgbClr val="FFFFFF"/>
                </a:solidFill>
              </a:rPr>
              <a:t>réponses</a:t>
            </a:r>
            <a:r>
              <a:rPr lang="en-US" dirty="0" smtClean="0">
                <a:solidFill>
                  <a:srgbClr val="FFFFFF"/>
                </a:solidFill>
              </a:rPr>
              <a:t> !</a:t>
            </a:r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24552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solidFill>
                  <a:srgbClr val="FFFFFF"/>
                </a:solidFill>
              </a:rPr>
              <a:t>Suite au </a:t>
            </a:r>
            <a:r>
              <a:rPr lang="en-US" dirty="0" err="1">
                <a:solidFill>
                  <a:srgbClr val="FFFFFF"/>
                </a:solidFill>
              </a:rPr>
              <a:t>péché</a:t>
            </a:r>
            <a:r>
              <a:rPr lang="en-US" dirty="0">
                <a:solidFill>
                  <a:srgbClr val="FFFFFF"/>
                </a:solidFill>
              </a:rPr>
              <a:t>, </a:t>
            </a:r>
            <a:r>
              <a:rPr lang="en-US" dirty="0" err="1">
                <a:solidFill>
                  <a:srgbClr val="FFFFFF"/>
                </a:solidFill>
              </a:rPr>
              <a:t>où</a:t>
            </a:r>
            <a:r>
              <a:rPr lang="en-US" dirty="0">
                <a:solidFill>
                  <a:srgbClr val="FFFFFF"/>
                </a:solidFill>
              </a:rPr>
              <a:t> </a:t>
            </a:r>
            <a:r>
              <a:rPr lang="en-US" dirty="0" err="1">
                <a:solidFill>
                  <a:srgbClr val="FFFFFF"/>
                </a:solidFill>
              </a:rPr>
              <a:t>retourne</a:t>
            </a:r>
            <a:r>
              <a:rPr lang="en-US" dirty="0">
                <a:solidFill>
                  <a:srgbClr val="FFFFFF"/>
                </a:solidFill>
              </a:rPr>
              <a:t> </a:t>
            </a:r>
            <a:r>
              <a:rPr lang="en-US" dirty="0" smtClean="0">
                <a:solidFill>
                  <a:srgbClr val="FFFFFF"/>
                </a:solidFill>
              </a:rPr>
              <a:t/>
            </a:r>
            <a:br>
              <a:rPr lang="en-US" dirty="0" smtClean="0">
                <a:solidFill>
                  <a:srgbClr val="FFFFFF"/>
                </a:solidFill>
              </a:rPr>
            </a:br>
            <a:r>
              <a:rPr lang="en-US" dirty="0" err="1" smtClean="0">
                <a:solidFill>
                  <a:srgbClr val="FFFFFF"/>
                </a:solidFill>
              </a:rPr>
              <a:t>l’être</a:t>
            </a:r>
            <a:r>
              <a:rPr lang="en-US" dirty="0" smtClean="0">
                <a:solidFill>
                  <a:srgbClr val="FFFFFF"/>
                </a:solidFill>
              </a:rPr>
              <a:t> </a:t>
            </a:r>
            <a:r>
              <a:rPr lang="en-US" dirty="0" err="1">
                <a:solidFill>
                  <a:srgbClr val="FFFFFF"/>
                </a:solidFill>
              </a:rPr>
              <a:t>humain</a:t>
            </a:r>
            <a:r>
              <a:rPr lang="en-US" dirty="0">
                <a:solidFill>
                  <a:srgbClr val="FFFFFF"/>
                </a:solidFill>
              </a:rPr>
              <a:t> ?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Marcador de contenido 4"/>
          <p:cNvSpPr>
            <a:spLocks noGrp="1"/>
          </p:cNvSpPr>
          <p:nvPr>
            <p:ph idx="1"/>
          </p:nvPr>
        </p:nvSpPr>
        <p:spPr>
          <a:xfrm>
            <a:off x="457200" y="1793484"/>
            <a:ext cx="8229600" cy="4525963"/>
          </a:xfrm>
        </p:spPr>
        <p:txBody>
          <a:bodyPr>
            <a:normAutofit lnSpcReduction="10000"/>
          </a:bodyPr>
          <a:lstStyle/>
          <a:p>
            <a:pPr algn="just"/>
            <a:r>
              <a:rPr lang="en-US" sz="2400" dirty="0">
                <a:solidFill>
                  <a:srgbClr val="FFFFFF"/>
                </a:solidFill>
              </a:rPr>
              <a:t>« </a:t>
            </a:r>
            <a:r>
              <a:rPr lang="en-US" sz="2400" dirty="0" err="1">
                <a:solidFill>
                  <a:srgbClr val="FFFFFF"/>
                </a:solidFill>
              </a:rPr>
              <a:t>C’est</a:t>
            </a:r>
            <a:r>
              <a:rPr lang="en-US" sz="2400" dirty="0">
                <a:solidFill>
                  <a:srgbClr val="FFFFFF"/>
                </a:solidFill>
              </a:rPr>
              <a:t> </a:t>
            </a:r>
            <a:r>
              <a:rPr lang="en-US" sz="2400" dirty="0" err="1">
                <a:solidFill>
                  <a:srgbClr val="FFFFFF"/>
                </a:solidFill>
              </a:rPr>
              <a:t>à</a:t>
            </a:r>
            <a:r>
              <a:rPr lang="en-US" sz="2400" dirty="0">
                <a:solidFill>
                  <a:srgbClr val="FFFFFF"/>
                </a:solidFill>
              </a:rPr>
              <a:t> la </a:t>
            </a:r>
            <a:r>
              <a:rPr lang="en-US" sz="2400" dirty="0" err="1">
                <a:solidFill>
                  <a:srgbClr val="FFFFFF"/>
                </a:solidFill>
              </a:rPr>
              <a:t>sueur</a:t>
            </a:r>
            <a:r>
              <a:rPr lang="en-US" sz="2400" dirty="0">
                <a:solidFill>
                  <a:srgbClr val="FFFFFF"/>
                </a:solidFill>
              </a:rPr>
              <a:t> de ton visage que </a:t>
            </a:r>
            <a:r>
              <a:rPr lang="en-US" sz="2400" dirty="0" err="1">
                <a:solidFill>
                  <a:srgbClr val="FFFFFF"/>
                </a:solidFill>
              </a:rPr>
              <a:t>tu</a:t>
            </a:r>
            <a:r>
              <a:rPr lang="en-US" sz="2400" dirty="0">
                <a:solidFill>
                  <a:srgbClr val="FFFFFF"/>
                </a:solidFill>
              </a:rPr>
              <a:t> </a:t>
            </a:r>
            <a:r>
              <a:rPr lang="en-US" sz="2400" dirty="0" err="1">
                <a:solidFill>
                  <a:srgbClr val="FFFFFF"/>
                </a:solidFill>
              </a:rPr>
              <a:t>mangeras</a:t>
            </a:r>
            <a:r>
              <a:rPr lang="en-US" sz="2400" dirty="0">
                <a:solidFill>
                  <a:srgbClr val="FFFFFF"/>
                </a:solidFill>
              </a:rPr>
              <a:t> du pain, </a:t>
            </a:r>
            <a:r>
              <a:rPr lang="en-US" sz="2400" dirty="0" err="1">
                <a:solidFill>
                  <a:srgbClr val="FFFFFF"/>
                </a:solidFill>
              </a:rPr>
              <a:t>jusqu’à</a:t>
            </a:r>
            <a:r>
              <a:rPr lang="en-US" sz="2400" dirty="0">
                <a:solidFill>
                  <a:srgbClr val="FFFFFF"/>
                </a:solidFill>
              </a:rPr>
              <a:t> </a:t>
            </a:r>
            <a:r>
              <a:rPr lang="en-US" sz="2400" dirty="0" err="1">
                <a:solidFill>
                  <a:srgbClr val="FFFFFF"/>
                </a:solidFill>
              </a:rPr>
              <a:t>ce</a:t>
            </a:r>
            <a:r>
              <a:rPr lang="en-US" sz="2400" dirty="0">
                <a:solidFill>
                  <a:srgbClr val="FFFFFF"/>
                </a:solidFill>
              </a:rPr>
              <a:t> que </a:t>
            </a:r>
            <a:r>
              <a:rPr lang="en-US" sz="2400" dirty="0" err="1">
                <a:solidFill>
                  <a:srgbClr val="FFFFFF"/>
                </a:solidFill>
              </a:rPr>
              <a:t>tu</a:t>
            </a:r>
            <a:r>
              <a:rPr lang="en-US" sz="2400" dirty="0">
                <a:solidFill>
                  <a:srgbClr val="FFFFFF"/>
                </a:solidFill>
              </a:rPr>
              <a:t> </a:t>
            </a:r>
            <a:r>
              <a:rPr lang="en-US" sz="2400" dirty="0" err="1">
                <a:solidFill>
                  <a:srgbClr val="FFFFFF"/>
                </a:solidFill>
              </a:rPr>
              <a:t>retournes</a:t>
            </a:r>
            <a:r>
              <a:rPr lang="en-US" sz="2400" dirty="0">
                <a:solidFill>
                  <a:srgbClr val="FFFFFF"/>
                </a:solidFill>
              </a:rPr>
              <a:t> </a:t>
            </a:r>
            <a:r>
              <a:rPr lang="en-US" sz="2400" dirty="0" err="1">
                <a:solidFill>
                  <a:srgbClr val="FFFFFF"/>
                </a:solidFill>
              </a:rPr>
              <a:t>à</a:t>
            </a:r>
            <a:r>
              <a:rPr lang="en-US" sz="2400" dirty="0">
                <a:solidFill>
                  <a:srgbClr val="FFFFFF"/>
                </a:solidFill>
              </a:rPr>
              <a:t> la </a:t>
            </a:r>
            <a:r>
              <a:rPr lang="en-US" sz="2400" dirty="0" err="1">
                <a:solidFill>
                  <a:srgbClr val="FFFFFF"/>
                </a:solidFill>
              </a:rPr>
              <a:t>terre</a:t>
            </a:r>
            <a:r>
              <a:rPr lang="en-US" sz="2400" dirty="0">
                <a:solidFill>
                  <a:srgbClr val="FFFFFF"/>
                </a:solidFill>
              </a:rPr>
              <a:t>, </a:t>
            </a:r>
            <a:r>
              <a:rPr lang="en-US" sz="2400" dirty="0" err="1">
                <a:solidFill>
                  <a:srgbClr val="FFFFFF"/>
                </a:solidFill>
              </a:rPr>
              <a:t>d’où</a:t>
            </a:r>
            <a:r>
              <a:rPr lang="en-US" sz="2400" dirty="0">
                <a:solidFill>
                  <a:srgbClr val="FFFFFF"/>
                </a:solidFill>
              </a:rPr>
              <a:t/>
            </a:r>
            <a:br>
              <a:rPr lang="en-US" sz="2400" dirty="0">
                <a:solidFill>
                  <a:srgbClr val="FFFFFF"/>
                </a:solidFill>
              </a:rPr>
            </a:br>
            <a:r>
              <a:rPr lang="en-US" sz="2400" dirty="0" err="1">
                <a:solidFill>
                  <a:srgbClr val="FFFFFF"/>
                </a:solidFill>
              </a:rPr>
              <a:t>tu</a:t>
            </a:r>
            <a:r>
              <a:rPr lang="en-US" sz="2400" dirty="0">
                <a:solidFill>
                  <a:srgbClr val="FFFFFF"/>
                </a:solidFill>
              </a:rPr>
              <a:t> as </a:t>
            </a:r>
            <a:r>
              <a:rPr lang="en-US" sz="2400" dirty="0" err="1">
                <a:solidFill>
                  <a:srgbClr val="FFFFFF"/>
                </a:solidFill>
              </a:rPr>
              <a:t>été</a:t>
            </a:r>
            <a:r>
              <a:rPr lang="en-US" sz="2400" dirty="0">
                <a:solidFill>
                  <a:srgbClr val="FFFFFF"/>
                </a:solidFill>
              </a:rPr>
              <a:t> </a:t>
            </a:r>
            <a:r>
              <a:rPr lang="en-US" sz="2400" dirty="0" err="1">
                <a:solidFill>
                  <a:srgbClr val="FFFFFF"/>
                </a:solidFill>
              </a:rPr>
              <a:t>pris</a:t>
            </a:r>
            <a:r>
              <a:rPr lang="en-US" sz="2400" dirty="0">
                <a:solidFill>
                  <a:srgbClr val="FFFFFF"/>
                </a:solidFill>
              </a:rPr>
              <a:t> ; car </a:t>
            </a:r>
            <a:r>
              <a:rPr lang="en-US" sz="2400" dirty="0" err="1">
                <a:solidFill>
                  <a:srgbClr val="FFFFFF"/>
                </a:solidFill>
              </a:rPr>
              <a:t>tu</a:t>
            </a:r>
            <a:r>
              <a:rPr lang="en-US" sz="2400" dirty="0">
                <a:solidFill>
                  <a:srgbClr val="FFFFFF"/>
                </a:solidFill>
              </a:rPr>
              <a:t> </a:t>
            </a:r>
            <a:r>
              <a:rPr lang="en-US" sz="2400" dirty="0" err="1">
                <a:solidFill>
                  <a:srgbClr val="FFFFFF"/>
                </a:solidFill>
              </a:rPr>
              <a:t>es</a:t>
            </a:r>
            <a:r>
              <a:rPr lang="en-US" sz="2400" dirty="0">
                <a:solidFill>
                  <a:srgbClr val="FFFFFF"/>
                </a:solidFill>
              </a:rPr>
              <a:t> </a:t>
            </a:r>
            <a:r>
              <a:rPr lang="en-US" sz="2400" dirty="0" err="1">
                <a:solidFill>
                  <a:srgbClr val="FFFFFF"/>
                </a:solidFill>
              </a:rPr>
              <a:t>poussière</a:t>
            </a:r>
            <a:r>
              <a:rPr lang="en-US" sz="2400" dirty="0">
                <a:solidFill>
                  <a:srgbClr val="FFFFFF"/>
                </a:solidFill>
              </a:rPr>
              <a:t>, et </a:t>
            </a:r>
            <a:r>
              <a:rPr lang="en-US" sz="2400" dirty="0" err="1">
                <a:solidFill>
                  <a:srgbClr val="FFFFFF"/>
                </a:solidFill>
              </a:rPr>
              <a:t>tu</a:t>
            </a:r>
            <a:r>
              <a:rPr lang="en-US" sz="2400" dirty="0">
                <a:solidFill>
                  <a:srgbClr val="FFFFFF"/>
                </a:solidFill>
              </a:rPr>
              <a:t> </a:t>
            </a:r>
            <a:r>
              <a:rPr lang="en-US" sz="2400" dirty="0" err="1">
                <a:solidFill>
                  <a:srgbClr val="FFFFFF"/>
                </a:solidFill>
              </a:rPr>
              <a:t>retourneras</a:t>
            </a:r>
            <a:r>
              <a:rPr lang="en-US" sz="2400" dirty="0">
                <a:solidFill>
                  <a:srgbClr val="FFFFFF"/>
                </a:solidFill>
              </a:rPr>
              <a:t> </a:t>
            </a:r>
            <a:r>
              <a:rPr lang="en-US" sz="2400" dirty="0" err="1">
                <a:solidFill>
                  <a:srgbClr val="FFFFFF"/>
                </a:solidFill>
              </a:rPr>
              <a:t>dans</a:t>
            </a:r>
            <a:r>
              <a:rPr lang="en-US" sz="2400" dirty="0">
                <a:solidFill>
                  <a:srgbClr val="FFFFFF"/>
                </a:solidFill>
              </a:rPr>
              <a:t> la </a:t>
            </a:r>
            <a:r>
              <a:rPr lang="en-US" sz="2400" dirty="0" err="1">
                <a:solidFill>
                  <a:srgbClr val="FFFFFF"/>
                </a:solidFill>
              </a:rPr>
              <a:t>poussière</a:t>
            </a:r>
            <a:r>
              <a:rPr lang="en-US" sz="2400" dirty="0">
                <a:solidFill>
                  <a:srgbClr val="FFFFFF"/>
                </a:solidFill>
              </a:rPr>
              <a:t>. » (</a:t>
            </a:r>
            <a:r>
              <a:rPr lang="en-US" sz="2400" dirty="0" err="1">
                <a:solidFill>
                  <a:srgbClr val="FFFFFF"/>
                </a:solidFill>
              </a:rPr>
              <a:t>Genèse</a:t>
            </a:r>
            <a:r>
              <a:rPr lang="en-US" sz="2400" dirty="0">
                <a:solidFill>
                  <a:srgbClr val="FFFFFF"/>
                </a:solidFill>
              </a:rPr>
              <a:t> 3 : 19</a:t>
            </a:r>
            <a:r>
              <a:rPr lang="en-US" sz="2400" dirty="0" smtClean="0">
                <a:solidFill>
                  <a:srgbClr val="FFFFFF"/>
                </a:solidFill>
              </a:rPr>
              <a:t>).</a:t>
            </a:r>
          </a:p>
          <a:p>
            <a:pPr algn="just"/>
            <a:r>
              <a:rPr lang="en-US" sz="2400" dirty="0" err="1" smtClean="0">
                <a:solidFill>
                  <a:srgbClr val="FFFFFF"/>
                </a:solidFill>
              </a:rPr>
              <a:t>À</a:t>
            </a:r>
            <a:r>
              <a:rPr lang="en-US" sz="2400" dirty="0" smtClean="0">
                <a:solidFill>
                  <a:srgbClr val="FFFFFF"/>
                </a:solidFill>
              </a:rPr>
              <a:t> </a:t>
            </a:r>
            <a:r>
              <a:rPr lang="en-US" sz="2400" dirty="0">
                <a:solidFill>
                  <a:srgbClr val="FFFFFF"/>
                </a:solidFill>
              </a:rPr>
              <a:t>qui </a:t>
            </a:r>
            <a:r>
              <a:rPr lang="en-US" sz="2400" dirty="0" err="1">
                <a:solidFill>
                  <a:srgbClr val="FFFFFF"/>
                </a:solidFill>
              </a:rPr>
              <a:t>retourne</a:t>
            </a:r>
            <a:r>
              <a:rPr lang="en-US" sz="2400" dirty="0">
                <a:solidFill>
                  <a:srgbClr val="FFFFFF"/>
                </a:solidFill>
              </a:rPr>
              <a:t> le </a:t>
            </a:r>
            <a:r>
              <a:rPr lang="en-US" sz="2400" dirty="0" err="1">
                <a:solidFill>
                  <a:srgbClr val="FFFFFF"/>
                </a:solidFill>
              </a:rPr>
              <a:t>souffl</a:t>
            </a:r>
            <a:r>
              <a:rPr lang="en-US" sz="2400" dirty="0">
                <a:solidFill>
                  <a:srgbClr val="FFFFFF"/>
                </a:solidFill>
              </a:rPr>
              <a:t> e de vie (esprit) ? « (</a:t>
            </a:r>
            <a:r>
              <a:rPr lang="en-US" sz="2400" dirty="0" err="1">
                <a:solidFill>
                  <a:srgbClr val="FFFFFF"/>
                </a:solidFill>
              </a:rPr>
              <a:t>Mais</a:t>
            </a:r>
            <a:r>
              <a:rPr lang="en-US" sz="2400" dirty="0">
                <a:solidFill>
                  <a:srgbClr val="FFFFFF"/>
                </a:solidFill>
              </a:rPr>
              <a:t> </a:t>
            </a:r>
            <a:r>
              <a:rPr lang="en-US" sz="2400" dirty="0" err="1">
                <a:solidFill>
                  <a:srgbClr val="FFFFFF"/>
                </a:solidFill>
              </a:rPr>
              <a:t>souviens-toi</a:t>
            </a:r>
            <a:r>
              <a:rPr lang="en-US" sz="2400" dirty="0">
                <a:solidFill>
                  <a:srgbClr val="FFFFFF"/>
                </a:solidFill>
              </a:rPr>
              <a:t> de ton </a:t>
            </a:r>
            <a:r>
              <a:rPr lang="en-US" sz="2400" dirty="0" err="1">
                <a:solidFill>
                  <a:srgbClr val="FFFFFF"/>
                </a:solidFill>
              </a:rPr>
              <a:t>créateur</a:t>
            </a:r>
            <a:r>
              <a:rPr lang="en-US" sz="2400" dirty="0">
                <a:solidFill>
                  <a:srgbClr val="FFFFFF"/>
                </a:solidFill>
              </a:rPr>
              <a:t>…) </a:t>
            </a:r>
            <a:r>
              <a:rPr lang="en-US" sz="2400" dirty="0" err="1">
                <a:solidFill>
                  <a:srgbClr val="FFFFFF"/>
                </a:solidFill>
              </a:rPr>
              <a:t>avant</a:t>
            </a:r>
            <a:r>
              <a:rPr lang="en-US" sz="2400" dirty="0">
                <a:solidFill>
                  <a:srgbClr val="FFFFFF"/>
                </a:solidFill>
              </a:rPr>
              <a:t> que la </a:t>
            </a:r>
            <a:r>
              <a:rPr lang="en-US" sz="2400" dirty="0" err="1">
                <a:solidFill>
                  <a:srgbClr val="FFFFFF"/>
                </a:solidFill>
              </a:rPr>
              <a:t>poussière</a:t>
            </a:r>
            <a:r>
              <a:rPr lang="en-US" sz="2400" dirty="0">
                <a:solidFill>
                  <a:srgbClr val="FFFFFF"/>
                </a:solidFill>
              </a:rPr>
              <a:t> </a:t>
            </a:r>
            <a:r>
              <a:rPr lang="en-US" sz="2400" dirty="0" err="1">
                <a:solidFill>
                  <a:srgbClr val="FFFFFF"/>
                </a:solidFill>
              </a:rPr>
              <a:t>retourne</a:t>
            </a:r>
            <a:r>
              <a:rPr lang="en-US" sz="2400" dirty="0">
                <a:solidFill>
                  <a:srgbClr val="FFFFFF"/>
                </a:solidFill>
              </a:rPr>
              <a:t> </a:t>
            </a:r>
            <a:r>
              <a:rPr lang="en-US" sz="2400" dirty="0" err="1">
                <a:solidFill>
                  <a:srgbClr val="FFFFFF"/>
                </a:solidFill>
              </a:rPr>
              <a:t>à</a:t>
            </a:r>
            <a:r>
              <a:rPr lang="en-US" sz="2400" dirty="0">
                <a:solidFill>
                  <a:srgbClr val="FFFFFF"/>
                </a:solidFill>
              </a:rPr>
              <a:t> la </a:t>
            </a:r>
            <a:r>
              <a:rPr lang="en-US" sz="2400" dirty="0" err="1">
                <a:solidFill>
                  <a:srgbClr val="FFFFFF"/>
                </a:solidFill>
              </a:rPr>
              <a:t>terre</a:t>
            </a:r>
            <a:r>
              <a:rPr lang="en-US" sz="2400" dirty="0">
                <a:solidFill>
                  <a:srgbClr val="FFFFFF"/>
                </a:solidFill>
              </a:rPr>
              <a:t>, </a:t>
            </a:r>
            <a:r>
              <a:rPr lang="en-US" sz="2400" dirty="0" err="1">
                <a:solidFill>
                  <a:srgbClr val="FFFFFF"/>
                </a:solidFill>
              </a:rPr>
              <a:t>comme</a:t>
            </a:r>
            <a:r>
              <a:rPr lang="en-US" sz="2400" dirty="0">
                <a:solidFill>
                  <a:srgbClr val="FFFFFF"/>
                </a:solidFill>
              </a:rPr>
              <a:t> </a:t>
            </a:r>
            <a:r>
              <a:rPr lang="en-US" sz="2400" dirty="0" err="1">
                <a:solidFill>
                  <a:srgbClr val="FFFFFF"/>
                </a:solidFill>
              </a:rPr>
              <a:t>elle</a:t>
            </a:r>
            <a:r>
              <a:rPr lang="en-US" sz="2400" dirty="0">
                <a:solidFill>
                  <a:srgbClr val="FFFFFF"/>
                </a:solidFill>
              </a:rPr>
              <a:t> y </a:t>
            </a:r>
            <a:r>
              <a:rPr lang="en-US" sz="2400" dirty="0" err="1">
                <a:solidFill>
                  <a:srgbClr val="FFFFFF"/>
                </a:solidFill>
              </a:rPr>
              <a:t>était</a:t>
            </a:r>
            <a:r>
              <a:rPr lang="en-US" sz="2400" dirty="0">
                <a:solidFill>
                  <a:srgbClr val="FFFFFF"/>
                </a:solidFill>
              </a:rPr>
              <a:t>, et que </a:t>
            </a:r>
            <a:r>
              <a:rPr lang="en-US" sz="2400" dirty="0" err="1">
                <a:solidFill>
                  <a:srgbClr val="FFFFFF"/>
                </a:solidFill>
              </a:rPr>
              <a:t>l’esprit</a:t>
            </a:r>
            <a:r>
              <a:rPr lang="en-US" sz="2400" dirty="0">
                <a:solidFill>
                  <a:srgbClr val="FFFFFF"/>
                </a:solidFill>
              </a:rPr>
              <a:t> </a:t>
            </a:r>
            <a:r>
              <a:rPr lang="en-US" sz="2400" dirty="0" err="1">
                <a:solidFill>
                  <a:srgbClr val="FFFFFF"/>
                </a:solidFill>
              </a:rPr>
              <a:t>retourne</a:t>
            </a:r>
            <a:r>
              <a:rPr lang="en-US" sz="2400" dirty="0">
                <a:solidFill>
                  <a:srgbClr val="FFFFFF"/>
                </a:solidFill>
              </a:rPr>
              <a:t> </a:t>
            </a:r>
            <a:r>
              <a:rPr lang="en-US" sz="2400" dirty="0" err="1">
                <a:solidFill>
                  <a:srgbClr val="FFFFFF"/>
                </a:solidFill>
              </a:rPr>
              <a:t>à</a:t>
            </a:r>
            <a:r>
              <a:rPr lang="en-US" sz="2400" dirty="0">
                <a:solidFill>
                  <a:srgbClr val="FFFFFF"/>
                </a:solidFill>
              </a:rPr>
              <a:t> </a:t>
            </a:r>
            <a:r>
              <a:rPr lang="en-US" sz="2400" dirty="0" err="1">
                <a:solidFill>
                  <a:srgbClr val="FFFFFF"/>
                </a:solidFill>
              </a:rPr>
              <a:t>Dieu</a:t>
            </a:r>
            <a:r>
              <a:rPr lang="en-US" sz="2400" dirty="0">
                <a:solidFill>
                  <a:srgbClr val="FFFFFF"/>
                </a:solidFill>
              </a:rPr>
              <a:t> qui </a:t>
            </a:r>
            <a:r>
              <a:rPr lang="en-US" sz="2400" dirty="0" err="1">
                <a:solidFill>
                  <a:srgbClr val="FFFFFF"/>
                </a:solidFill>
              </a:rPr>
              <a:t>l’a</a:t>
            </a:r>
            <a:r>
              <a:rPr lang="en-US" sz="2400" dirty="0">
                <a:solidFill>
                  <a:srgbClr val="FFFFFF"/>
                </a:solidFill>
              </a:rPr>
              <a:t> </a:t>
            </a:r>
            <a:r>
              <a:rPr lang="en-US" sz="2400" dirty="0" err="1">
                <a:solidFill>
                  <a:srgbClr val="FFFFFF"/>
                </a:solidFill>
              </a:rPr>
              <a:t>donné</a:t>
            </a:r>
            <a:r>
              <a:rPr lang="en-US" sz="2400" dirty="0">
                <a:solidFill>
                  <a:srgbClr val="FFFFFF"/>
                </a:solidFill>
              </a:rPr>
              <a:t>. » (</a:t>
            </a:r>
            <a:r>
              <a:rPr lang="en-US" sz="2400" dirty="0" err="1">
                <a:solidFill>
                  <a:srgbClr val="FFFFFF"/>
                </a:solidFill>
              </a:rPr>
              <a:t>Ecclésiaste</a:t>
            </a:r>
            <a:r>
              <a:rPr lang="en-US" sz="2400" dirty="0">
                <a:solidFill>
                  <a:srgbClr val="FFFFFF"/>
                </a:solidFill>
              </a:rPr>
              <a:t> 12 : 7) </a:t>
            </a:r>
            <a:endParaRPr lang="en-US" sz="2400" dirty="0" smtClean="0">
              <a:solidFill>
                <a:srgbClr val="FFFFFF"/>
              </a:solidFill>
            </a:endParaRPr>
          </a:p>
          <a:p>
            <a:pPr algn="just"/>
            <a:r>
              <a:rPr lang="en-US" sz="2400" dirty="0" err="1" smtClean="0">
                <a:solidFill>
                  <a:srgbClr val="FFFFFF"/>
                </a:solidFill>
              </a:rPr>
              <a:t>Quand</a:t>
            </a:r>
            <a:r>
              <a:rPr lang="en-US" sz="2400" dirty="0" smtClean="0">
                <a:solidFill>
                  <a:srgbClr val="FFFFFF"/>
                </a:solidFill>
              </a:rPr>
              <a:t> </a:t>
            </a:r>
            <a:r>
              <a:rPr lang="en-US" sz="2400" dirty="0" err="1">
                <a:solidFill>
                  <a:srgbClr val="FFFFFF"/>
                </a:solidFill>
              </a:rPr>
              <a:t>quelqu’un</a:t>
            </a:r>
            <a:r>
              <a:rPr lang="en-US" sz="2400" dirty="0">
                <a:solidFill>
                  <a:srgbClr val="FFFFFF"/>
                </a:solidFill>
              </a:rPr>
              <a:t> </a:t>
            </a:r>
            <a:r>
              <a:rPr lang="en-US" sz="2400" dirty="0" err="1">
                <a:solidFill>
                  <a:srgbClr val="FFFFFF"/>
                </a:solidFill>
              </a:rPr>
              <a:t>meurt</a:t>
            </a:r>
            <a:r>
              <a:rPr lang="en-US" sz="2400" dirty="0">
                <a:solidFill>
                  <a:srgbClr val="FFFFFF"/>
                </a:solidFill>
              </a:rPr>
              <a:t>, </a:t>
            </a:r>
            <a:r>
              <a:rPr lang="en-US" sz="2400" dirty="0" err="1">
                <a:solidFill>
                  <a:srgbClr val="FFFFFF"/>
                </a:solidFill>
              </a:rPr>
              <a:t>l’esprit</a:t>
            </a:r>
            <a:r>
              <a:rPr lang="en-US" sz="2400" dirty="0">
                <a:solidFill>
                  <a:srgbClr val="FFFFFF"/>
                </a:solidFill>
              </a:rPr>
              <a:t> (</a:t>
            </a:r>
            <a:r>
              <a:rPr lang="en-US" sz="2400" dirty="0" err="1">
                <a:solidFill>
                  <a:srgbClr val="FFFFFF"/>
                </a:solidFill>
              </a:rPr>
              <a:t>souffle</a:t>
            </a:r>
            <a:r>
              <a:rPr lang="en-US" sz="2400" dirty="0">
                <a:solidFill>
                  <a:srgbClr val="FFFFFF"/>
                </a:solidFill>
              </a:rPr>
              <a:t> de vie) </a:t>
            </a:r>
            <a:r>
              <a:rPr lang="en-US" sz="2400" dirty="0" err="1">
                <a:solidFill>
                  <a:srgbClr val="FFFFFF"/>
                </a:solidFill>
              </a:rPr>
              <a:t>retourne</a:t>
            </a:r>
            <a:r>
              <a:rPr lang="en-US" sz="2400" dirty="0">
                <a:solidFill>
                  <a:srgbClr val="FFFFFF"/>
                </a:solidFill>
              </a:rPr>
              <a:t> </a:t>
            </a:r>
            <a:r>
              <a:rPr lang="en-US" sz="2400" dirty="0" err="1">
                <a:solidFill>
                  <a:srgbClr val="FFFFFF"/>
                </a:solidFill>
              </a:rPr>
              <a:t>à</a:t>
            </a:r>
            <a:r>
              <a:rPr lang="en-US" sz="2400" dirty="0">
                <a:solidFill>
                  <a:srgbClr val="FFFFFF"/>
                </a:solidFill>
              </a:rPr>
              <a:t> </a:t>
            </a:r>
            <a:r>
              <a:rPr lang="en-US" sz="2400" dirty="0" err="1">
                <a:solidFill>
                  <a:srgbClr val="FFFFFF"/>
                </a:solidFill>
              </a:rPr>
              <a:t>Dieu</a:t>
            </a:r>
            <a:r>
              <a:rPr lang="en-US" sz="2400" dirty="0">
                <a:solidFill>
                  <a:srgbClr val="FFFFFF"/>
                </a:solidFill>
              </a:rPr>
              <a:t> et le corps (</a:t>
            </a:r>
            <a:r>
              <a:rPr lang="en-US" sz="2400" dirty="0" err="1">
                <a:solidFill>
                  <a:srgbClr val="FFFFFF"/>
                </a:solidFill>
              </a:rPr>
              <a:t>poussière</a:t>
            </a:r>
            <a:r>
              <a:rPr lang="en-US" sz="2400" dirty="0">
                <a:solidFill>
                  <a:srgbClr val="FFFFFF"/>
                </a:solidFill>
              </a:rPr>
              <a:t>) </a:t>
            </a:r>
            <a:r>
              <a:rPr lang="en-US" sz="2400" dirty="0" err="1">
                <a:solidFill>
                  <a:srgbClr val="FFFFFF"/>
                </a:solidFill>
              </a:rPr>
              <a:t>retourne</a:t>
            </a:r>
            <a:r>
              <a:rPr lang="en-US" sz="2400" dirty="0">
                <a:solidFill>
                  <a:srgbClr val="FFFFFF"/>
                </a:solidFill>
              </a:rPr>
              <a:t> </a:t>
            </a:r>
            <a:r>
              <a:rPr lang="en-US" sz="2400" dirty="0" err="1">
                <a:solidFill>
                  <a:srgbClr val="FFFFFF"/>
                </a:solidFill>
              </a:rPr>
              <a:t>à</a:t>
            </a:r>
            <a:r>
              <a:rPr lang="en-US" sz="2400" dirty="0">
                <a:solidFill>
                  <a:srgbClr val="FFFFFF"/>
                </a:solidFill>
              </a:rPr>
              <a:t> la </a:t>
            </a:r>
            <a:r>
              <a:rPr lang="en-US" sz="2400" dirty="0" err="1">
                <a:solidFill>
                  <a:srgbClr val="FFFFFF"/>
                </a:solidFill>
              </a:rPr>
              <a:t>terre</a:t>
            </a:r>
            <a:r>
              <a:rPr lang="en-US" sz="2400" dirty="0">
                <a:solidFill>
                  <a:srgbClr val="FFFFFF"/>
                </a:solidFill>
              </a:rPr>
              <a:t>. </a:t>
            </a:r>
            <a:r>
              <a:rPr lang="en-US" sz="2400" dirty="0" err="1">
                <a:solidFill>
                  <a:srgbClr val="FFFFFF"/>
                </a:solidFill>
              </a:rPr>
              <a:t>C’est</a:t>
            </a:r>
            <a:r>
              <a:rPr lang="en-US" sz="2400" dirty="0">
                <a:solidFill>
                  <a:srgbClr val="FFFFFF"/>
                </a:solidFill>
              </a:rPr>
              <a:t> </a:t>
            </a:r>
            <a:r>
              <a:rPr lang="en-US" sz="2400" dirty="0" err="1">
                <a:solidFill>
                  <a:srgbClr val="FFFFFF"/>
                </a:solidFill>
              </a:rPr>
              <a:t>pourquoi</a:t>
            </a:r>
            <a:r>
              <a:rPr lang="en-US" sz="2400" dirty="0">
                <a:solidFill>
                  <a:srgbClr val="FFFFFF"/>
                </a:solidFill>
              </a:rPr>
              <a:t> la Bible </a:t>
            </a:r>
            <a:r>
              <a:rPr lang="en-US" sz="2400" dirty="0" err="1">
                <a:solidFill>
                  <a:srgbClr val="FFFFFF"/>
                </a:solidFill>
              </a:rPr>
              <a:t>dit</a:t>
            </a:r>
            <a:r>
              <a:rPr lang="en-US" sz="2400" dirty="0">
                <a:solidFill>
                  <a:srgbClr val="FFFFFF"/>
                </a:solidFill>
              </a:rPr>
              <a:t> : « Les </a:t>
            </a:r>
            <a:r>
              <a:rPr lang="en-US" sz="2400" dirty="0" err="1">
                <a:solidFill>
                  <a:srgbClr val="FFFFFF"/>
                </a:solidFill>
              </a:rPr>
              <a:t>vivants</a:t>
            </a:r>
            <a:r>
              <a:rPr lang="en-US" sz="2400" dirty="0">
                <a:solidFill>
                  <a:srgbClr val="FFFFFF"/>
                </a:solidFill>
              </a:rPr>
              <a:t>, </a:t>
            </a:r>
            <a:r>
              <a:rPr lang="en-US" sz="2400" dirty="0" err="1">
                <a:solidFill>
                  <a:srgbClr val="FFFFFF"/>
                </a:solidFill>
              </a:rPr>
              <a:t>en</a:t>
            </a:r>
            <a:r>
              <a:rPr lang="en-US" sz="2400" dirty="0">
                <a:solidFill>
                  <a:srgbClr val="FFFFFF"/>
                </a:solidFill>
              </a:rPr>
              <a:t> </a:t>
            </a:r>
            <a:r>
              <a:rPr lang="en-US" sz="2400" dirty="0" err="1">
                <a:solidFill>
                  <a:srgbClr val="FFFFFF"/>
                </a:solidFill>
              </a:rPr>
              <a:t>effet</a:t>
            </a:r>
            <a:r>
              <a:rPr lang="en-US" sz="2400" dirty="0">
                <a:solidFill>
                  <a:srgbClr val="FFFFFF"/>
                </a:solidFill>
              </a:rPr>
              <a:t>, </a:t>
            </a:r>
            <a:r>
              <a:rPr lang="en-US" sz="2400" dirty="0" err="1">
                <a:solidFill>
                  <a:srgbClr val="FFFFFF"/>
                </a:solidFill>
              </a:rPr>
              <a:t>savent</a:t>
            </a:r>
            <a:r>
              <a:rPr lang="en-US" sz="2400" dirty="0">
                <a:solidFill>
                  <a:srgbClr val="FFFFFF"/>
                </a:solidFill>
              </a:rPr>
              <a:t> </a:t>
            </a:r>
            <a:r>
              <a:rPr lang="en-US" sz="2400" dirty="0" err="1">
                <a:solidFill>
                  <a:srgbClr val="FFFFFF"/>
                </a:solidFill>
              </a:rPr>
              <a:t>qu’ils</a:t>
            </a:r>
            <a:r>
              <a:rPr lang="en-US" sz="2400" dirty="0">
                <a:solidFill>
                  <a:srgbClr val="FFFFFF"/>
                </a:solidFill>
              </a:rPr>
              <a:t> </a:t>
            </a:r>
            <a:r>
              <a:rPr lang="en-US" sz="2400" dirty="0" err="1">
                <a:solidFill>
                  <a:srgbClr val="FFFFFF"/>
                </a:solidFill>
              </a:rPr>
              <a:t>mourront</a:t>
            </a:r>
            <a:r>
              <a:rPr lang="en-US" sz="2400" dirty="0">
                <a:solidFill>
                  <a:srgbClr val="FFFFFF"/>
                </a:solidFill>
              </a:rPr>
              <a:t> ; </a:t>
            </a:r>
            <a:r>
              <a:rPr lang="en-US" sz="2400" dirty="0" err="1">
                <a:solidFill>
                  <a:srgbClr val="FFFFFF"/>
                </a:solidFill>
              </a:rPr>
              <a:t>mais</a:t>
            </a:r>
            <a:r>
              <a:rPr lang="en-US" sz="2400" dirty="0">
                <a:solidFill>
                  <a:srgbClr val="FFFFFF"/>
                </a:solidFill>
              </a:rPr>
              <a:t> les </a:t>
            </a:r>
            <a:r>
              <a:rPr lang="en-US" sz="2400" dirty="0" err="1">
                <a:solidFill>
                  <a:srgbClr val="FFFFFF"/>
                </a:solidFill>
              </a:rPr>
              <a:t>morts</a:t>
            </a:r>
            <a:r>
              <a:rPr lang="en-US" sz="2400" dirty="0">
                <a:solidFill>
                  <a:srgbClr val="FFFFFF"/>
                </a:solidFill>
              </a:rPr>
              <a:t> ne </a:t>
            </a:r>
            <a:r>
              <a:rPr lang="en-US" sz="2400" dirty="0" err="1">
                <a:solidFill>
                  <a:srgbClr val="FFFFFF"/>
                </a:solidFill>
              </a:rPr>
              <a:t>savent</a:t>
            </a:r>
            <a:r>
              <a:rPr lang="en-US" sz="2400" dirty="0">
                <a:solidFill>
                  <a:srgbClr val="FFFFFF"/>
                </a:solidFill>
              </a:rPr>
              <a:t> </a:t>
            </a:r>
            <a:r>
              <a:rPr lang="en-US" sz="2400" dirty="0" err="1">
                <a:solidFill>
                  <a:srgbClr val="FFFFFF"/>
                </a:solidFill>
              </a:rPr>
              <a:t>rien</a:t>
            </a:r>
            <a:r>
              <a:rPr lang="en-US" sz="2400" dirty="0">
                <a:solidFill>
                  <a:srgbClr val="FFFFFF"/>
                </a:solidFill>
              </a:rPr>
              <a:t>, et </a:t>
            </a:r>
            <a:r>
              <a:rPr lang="en-US" sz="2400" dirty="0" err="1">
                <a:solidFill>
                  <a:srgbClr val="FFFFFF"/>
                </a:solidFill>
              </a:rPr>
              <a:t>il</a:t>
            </a:r>
            <a:r>
              <a:rPr lang="en-US" sz="2400" dirty="0">
                <a:solidFill>
                  <a:srgbClr val="FFFFFF"/>
                </a:solidFill>
              </a:rPr>
              <a:t> </a:t>
            </a:r>
            <a:r>
              <a:rPr lang="en-US" sz="2400" dirty="0" err="1">
                <a:solidFill>
                  <a:srgbClr val="FFFFFF"/>
                </a:solidFill>
              </a:rPr>
              <a:t>n’y</a:t>
            </a:r>
            <a:r>
              <a:rPr lang="en-US" sz="2400" dirty="0">
                <a:solidFill>
                  <a:srgbClr val="FFFFFF"/>
                </a:solidFill>
              </a:rPr>
              <a:t> a pour </a:t>
            </a:r>
            <a:r>
              <a:rPr lang="en-US" sz="2400" dirty="0" err="1">
                <a:solidFill>
                  <a:srgbClr val="FFFFFF"/>
                </a:solidFill>
              </a:rPr>
              <a:t>eux</a:t>
            </a:r>
            <a:r>
              <a:rPr lang="en-US" sz="2400" dirty="0">
                <a:solidFill>
                  <a:srgbClr val="FFFFFF"/>
                </a:solidFill>
              </a:rPr>
              <a:t> plus de </a:t>
            </a:r>
            <a:r>
              <a:rPr lang="en-US" sz="2400" dirty="0" err="1">
                <a:solidFill>
                  <a:srgbClr val="FFFFFF"/>
                </a:solidFill>
              </a:rPr>
              <a:t>salaire</a:t>
            </a:r>
            <a:r>
              <a:rPr lang="en-US" sz="2400" dirty="0">
                <a:solidFill>
                  <a:srgbClr val="FFFFFF"/>
                </a:solidFill>
              </a:rPr>
              <a:t>, </a:t>
            </a:r>
            <a:r>
              <a:rPr lang="en-US" sz="2400" dirty="0" err="1">
                <a:solidFill>
                  <a:srgbClr val="FFFFFF"/>
                </a:solidFill>
              </a:rPr>
              <a:t>puisque</a:t>
            </a:r>
            <a:r>
              <a:rPr lang="en-US" sz="2400" dirty="0">
                <a:solidFill>
                  <a:srgbClr val="FFFFFF"/>
                </a:solidFill>
              </a:rPr>
              <a:t> </a:t>
            </a:r>
            <a:r>
              <a:rPr lang="en-US" sz="2400" dirty="0" err="1">
                <a:solidFill>
                  <a:srgbClr val="FFFFFF"/>
                </a:solidFill>
              </a:rPr>
              <a:t>leur</a:t>
            </a:r>
            <a:r>
              <a:rPr lang="en-US" sz="2400" dirty="0">
                <a:solidFill>
                  <a:srgbClr val="FFFFFF"/>
                </a:solidFill>
              </a:rPr>
              <a:t> </a:t>
            </a:r>
            <a:r>
              <a:rPr lang="en-US" sz="2400" dirty="0" err="1">
                <a:solidFill>
                  <a:srgbClr val="FFFFFF"/>
                </a:solidFill>
              </a:rPr>
              <a:t>mémoire</a:t>
            </a:r>
            <a:r>
              <a:rPr lang="en-US" sz="2400" dirty="0">
                <a:solidFill>
                  <a:srgbClr val="FFFFFF"/>
                </a:solidFill>
              </a:rPr>
              <a:t> </a:t>
            </a:r>
            <a:r>
              <a:rPr lang="en-US" sz="2400" dirty="0" err="1">
                <a:solidFill>
                  <a:srgbClr val="FFFFFF"/>
                </a:solidFill>
              </a:rPr>
              <a:t>est</a:t>
            </a:r>
            <a:r>
              <a:rPr lang="en-US" sz="2400" dirty="0">
                <a:solidFill>
                  <a:srgbClr val="FFFFFF"/>
                </a:solidFill>
              </a:rPr>
              <a:t> </a:t>
            </a:r>
            <a:r>
              <a:rPr lang="en-US" sz="2400" dirty="0" err="1">
                <a:solidFill>
                  <a:srgbClr val="FFFFFF"/>
                </a:solidFill>
              </a:rPr>
              <a:t>oubliée</a:t>
            </a:r>
            <a:r>
              <a:rPr lang="en-US" sz="2400" dirty="0">
                <a:solidFill>
                  <a:srgbClr val="FFFFFF"/>
                </a:solidFill>
              </a:rPr>
              <a:t>. » (</a:t>
            </a:r>
            <a:r>
              <a:rPr lang="en-US" sz="2400" dirty="0" err="1">
                <a:solidFill>
                  <a:srgbClr val="FFFFFF"/>
                </a:solidFill>
              </a:rPr>
              <a:t>Écclésiaste</a:t>
            </a:r>
            <a:r>
              <a:rPr lang="en-US" sz="2400" dirty="0">
                <a:solidFill>
                  <a:srgbClr val="FFFFFF"/>
                </a:solidFill>
              </a:rPr>
              <a:t> 9 : 4</a:t>
            </a:r>
            <a:r>
              <a:rPr lang="en-US" sz="2400" dirty="0" smtClean="0">
                <a:solidFill>
                  <a:srgbClr val="FFFFFF"/>
                </a:solidFill>
              </a:rPr>
              <a:t>).</a:t>
            </a:r>
          </a:p>
          <a:p>
            <a:pPr algn="just"/>
            <a:endParaRPr lang="en-US" sz="2400" dirty="0">
              <a:solidFill>
                <a:srgbClr val="FFFFFF"/>
              </a:solidFill>
            </a:endParaRPr>
          </a:p>
        </p:txBody>
      </p:sp>
      <p:sp>
        <p:nvSpPr>
          <p:cNvPr id="7" name="Marcador de pie de página 3"/>
          <p:cNvSpPr>
            <a:spLocks noGrp="1"/>
          </p:cNvSpPr>
          <p:nvPr>
            <p:ph type="ftr" sz="quarter" idx="11"/>
          </p:nvPr>
        </p:nvSpPr>
        <p:spPr>
          <a:xfrm>
            <a:off x="5099587" y="6403390"/>
            <a:ext cx="2895600" cy="365125"/>
          </a:xfrm>
        </p:spPr>
        <p:txBody>
          <a:bodyPr/>
          <a:lstStyle/>
          <a:p>
            <a:pPr algn="r"/>
            <a:r>
              <a:rPr lang="en-US" dirty="0" smtClean="0">
                <a:solidFill>
                  <a:srgbClr val="FFFFFF"/>
                </a:solidFill>
              </a:rPr>
              <a:t>Il </a:t>
            </a:r>
            <a:r>
              <a:rPr lang="en-US" dirty="0" err="1" smtClean="0">
                <a:solidFill>
                  <a:srgbClr val="FFFFFF"/>
                </a:solidFill>
              </a:rPr>
              <a:t>ya</a:t>
            </a:r>
            <a:r>
              <a:rPr lang="en-US" dirty="0" smtClean="0">
                <a:solidFill>
                  <a:srgbClr val="FFFFFF"/>
                </a:solidFill>
              </a:rPr>
              <a:t> des </a:t>
            </a:r>
            <a:r>
              <a:rPr lang="en-US" dirty="0" err="1" smtClean="0">
                <a:solidFill>
                  <a:srgbClr val="FFFFFF"/>
                </a:solidFill>
              </a:rPr>
              <a:t>réponses</a:t>
            </a:r>
            <a:r>
              <a:rPr lang="en-US" dirty="0" smtClean="0">
                <a:solidFill>
                  <a:srgbClr val="FFFFFF"/>
                </a:solidFill>
              </a:rPr>
              <a:t> !</a:t>
            </a:r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43184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385086"/>
            <a:ext cx="8229600" cy="1143000"/>
          </a:xfrm>
        </p:spPr>
        <p:txBody>
          <a:bodyPr/>
          <a:lstStyle/>
          <a:p>
            <a:r>
              <a:rPr lang="en-US" dirty="0">
                <a:solidFill>
                  <a:srgbClr val="FFFFFF"/>
                </a:solidFill>
              </a:rPr>
              <a:t>Concept </a:t>
            </a:r>
            <a:r>
              <a:rPr lang="en-US" dirty="0" err="1">
                <a:solidFill>
                  <a:srgbClr val="FFFFFF"/>
                </a:solidFill>
              </a:rPr>
              <a:t>biblique</a:t>
            </a:r>
            <a:r>
              <a:rPr lang="en-US" dirty="0">
                <a:solidFill>
                  <a:srgbClr val="FFFFFF"/>
                </a:solidFill>
              </a:rPr>
              <a:t> de la mort</a:t>
            </a:r>
            <a:endParaRPr lang="en-US" dirty="0">
              <a:solidFill>
                <a:srgbClr val="FFFFFF"/>
              </a:solidFill>
            </a:endParaRPr>
          </a:p>
        </p:txBody>
      </p:sp>
      <p:graphicFrame>
        <p:nvGraphicFramePr>
          <p:cNvPr id="6" name="Marcador de contenido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43925836"/>
              </p:ext>
            </p:extLst>
          </p:nvPr>
        </p:nvGraphicFramePr>
        <p:xfrm>
          <a:off x="457200" y="1006542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Marcador de pie de página 3"/>
          <p:cNvSpPr>
            <a:spLocks noGrp="1"/>
          </p:cNvSpPr>
          <p:nvPr>
            <p:ph type="ftr" sz="quarter" idx="11"/>
          </p:nvPr>
        </p:nvSpPr>
        <p:spPr>
          <a:xfrm>
            <a:off x="5099587" y="6403390"/>
            <a:ext cx="2895600" cy="365125"/>
          </a:xfrm>
        </p:spPr>
        <p:txBody>
          <a:bodyPr/>
          <a:lstStyle/>
          <a:p>
            <a:pPr algn="r"/>
            <a:r>
              <a:rPr lang="en-US" dirty="0" smtClean="0">
                <a:solidFill>
                  <a:srgbClr val="FFFFFF"/>
                </a:solidFill>
              </a:rPr>
              <a:t>Il </a:t>
            </a:r>
            <a:r>
              <a:rPr lang="en-US" dirty="0" err="1" smtClean="0">
                <a:solidFill>
                  <a:srgbClr val="FFFFFF"/>
                </a:solidFill>
              </a:rPr>
              <a:t>ya</a:t>
            </a:r>
            <a:r>
              <a:rPr lang="en-US" dirty="0" smtClean="0">
                <a:solidFill>
                  <a:srgbClr val="FFFFFF"/>
                </a:solidFill>
              </a:rPr>
              <a:t> des </a:t>
            </a:r>
            <a:r>
              <a:rPr lang="en-US" dirty="0" err="1" smtClean="0">
                <a:solidFill>
                  <a:srgbClr val="FFFFFF"/>
                </a:solidFill>
              </a:rPr>
              <a:t>réponses</a:t>
            </a:r>
            <a:r>
              <a:rPr lang="en-US" dirty="0" smtClean="0">
                <a:solidFill>
                  <a:srgbClr val="FFFFFF"/>
                </a:solidFill>
              </a:rPr>
              <a:t> !</a:t>
            </a:r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18950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FFFF"/>
                </a:solidFill>
              </a:rPr>
              <a:t>La Bible et </a:t>
            </a:r>
            <a:r>
              <a:rPr lang="en-US" dirty="0" err="1">
                <a:solidFill>
                  <a:srgbClr val="FFFFFF"/>
                </a:solidFill>
              </a:rPr>
              <a:t>l'immortalité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" name="Marcador de contenido 1"/>
          <p:cNvSpPr>
            <a:spLocks noGrp="1"/>
          </p:cNvSpPr>
          <p:nvPr>
            <p:ph idx="1"/>
          </p:nvPr>
        </p:nvSpPr>
        <p:spPr>
          <a:xfrm>
            <a:off x="304800" y="1489752"/>
            <a:ext cx="8481848" cy="4525963"/>
          </a:xfrm>
        </p:spPr>
        <p:txBody>
          <a:bodyPr>
            <a:noAutofit/>
          </a:bodyPr>
          <a:lstStyle/>
          <a:p>
            <a:pPr algn="just"/>
            <a:r>
              <a:rPr lang="en-US" sz="2300" dirty="0" err="1">
                <a:solidFill>
                  <a:srgbClr val="FFFFFF"/>
                </a:solidFill>
              </a:rPr>
              <a:t>Selon</a:t>
            </a:r>
            <a:r>
              <a:rPr lang="en-US" sz="2300" dirty="0">
                <a:solidFill>
                  <a:srgbClr val="FFFFFF"/>
                </a:solidFill>
              </a:rPr>
              <a:t> la Bible, </a:t>
            </a:r>
            <a:r>
              <a:rPr lang="en-US" sz="2300" dirty="0" err="1">
                <a:solidFill>
                  <a:srgbClr val="FFFFFF"/>
                </a:solidFill>
              </a:rPr>
              <a:t>seul</a:t>
            </a:r>
            <a:r>
              <a:rPr lang="en-US" sz="2300" dirty="0">
                <a:solidFill>
                  <a:srgbClr val="FFFFFF"/>
                </a:solidFill>
              </a:rPr>
              <a:t> </a:t>
            </a:r>
            <a:r>
              <a:rPr lang="en-US" sz="2300" dirty="0" err="1">
                <a:solidFill>
                  <a:srgbClr val="FFFFFF"/>
                </a:solidFill>
              </a:rPr>
              <a:t>Dieu</a:t>
            </a:r>
            <a:r>
              <a:rPr lang="en-US" sz="2300" dirty="0">
                <a:solidFill>
                  <a:srgbClr val="FFFFFF"/>
                </a:solidFill>
              </a:rPr>
              <a:t> </a:t>
            </a:r>
            <a:r>
              <a:rPr lang="en-US" sz="2300" dirty="0" err="1">
                <a:solidFill>
                  <a:srgbClr val="FFFFFF"/>
                </a:solidFill>
              </a:rPr>
              <a:t>est</a:t>
            </a:r>
            <a:r>
              <a:rPr lang="en-US" sz="2300" dirty="0">
                <a:solidFill>
                  <a:srgbClr val="FFFFFF"/>
                </a:solidFill>
              </a:rPr>
              <a:t> </a:t>
            </a:r>
            <a:r>
              <a:rPr lang="en-US" sz="2300" dirty="0" err="1">
                <a:solidFill>
                  <a:srgbClr val="FFFFFF"/>
                </a:solidFill>
              </a:rPr>
              <a:t>immortel</a:t>
            </a:r>
            <a:r>
              <a:rPr lang="en-US" sz="2300" dirty="0">
                <a:solidFill>
                  <a:srgbClr val="FFFFFF"/>
                </a:solidFill>
              </a:rPr>
              <a:t> : « (…) le </a:t>
            </a:r>
            <a:r>
              <a:rPr lang="en-US" sz="2300" dirty="0" err="1">
                <a:solidFill>
                  <a:srgbClr val="FFFFFF"/>
                </a:solidFill>
              </a:rPr>
              <a:t>bienheureux</a:t>
            </a:r>
            <a:r>
              <a:rPr lang="en-US" sz="2300" dirty="0">
                <a:solidFill>
                  <a:srgbClr val="FFFFFF"/>
                </a:solidFill>
              </a:rPr>
              <a:t> et </a:t>
            </a:r>
            <a:r>
              <a:rPr lang="en-US" sz="2300" dirty="0" err="1">
                <a:solidFill>
                  <a:srgbClr val="FFFFFF"/>
                </a:solidFill>
              </a:rPr>
              <a:t>seul</a:t>
            </a:r>
            <a:r>
              <a:rPr lang="en-US" sz="2300" dirty="0">
                <a:solidFill>
                  <a:srgbClr val="FFFFFF"/>
                </a:solidFill>
              </a:rPr>
              <a:t> </a:t>
            </a:r>
            <a:r>
              <a:rPr lang="en-US" sz="2300" dirty="0" err="1">
                <a:solidFill>
                  <a:srgbClr val="FFFFFF"/>
                </a:solidFill>
              </a:rPr>
              <a:t>souverain</a:t>
            </a:r>
            <a:r>
              <a:rPr lang="en-US" sz="2300" dirty="0">
                <a:solidFill>
                  <a:srgbClr val="FFFFFF"/>
                </a:solidFill>
              </a:rPr>
              <a:t>, le </a:t>
            </a:r>
            <a:r>
              <a:rPr lang="en-US" sz="2300" dirty="0" err="1">
                <a:solidFill>
                  <a:srgbClr val="FFFFFF"/>
                </a:solidFill>
              </a:rPr>
              <a:t>Roi</a:t>
            </a:r>
            <a:r>
              <a:rPr lang="en-US" sz="2300" dirty="0">
                <a:solidFill>
                  <a:srgbClr val="FFFFFF"/>
                </a:solidFill>
              </a:rPr>
              <a:t> des </a:t>
            </a:r>
            <a:r>
              <a:rPr lang="en-US" sz="2300" dirty="0" err="1">
                <a:solidFill>
                  <a:srgbClr val="FFFFFF"/>
                </a:solidFill>
              </a:rPr>
              <a:t>rois</a:t>
            </a:r>
            <a:r>
              <a:rPr lang="en-US" sz="2300" dirty="0">
                <a:solidFill>
                  <a:srgbClr val="FFFFFF"/>
                </a:solidFill>
              </a:rPr>
              <a:t>, le Seigneur des seigneurs, qui </a:t>
            </a:r>
            <a:r>
              <a:rPr lang="en-US" sz="2300" dirty="0" err="1">
                <a:solidFill>
                  <a:srgbClr val="FFFFFF"/>
                </a:solidFill>
              </a:rPr>
              <a:t>seul</a:t>
            </a:r>
            <a:r>
              <a:rPr lang="en-US" sz="2300" dirty="0">
                <a:solidFill>
                  <a:srgbClr val="FFFFFF"/>
                </a:solidFill>
              </a:rPr>
              <a:t> </a:t>
            </a:r>
            <a:r>
              <a:rPr lang="en-US" sz="2300" dirty="0" err="1">
                <a:solidFill>
                  <a:srgbClr val="FFFFFF"/>
                </a:solidFill>
              </a:rPr>
              <a:t>possède</a:t>
            </a:r>
            <a:r>
              <a:rPr lang="en-US" sz="2300" dirty="0">
                <a:solidFill>
                  <a:srgbClr val="FFFFFF"/>
                </a:solidFill>
              </a:rPr>
              <a:t> </a:t>
            </a:r>
            <a:r>
              <a:rPr lang="en-US" sz="2300" dirty="0" err="1">
                <a:solidFill>
                  <a:srgbClr val="FFFFFF"/>
                </a:solidFill>
              </a:rPr>
              <a:t>l’immortalité</a:t>
            </a:r>
            <a:r>
              <a:rPr lang="en-US" sz="2300" dirty="0">
                <a:solidFill>
                  <a:srgbClr val="FFFFFF"/>
                </a:solidFill>
              </a:rPr>
              <a:t>, qui </a:t>
            </a:r>
            <a:r>
              <a:rPr lang="en-US" sz="2300" dirty="0" err="1">
                <a:solidFill>
                  <a:srgbClr val="FFFFFF"/>
                </a:solidFill>
              </a:rPr>
              <a:t>habite</a:t>
            </a:r>
            <a:r>
              <a:rPr lang="en-US" sz="2300" dirty="0">
                <a:solidFill>
                  <a:srgbClr val="FFFFFF"/>
                </a:solidFill>
              </a:rPr>
              <a:t> </a:t>
            </a:r>
            <a:r>
              <a:rPr lang="en-US" sz="2300" dirty="0" err="1">
                <a:solidFill>
                  <a:srgbClr val="FFFFFF"/>
                </a:solidFill>
              </a:rPr>
              <a:t>une</a:t>
            </a:r>
            <a:r>
              <a:rPr lang="en-US" sz="2300" dirty="0">
                <a:solidFill>
                  <a:srgbClr val="FFFFFF"/>
                </a:solidFill>
              </a:rPr>
              <a:t> lumière inaccessible, que </a:t>
            </a:r>
            <a:r>
              <a:rPr lang="en-US" sz="2300" dirty="0" err="1">
                <a:solidFill>
                  <a:srgbClr val="FFFFFF"/>
                </a:solidFill>
              </a:rPr>
              <a:t>nul</a:t>
            </a:r>
            <a:r>
              <a:rPr lang="en-US" sz="2300" dirty="0">
                <a:solidFill>
                  <a:srgbClr val="FFFFFF"/>
                </a:solidFill>
              </a:rPr>
              <a:t> homme </a:t>
            </a:r>
            <a:r>
              <a:rPr lang="en-US" sz="2300" dirty="0" err="1">
                <a:solidFill>
                  <a:srgbClr val="FFFFFF"/>
                </a:solidFill>
              </a:rPr>
              <a:t>n’a</a:t>
            </a:r>
            <a:r>
              <a:rPr lang="en-US" sz="2300" dirty="0">
                <a:solidFill>
                  <a:srgbClr val="FFFFFF"/>
                </a:solidFill>
              </a:rPr>
              <a:t> vu </a:t>
            </a:r>
            <a:r>
              <a:rPr lang="en-US" sz="2300" dirty="0" err="1">
                <a:solidFill>
                  <a:srgbClr val="FFFFFF"/>
                </a:solidFill>
              </a:rPr>
              <a:t>ni</a:t>
            </a:r>
            <a:r>
              <a:rPr lang="en-US" sz="2300" dirty="0">
                <a:solidFill>
                  <a:srgbClr val="FFFFFF"/>
                </a:solidFill>
              </a:rPr>
              <a:t> ne </a:t>
            </a:r>
            <a:r>
              <a:rPr lang="en-US" sz="2300" dirty="0" err="1">
                <a:solidFill>
                  <a:srgbClr val="FFFFFF"/>
                </a:solidFill>
              </a:rPr>
              <a:t>peut</a:t>
            </a:r>
            <a:r>
              <a:rPr lang="en-US" sz="2300" dirty="0">
                <a:solidFill>
                  <a:srgbClr val="FFFFFF"/>
                </a:solidFill>
              </a:rPr>
              <a:t> </a:t>
            </a:r>
            <a:r>
              <a:rPr lang="en-US" sz="2300" dirty="0" err="1">
                <a:solidFill>
                  <a:srgbClr val="FFFFFF"/>
                </a:solidFill>
              </a:rPr>
              <a:t>voir</a:t>
            </a:r>
            <a:r>
              <a:rPr lang="en-US" sz="2300" dirty="0">
                <a:solidFill>
                  <a:srgbClr val="FFFFFF"/>
                </a:solidFill>
              </a:rPr>
              <a:t>, </a:t>
            </a:r>
            <a:r>
              <a:rPr lang="en-US" sz="2300" dirty="0" err="1">
                <a:solidFill>
                  <a:srgbClr val="FFFFFF"/>
                </a:solidFill>
              </a:rPr>
              <a:t>à</a:t>
            </a:r>
            <a:r>
              <a:rPr lang="en-US" sz="2300" dirty="0">
                <a:solidFill>
                  <a:srgbClr val="FFFFFF"/>
                </a:solidFill>
              </a:rPr>
              <a:t> qui </a:t>
            </a:r>
            <a:r>
              <a:rPr lang="en-US" sz="2300" dirty="0" err="1">
                <a:solidFill>
                  <a:srgbClr val="FFFFFF"/>
                </a:solidFill>
              </a:rPr>
              <a:t>appartiennent</a:t>
            </a:r>
            <a:r>
              <a:rPr lang="en-US" sz="2300" dirty="0">
                <a:solidFill>
                  <a:srgbClr val="FFFFFF"/>
                </a:solidFill>
              </a:rPr>
              <a:t> </a:t>
            </a:r>
            <a:r>
              <a:rPr lang="en-US" sz="2300" dirty="0" err="1">
                <a:solidFill>
                  <a:srgbClr val="FFFFFF"/>
                </a:solidFill>
              </a:rPr>
              <a:t>l'honneur</a:t>
            </a:r>
            <a:r>
              <a:rPr lang="en-US" sz="2300" dirty="0">
                <a:solidFill>
                  <a:srgbClr val="FFFFFF"/>
                </a:solidFill>
              </a:rPr>
              <a:t> et la puissance </a:t>
            </a:r>
            <a:r>
              <a:rPr lang="en-US" sz="2300" dirty="0" err="1">
                <a:solidFill>
                  <a:srgbClr val="FFFFFF"/>
                </a:solidFill>
              </a:rPr>
              <a:t>éternelle</a:t>
            </a:r>
            <a:r>
              <a:rPr lang="en-US" sz="2300" dirty="0">
                <a:solidFill>
                  <a:srgbClr val="FFFFFF"/>
                </a:solidFill>
              </a:rPr>
              <a:t>. Amen ! » (1 </a:t>
            </a:r>
            <a:r>
              <a:rPr lang="en-US" sz="2300" dirty="0" err="1">
                <a:solidFill>
                  <a:srgbClr val="FFFFFF"/>
                </a:solidFill>
              </a:rPr>
              <a:t>Timothée</a:t>
            </a:r>
            <a:r>
              <a:rPr lang="en-US" sz="2300" dirty="0">
                <a:solidFill>
                  <a:srgbClr val="FFFFFF"/>
                </a:solidFill>
              </a:rPr>
              <a:t> 5 : </a:t>
            </a:r>
            <a:r>
              <a:rPr lang="en-US" sz="2300" dirty="0" smtClean="0">
                <a:solidFill>
                  <a:srgbClr val="FFFFFF"/>
                </a:solidFill>
              </a:rPr>
              <a:t>15-16)</a:t>
            </a:r>
          </a:p>
          <a:p>
            <a:pPr algn="just"/>
            <a:r>
              <a:rPr lang="en-US" sz="2300" dirty="0" err="1" smtClean="0">
                <a:solidFill>
                  <a:srgbClr val="FFFFFF"/>
                </a:solidFill>
              </a:rPr>
              <a:t>Quand</a:t>
            </a:r>
            <a:r>
              <a:rPr lang="en-US" sz="2300" dirty="0" smtClean="0">
                <a:solidFill>
                  <a:srgbClr val="FFFFFF"/>
                </a:solidFill>
              </a:rPr>
              <a:t> </a:t>
            </a:r>
            <a:r>
              <a:rPr lang="en-US" sz="2300" dirty="0" err="1">
                <a:solidFill>
                  <a:srgbClr val="FFFFFF"/>
                </a:solidFill>
              </a:rPr>
              <a:t>l’être</a:t>
            </a:r>
            <a:r>
              <a:rPr lang="en-US" sz="2300" dirty="0">
                <a:solidFill>
                  <a:srgbClr val="FFFFFF"/>
                </a:solidFill>
              </a:rPr>
              <a:t> </a:t>
            </a:r>
            <a:r>
              <a:rPr lang="en-US" sz="2300" dirty="0" err="1">
                <a:solidFill>
                  <a:srgbClr val="FFFFFF"/>
                </a:solidFill>
              </a:rPr>
              <a:t>humain</a:t>
            </a:r>
            <a:r>
              <a:rPr lang="en-US" sz="2300" dirty="0">
                <a:solidFill>
                  <a:srgbClr val="FFFFFF"/>
                </a:solidFill>
              </a:rPr>
              <a:t> </a:t>
            </a:r>
            <a:r>
              <a:rPr lang="en-US" sz="2300" dirty="0" err="1">
                <a:solidFill>
                  <a:srgbClr val="FFFFFF"/>
                </a:solidFill>
              </a:rPr>
              <a:t>accédera</a:t>
            </a:r>
            <a:r>
              <a:rPr lang="en-US" sz="2300" dirty="0">
                <a:solidFill>
                  <a:srgbClr val="FFFFFF"/>
                </a:solidFill>
              </a:rPr>
              <a:t>-t-</a:t>
            </a:r>
            <a:r>
              <a:rPr lang="en-US" sz="2300" dirty="0" err="1">
                <a:solidFill>
                  <a:srgbClr val="FFFFFF"/>
                </a:solidFill>
              </a:rPr>
              <a:t>il</a:t>
            </a:r>
            <a:r>
              <a:rPr lang="en-US" sz="2300" dirty="0">
                <a:solidFill>
                  <a:srgbClr val="FFFFFF"/>
                </a:solidFill>
              </a:rPr>
              <a:t> </a:t>
            </a:r>
            <a:r>
              <a:rPr lang="en-US" sz="2300" dirty="0" err="1">
                <a:solidFill>
                  <a:srgbClr val="FFFFFF"/>
                </a:solidFill>
              </a:rPr>
              <a:t>à</a:t>
            </a:r>
            <a:r>
              <a:rPr lang="en-US" sz="2300" dirty="0">
                <a:solidFill>
                  <a:srgbClr val="FFFFFF"/>
                </a:solidFill>
              </a:rPr>
              <a:t> </a:t>
            </a:r>
            <a:r>
              <a:rPr lang="en-US" sz="2300" dirty="0" err="1">
                <a:solidFill>
                  <a:srgbClr val="FFFFFF"/>
                </a:solidFill>
              </a:rPr>
              <a:t>l’immortalité</a:t>
            </a:r>
            <a:r>
              <a:rPr lang="en-US" sz="2300" dirty="0">
                <a:solidFill>
                  <a:srgbClr val="FFFFFF"/>
                </a:solidFill>
              </a:rPr>
              <a:t> ? « Car </a:t>
            </a:r>
            <a:r>
              <a:rPr lang="en-US" sz="2300" dirty="0" err="1">
                <a:solidFill>
                  <a:srgbClr val="FFFFFF"/>
                </a:solidFill>
              </a:rPr>
              <a:t>il</a:t>
            </a:r>
            <a:r>
              <a:rPr lang="en-US" sz="2300" dirty="0">
                <a:solidFill>
                  <a:srgbClr val="FFFFFF"/>
                </a:solidFill>
              </a:rPr>
              <a:t> </a:t>
            </a:r>
            <a:r>
              <a:rPr lang="en-US" sz="2300" dirty="0" err="1">
                <a:solidFill>
                  <a:srgbClr val="FFFFFF"/>
                </a:solidFill>
              </a:rPr>
              <a:t>faut</a:t>
            </a:r>
            <a:r>
              <a:rPr lang="en-US" sz="2300" dirty="0">
                <a:solidFill>
                  <a:srgbClr val="FFFFFF"/>
                </a:solidFill>
              </a:rPr>
              <a:t> que </a:t>
            </a:r>
            <a:r>
              <a:rPr lang="en-US" sz="2300" dirty="0" err="1">
                <a:solidFill>
                  <a:srgbClr val="FFFFFF"/>
                </a:solidFill>
              </a:rPr>
              <a:t>ce</a:t>
            </a:r>
            <a:r>
              <a:rPr lang="en-US" sz="2300" dirty="0">
                <a:solidFill>
                  <a:srgbClr val="FFFFFF"/>
                </a:solidFill>
              </a:rPr>
              <a:t> corps corruptible </a:t>
            </a:r>
            <a:r>
              <a:rPr lang="en-US" sz="2300" dirty="0" err="1">
                <a:solidFill>
                  <a:srgbClr val="FFFFFF"/>
                </a:solidFill>
              </a:rPr>
              <a:t>revête</a:t>
            </a:r>
            <a:r>
              <a:rPr lang="en-US" sz="2300" dirty="0">
                <a:solidFill>
                  <a:srgbClr val="FFFFFF"/>
                </a:solidFill>
              </a:rPr>
              <a:t> </a:t>
            </a:r>
            <a:r>
              <a:rPr lang="en-US" sz="2300" dirty="0" err="1">
                <a:solidFill>
                  <a:srgbClr val="FFFFFF"/>
                </a:solidFill>
              </a:rPr>
              <a:t>l'incorruptibilité</a:t>
            </a:r>
            <a:r>
              <a:rPr lang="en-US" sz="2300" dirty="0">
                <a:solidFill>
                  <a:srgbClr val="FFFFFF"/>
                </a:solidFill>
              </a:rPr>
              <a:t>, et que </a:t>
            </a:r>
            <a:r>
              <a:rPr lang="en-US" sz="2300" dirty="0" err="1">
                <a:solidFill>
                  <a:srgbClr val="FFFFFF"/>
                </a:solidFill>
              </a:rPr>
              <a:t>ce</a:t>
            </a:r>
            <a:r>
              <a:rPr lang="en-US" sz="2300" dirty="0">
                <a:solidFill>
                  <a:srgbClr val="FFFFFF"/>
                </a:solidFill>
              </a:rPr>
              <a:t> corps </a:t>
            </a:r>
            <a:r>
              <a:rPr lang="en-US" sz="2300" dirty="0" err="1">
                <a:solidFill>
                  <a:srgbClr val="FFFFFF"/>
                </a:solidFill>
              </a:rPr>
              <a:t>mortel</a:t>
            </a:r>
            <a:r>
              <a:rPr lang="en-US" sz="2300" dirty="0">
                <a:solidFill>
                  <a:srgbClr val="FFFFFF"/>
                </a:solidFill>
              </a:rPr>
              <a:t> </a:t>
            </a:r>
            <a:r>
              <a:rPr lang="en-US" sz="2300" dirty="0" err="1">
                <a:solidFill>
                  <a:srgbClr val="FFFFFF"/>
                </a:solidFill>
              </a:rPr>
              <a:t>revête</a:t>
            </a:r>
            <a:r>
              <a:rPr lang="en-US" sz="2300" dirty="0">
                <a:solidFill>
                  <a:srgbClr val="FFFFFF"/>
                </a:solidFill>
              </a:rPr>
              <a:t> </a:t>
            </a:r>
            <a:r>
              <a:rPr lang="en-US" sz="2300" dirty="0" err="1">
                <a:solidFill>
                  <a:srgbClr val="FFFFFF"/>
                </a:solidFill>
              </a:rPr>
              <a:t>l’immortalité</a:t>
            </a:r>
            <a:r>
              <a:rPr lang="en-US" sz="2300" dirty="0">
                <a:solidFill>
                  <a:srgbClr val="FFFFFF"/>
                </a:solidFill>
              </a:rPr>
              <a:t>. </a:t>
            </a:r>
            <a:r>
              <a:rPr lang="en-US" sz="2300" dirty="0" err="1">
                <a:solidFill>
                  <a:srgbClr val="FFFFFF"/>
                </a:solidFill>
              </a:rPr>
              <a:t>Lorsque</a:t>
            </a:r>
            <a:r>
              <a:rPr lang="en-US" sz="2300" dirty="0">
                <a:solidFill>
                  <a:srgbClr val="FFFFFF"/>
                </a:solidFill>
              </a:rPr>
              <a:t> </a:t>
            </a:r>
            <a:r>
              <a:rPr lang="en-US" sz="2300" dirty="0" err="1">
                <a:solidFill>
                  <a:srgbClr val="FFFFFF"/>
                </a:solidFill>
              </a:rPr>
              <a:t>ce</a:t>
            </a:r>
            <a:r>
              <a:rPr lang="en-US" sz="2300" dirty="0">
                <a:solidFill>
                  <a:srgbClr val="FFFFFF"/>
                </a:solidFill>
              </a:rPr>
              <a:t> corps corruptible aura </a:t>
            </a:r>
            <a:r>
              <a:rPr lang="en-US" sz="2300" dirty="0" err="1">
                <a:solidFill>
                  <a:srgbClr val="FFFFFF"/>
                </a:solidFill>
              </a:rPr>
              <a:t>revêtu</a:t>
            </a:r>
            <a:r>
              <a:rPr lang="en-US" sz="2300" dirty="0">
                <a:solidFill>
                  <a:srgbClr val="FFFFFF"/>
                </a:solidFill>
              </a:rPr>
              <a:t> </a:t>
            </a:r>
            <a:r>
              <a:rPr lang="en-US" sz="2300" dirty="0" err="1">
                <a:solidFill>
                  <a:srgbClr val="FFFFFF"/>
                </a:solidFill>
              </a:rPr>
              <a:t>l'incorruptibilité</a:t>
            </a:r>
            <a:r>
              <a:rPr lang="en-US" sz="2300" dirty="0">
                <a:solidFill>
                  <a:srgbClr val="FFFFFF"/>
                </a:solidFill>
              </a:rPr>
              <a:t>, et que </a:t>
            </a:r>
            <a:r>
              <a:rPr lang="en-US" sz="2300" dirty="0" err="1">
                <a:solidFill>
                  <a:srgbClr val="FFFFFF"/>
                </a:solidFill>
              </a:rPr>
              <a:t>ce</a:t>
            </a:r>
            <a:r>
              <a:rPr lang="en-US" sz="2300" dirty="0">
                <a:solidFill>
                  <a:srgbClr val="FFFFFF"/>
                </a:solidFill>
              </a:rPr>
              <a:t> corps </a:t>
            </a:r>
            <a:r>
              <a:rPr lang="en-US" sz="2300" dirty="0" err="1">
                <a:solidFill>
                  <a:srgbClr val="FFFFFF"/>
                </a:solidFill>
              </a:rPr>
              <a:t>mortel</a:t>
            </a:r>
            <a:r>
              <a:rPr lang="en-US" sz="2300" dirty="0">
                <a:solidFill>
                  <a:srgbClr val="FFFFFF"/>
                </a:solidFill>
              </a:rPr>
              <a:t> aura </a:t>
            </a:r>
            <a:r>
              <a:rPr lang="en-US" sz="2300" dirty="0" err="1">
                <a:solidFill>
                  <a:srgbClr val="FFFFFF"/>
                </a:solidFill>
              </a:rPr>
              <a:t>revêtu</a:t>
            </a:r>
            <a:r>
              <a:rPr lang="en-US" sz="2300" dirty="0">
                <a:solidFill>
                  <a:srgbClr val="FFFFFF"/>
                </a:solidFill>
              </a:rPr>
              <a:t> </a:t>
            </a:r>
            <a:r>
              <a:rPr lang="en-US" sz="2300" dirty="0" err="1">
                <a:solidFill>
                  <a:srgbClr val="FFFFFF"/>
                </a:solidFill>
              </a:rPr>
              <a:t>l’immortalité</a:t>
            </a:r>
            <a:r>
              <a:rPr lang="en-US" sz="2300" dirty="0">
                <a:solidFill>
                  <a:srgbClr val="FFFFFF"/>
                </a:solidFill>
              </a:rPr>
              <a:t>, </a:t>
            </a:r>
            <a:r>
              <a:rPr lang="en-US" sz="2300" dirty="0" err="1">
                <a:solidFill>
                  <a:srgbClr val="FFFFFF"/>
                </a:solidFill>
              </a:rPr>
              <a:t>alors</a:t>
            </a:r>
            <a:r>
              <a:rPr lang="en-US" sz="2300" dirty="0">
                <a:solidFill>
                  <a:srgbClr val="FFFFFF"/>
                </a:solidFill>
              </a:rPr>
              <a:t> </a:t>
            </a:r>
            <a:r>
              <a:rPr lang="en-US" sz="2300" dirty="0" err="1">
                <a:solidFill>
                  <a:srgbClr val="FFFFFF"/>
                </a:solidFill>
              </a:rPr>
              <a:t>s’accomplira</a:t>
            </a:r>
            <a:r>
              <a:rPr lang="en-US" sz="2300" dirty="0">
                <a:solidFill>
                  <a:srgbClr val="FFFFFF"/>
                </a:solidFill>
              </a:rPr>
              <a:t> la parole qui </a:t>
            </a:r>
            <a:r>
              <a:rPr lang="en-US" sz="2300" dirty="0" err="1">
                <a:solidFill>
                  <a:srgbClr val="FFFFFF"/>
                </a:solidFill>
              </a:rPr>
              <a:t>est</a:t>
            </a:r>
            <a:r>
              <a:rPr lang="en-US" sz="2300" dirty="0">
                <a:solidFill>
                  <a:srgbClr val="FFFFFF"/>
                </a:solidFill>
              </a:rPr>
              <a:t> </a:t>
            </a:r>
            <a:r>
              <a:rPr lang="en-US" sz="2300" dirty="0" err="1">
                <a:solidFill>
                  <a:srgbClr val="FFFFFF"/>
                </a:solidFill>
              </a:rPr>
              <a:t>écrite</a:t>
            </a:r>
            <a:r>
              <a:rPr lang="en-US" sz="2300" dirty="0">
                <a:solidFill>
                  <a:srgbClr val="FFFFFF"/>
                </a:solidFill>
              </a:rPr>
              <a:t> : La mort a </a:t>
            </a:r>
            <a:r>
              <a:rPr lang="en-US" sz="2300" dirty="0" err="1">
                <a:solidFill>
                  <a:srgbClr val="FFFFFF"/>
                </a:solidFill>
              </a:rPr>
              <a:t>été</a:t>
            </a:r>
            <a:r>
              <a:rPr lang="en-US" sz="2300" dirty="0">
                <a:solidFill>
                  <a:srgbClr val="FFFFFF"/>
                </a:solidFill>
              </a:rPr>
              <a:t> </a:t>
            </a:r>
            <a:r>
              <a:rPr lang="en-US" sz="2300" dirty="0" err="1">
                <a:solidFill>
                  <a:srgbClr val="FFFFFF"/>
                </a:solidFill>
              </a:rPr>
              <a:t>engloutie</a:t>
            </a:r>
            <a:r>
              <a:rPr lang="en-US" sz="2300" dirty="0">
                <a:solidFill>
                  <a:srgbClr val="FFFFFF"/>
                </a:solidFill>
              </a:rPr>
              <a:t> </a:t>
            </a:r>
            <a:r>
              <a:rPr lang="en-US" sz="2300" dirty="0" err="1">
                <a:solidFill>
                  <a:srgbClr val="FFFFFF"/>
                </a:solidFill>
              </a:rPr>
              <a:t>dans</a:t>
            </a:r>
            <a:r>
              <a:rPr lang="en-US" sz="2300" dirty="0">
                <a:solidFill>
                  <a:srgbClr val="FFFFFF"/>
                </a:solidFill>
              </a:rPr>
              <a:t> la </a:t>
            </a:r>
            <a:r>
              <a:rPr lang="en-US" sz="2300" dirty="0" err="1">
                <a:solidFill>
                  <a:srgbClr val="FFFFFF"/>
                </a:solidFill>
              </a:rPr>
              <a:t>victoire</a:t>
            </a:r>
            <a:r>
              <a:rPr lang="en-US" sz="2300" dirty="0">
                <a:solidFill>
                  <a:srgbClr val="FFFFFF"/>
                </a:solidFill>
              </a:rPr>
              <a:t>. » (1 </a:t>
            </a:r>
            <a:r>
              <a:rPr lang="en-US" sz="2300" dirty="0" err="1">
                <a:solidFill>
                  <a:srgbClr val="FFFFFF"/>
                </a:solidFill>
              </a:rPr>
              <a:t>Corinthiens</a:t>
            </a:r>
            <a:r>
              <a:rPr lang="en-US" sz="2300" dirty="0">
                <a:solidFill>
                  <a:srgbClr val="FFFFFF"/>
                </a:solidFill>
              </a:rPr>
              <a:t> 15 : </a:t>
            </a:r>
            <a:r>
              <a:rPr lang="en-US" sz="2300" dirty="0" smtClean="0">
                <a:solidFill>
                  <a:srgbClr val="FFFFFF"/>
                </a:solidFill>
              </a:rPr>
              <a:t>51-53)</a:t>
            </a:r>
          </a:p>
          <a:p>
            <a:pPr algn="just"/>
            <a:r>
              <a:rPr lang="en-US" sz="2300" spc="-70" dirty="0" smtClean="0">
                <a:solidFill>
                  <a:srgbClr val="FFFFFF"/>
                </a:solidFill>
              </a:rPr>
              <a:t>Cette </a:t>
            </a:r>
            <a:r>
              <a:rPr lang="en-US" sz="2300" spc="-70" dirty="0" err="1">
                <a:solidFill>
                  <a:srgbClr val="FFFFFF"/>
                </a:solidFill>
              </a:rPr>
              <a:t>promesse</a:t>
            </a:r>
            <a:r>
              <a:rPr lang="en-US" sz="2300" spc="-70" dirty="0">
                <a:solidFill>
                  <a:srgbClr val="FFFFFF"/>
                </a:solidFill>
              </a:rPr>
              <a:t> </a:t>
            </a:r>
            <a:r>
              <a:rPr lang="en-US" sz="2300" spc="-70" dirty="0" err="1">
                <a:solidFill>
                  <a:srgbClr val="FFFFFF"/>
                </a:solidFill>
              </a:rPr>
              <a:t>s’accomplira</a:t>
            </a:r>
            <a:r>
              <a:rPr lang="en-US" sz="2300" spc="-70" dirty="0">
                <a:solidFill>
                  <a:srgbClr val="FFFFFF"/>
                </a:solidFill>
              </a:rPr>
              <a:t> </a:t>
            </a:r>
            <a:r>
              <a:rPr lang="en-US" sz="2300" spc="-70" dirty="0" err="1">
                <a:solidFill>
                  <a:srgbClr val="FFFFFF"/>
                </a:solidFill>
              </a:rPr>
              <a:t>à</a:t>
            </a:r>
            <a:r>
              <a:rPr lang="en-US" sz="2300" spc="-70" dirty="0">
                <a:solidFill>
                  <a:srgbClr val="FFFFFF"/>
                </a:solidFill>
              </a:rPr>
              <a:t> </a:t>
            </a:r>
            <a:r>
              <a:rPr lang="en-US" sz="2300" spc="-70" dirty="0" err="1">
                <a:solidFill>
                  <a:srgbClr val="FFFFFF"/>
                </a:solidFill>
              </a:rPr>
              <a:t>l’occasion</a:t>
            </a:r>
            <a:r>
              <a:rPr lang="en-US" sz="2300" spc="-70" dirty="0">
                <a:solidFill>
                  <a:srgbClr val="FFFFFF"/>
                </a:solidFill>
              </a:rPr>
              <a:t> de la </a:t>
            </a:r>
            <a:r>
              <a:rPr lang="en-US" sz="2300" spc="-70" dirty="0" err="1">
                <a:solidFill>
                  <a:srgbClr val="FFFFFF"/>
                </a:solidFill>
              </a:rPr>
              <a:t>seconde</a:t>
            </a:r>
            <a:r>
              <a:rPr lang="en-US" sz="2300" spc="-70" dirty="0">
                <a:solidFill>
                  <a:srgbClr val="FFFFFF"/>
                </a:solidFill>
              </a:rPr>
              <a:t> venue de </a:t>
            </a:r>
            <a:r>
              <a:rPr lang="en-US" sz="2300" spc="-70" dirty="0" err="1">
                <a:solidFill>
                  <a:srgbClr val="FFFFFF"/>
                </a:solidFill>
              </a:rPr>
              <a:t>Jésus</a:t>
            </a:r>
            <a:r>
              <a:rPr lang="en-US" sz="2300" spc="-70" dirty="0">
                <a:solidFill>
                  <a:srgbClr val="FFFFFF"/>
                </a:solidFill>
              </a:rPr>
              <a:t>.</a:t>
            </a:r>
            <a:endParaRPr lang="en-US" sz="2300" spc="-70" dirty="0">
              <a:solidFill>
                <a:srgbClr val="FFFFFF"/>
              </a:solidFill>
            </a:endParaRPr>
          </a:p>
        </p:txBody>
      </p:sp>
      <p:sp>
        <p:nvSpPr>
          <p:cNvPr id="6" name="Marcador de pie de página 3"/>
          <p:cNvSpPr>
            <a:spLocks noGrp="1"/>
          </p:cNvSpPr>
          <p:nvPr>
            <p:ph type="ftr" sz="quarter" idx="11"/>
          </p:nvPr>
        </p:nvSpPr>
        <p:spPr>
          <a:xfrm>
            <a:off x="5099587" y="6403390"/>
            <a:ext cx="2895600" cy="365125"/>
          </a:xfrm>
        </p:spPr>
        <p:txBody>
          <a:bodyPr/>
          <a:lstStyle/>
          <a:p>
            <a:pPr algn="r"/>
            <a:r>
              <a:rPr lang="en-US" dirty="0" smtClean="0">
                <a:solidFill>
                  <a:srgbClr val="FFFFFF"/>
                </a:solidFill>
              </a:rPr>
              <a:t>Il </a:t>
            </a:r>
            <a:r>
              <a:rPr lang="en-US" dirty="0" err="1" smtClean="0">
                <a:solidFill>
                  <a:srgbClr val="FFFFFF"/>
                </a:solidFill>
              </a:rPr>
              <a:t>ya</a:t>
            </a:r>
            <a:r>
              <a:rPr lang="en-US" dirty="0" smtClean="0">
                <a:solidFill>
                  <a:srgbClr val="FFFFFF"/>
                </a:solidFill>
              </a:rPr>
              <a:t> des </a:t>
            </a:r>
            <a:r>
              <a:rPr lang="en-US" dirty="0" err="1" smtClean="0">
                <a:solidFill>
                  <a:srgbClr val="FFFFFF"/>
                </a:solidFill>
              </a:rPr>
              <a:t>réponses</a:t>
            </a:r>
            <a:r>
              <a:rPr lang="en-US" dirty="0" smtClean="0">
                <a:solidFill>
                  <a:srgbClr val="FFFFFF"/>
                </a:solidFill>
              </a:rPr>
              <a:t> !</a:t>
            </a:r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5770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 descr="PPT14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98070" y="720771"/>
            <a:ext cx="7772400" cy="1362075"/>
          </a:xfrm>
        </p:spPr>
        <p:txBody>
          <a:bodyPr>
            <a:normAutofit/>
          </a:bodyPr>
          <a:lstStyle/>
          <a:p>
            <a:r>
              <a:rPr lang="en-US" sz="4400" dirty="0">
                <a:solidFill>
                  <a:srgbClr val="FFFFFF"/>
                </a:solidFill>
              </a:rPr>
              <a:t>LE SOMMEIL DE LA MORT</a:t>
            </a:r>
            <a:endParaRPr lang="en-US" sz="4400" dirty="0">
              <a:solidFill>
                <a:srgbClr val="FFFFFF"/>
              </a:solidFill>
            </a:endParaRPr>
          </a:p>
        </p:txBody>
      </p:sp>
      <p:sp>
        <p:nvSpPr>
          <p:cNvPr id="7" name="Marcador de pie de página 3"/>
          <p:cNvSpPr>
            <a:spLocks noGrp="1"/>
          </p:cNvSpPr>
          <p:nvPr>
            <p:ph type="ftr" sz="quarter" idx="11"/>
          </p:nvPr>
        </p:nvSpPr>
        <p:spPr>
          <a:xfrm>
            <a:off x="5099587" y="6403390"/>
            <a:ext cx="2895600" cy="365125"/>
          </a:xfrm>
        </p:spPr>
        <p:txBody>
          <a:bodyPr/>
          <a:lstStyle/>
          <a:p>
            <a:pPr algn="r"/>
            <a:r>
              <a:rPr lang="en-US" dirty="0" smtClean="0">
                <a:solidFill>
                  <a:srgbClr val="FFFFFF"/>
                </a:solidFill>
              </a:rPr>
              <a:t>Il </a:t>
            </a:r>
            <a:r>
              <a:rPr lang="en-US" dirty="0" err="1" smtClean="0">
                <a:solidFill>
                  <a:srgbClr val="FFFFFF"/>
                </a:solidFill>
              </a:rPr>
              <a:t>ya</a:t>
            </a:r>
            <a:r>
              <a:rPr lang="en-US" dirty="0" smtClean="0">
                <a:solidFill>
                  <a:srgbClr val="FFFFFF"/>
                </a:solidFill>
              </a:rPr>
              <a:t> des </a:t>
            </a:r>
            <a:r>
              <a:rPr lang="en-US" dirty="0" err="1" smtClean="0">
                <a:solidFill>
                  <a:srgbClr val="FFFFFF"/>
                </a:solidFill>
              </a:rPr>
              <a:t>réponses</a:t>
            </a:r>
            <a:r>
              <a:rPr lang="en-US" dirty="0" smtClean="0">
                <a:solidFill>
                  <a:srgbClr val="FFFFFF"/>
                </a:solidFill>
              </a:rPr>
              <a:t> !</a:t>
            </a:r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75949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PPT15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67728"/>
            <a:ext cx="8229600" cy="1143000"/>
          </a:xfrm>
        </p:spPr>
        <p:txBody>
          <a:bodyPr/>
          <a:lstStyle/>
          <a:p>
            <a:r>
              <a:rPr lang="en-US" dirty="0" err="1">
                <a:solidFill>
                  <a:srgbClr val="FFFFFF"/>
                </a:solidFill>
              </a:rPr>
              <a:t>Une</a:t>
            </a:r>
            <a:r>
              <a:rPr lang="en-US" dirty="0">
                <a:solidFill>
                  <a:srgbClr val="FFFFFF"/>
                </a:solidFill>
              </a:rPr>
              <a:t> image de la mort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984787" y="1570874"/>
            <a:ext cx="7010400" cy="1438275"/>
          </a:xfrm>
        </p:spPr>
        <p:txBody>
          <a:bodyPr>
            <a:normAutofit/>
          </a:bodyPr>
          <a:lstStyle/>
          <a:p>
            <a:pPr algn="ctr">
              <a:buFont typeface="Wingdings" charset="0"/>
              <a:buNone/>
            </a:pPr>
            <a:r>
              <a:rPr lang="en-US" sz="3400" dirty="0" err="1">
                <a:solidFill>
                  <a:srgbClr val="FFFFFF"/>
                </a:solidFill>
              </a:rPr>
              <a:t>Jésus</a:t>
            </a:r>
            <a:r>
              <a:rPr lang="en-US" sz="3400" dirty="0">
                <a:solidFill>
                  <a:srgbClr val="FFFFFF"/>
                </a:solidFill>
              </a:rPr>
              <a:t> a </a:t>
            </a:r>
            <a:r>
              <a:rPr lang="en-US" sz="3400" dirty="0" err="1">
                <a:solidFill>
                  <a:srgbClr val="FFFFFF"/>
                </a:solidFill>
              </a:rPr>
              <a:t>comparé</a:t>
            </a:r>
            <a:r>
              <a:rPr lang="en-US" sz="3400" dirty="0">
                <a:solidFill>
                  <a:srgbClr val="FFFFFF"/>
                </a:solidFill>
              </a:rPr>
              <a:t> la mort au </a:t>
            </a:r>
            <a:r>
              <a:rPr lang="en-US" sz="3400" dirty="0" err="1">
                <a:solidFill>
                  <a:srgbClr val="FFFFFF"/>
                </a:solidFill>
              </a:rPr>
              <a:t>sommeil</a:t>
            </a:r>
            <a:r>
              <a:rPr lang="en-US" sz="3400" dirty="0">
                <a:solidFill>
                  <a:srgbClr val="FFFFFF"/>
                </a:solidFill>
              </a:rPr>
              <a:t> (Jean 11 : 11-14)</a:t>
            </a:r>
            <a:endParaRPr lang="en-US" sz="3400" dirty="0">
              <a:solidFill>
                <a:srgbClr val="FFFFFF"/>
              </a:solidFill>
            </a:endParaRPr>
          </a:p>
        </p:txBody>
      </p:sp>
      <p:sp>
        <p:nvSpPr>
          <p:cNvPr id="6" name="Marcador de pie de página 3"/>
          <p:cNvSpPr>
            <a:spLocks noGrp="1"/>
          </p:cNvSpPr>
          <p:nvPr>
            <p:ph type="ftr" sz="quarter" idx="11"/>
          </p:nvPr>
        </p:nvSpPr>
        <p:spPr>
          <a:xfrm>
            <a:off x="5099587" y="6403390"/>
            <a:ext cx="2895600" cy="365125"/>
          </a:xfrm>
        </p:spPr>
        <p:txBody>
          <a:bodyPr/>
          <a:lstStyle/>
          <a:p>
            <a:pPr algn="r"/>
            <a:r>
              <a:rPr lang="en-US" dirty="0" smtClean="0">
                <a:solidFill>
                  <a:srgbClr val="FFFFFF"/>
                </a:solidFill>
              </a:rPr>
              <a:t>Il </a:t>
            </a:r>
            <a:r>
              <a:rPr lang="en-US" dirty="0" err="1" smtClean="0">
                <a:solidFill>
                  <a:srgbClr val="FFFFFF"/>
                </a:solidFill>
              </a:rPr>
              <a:t>ya</a:t>
            </a:r>
            <a:r>
              <a:rPr lang="en-US" dirty="0" smtClean="0">
                <a:solidFill>
                  <a:srgbClr val="FFFFFF"/>
                </a:solidFill>
              </a:rPr>
              <a:t> des </a:t>
            </a:r>
            <a:r>
              <a:rPr lang="en-US" dirty="0" err="1" smtClean="0">
                <a:solidFill>
                  <a:srgbClr val="FFFFFF"/>
                </a:solidFill>
              </a:rPr>
              <a:t>réponses</a:t>
            </a:r>
            <a:r>
              <a:rPr lang="en-US" dirty="0" smtClean="0">
                <a:solidFill>
                  <a:srgbClr val="FFFFFF"/>
                </a:solidFill>
              </a:rPr>
              <a:t> !</a:t>
            </a:r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7347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PPT15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000" dirty="0">
                <a:solidFill>
                  <a:srgbClr val="FFFFFF"/>
                </a:solidFill>
              </a:rPr>
              <a:t>1. </a:t>
            </a:r>
            <a:r>
              <a:rPr lang="en-US" sz="4000" dirty="0" err="1">
                <a:solidFill>
                  <a:srgbClr val="FFFFFF"/>
                </a:solidFill>
              </a:rPr>
              <a:t>Ceux</a:t>
            </a:r>
            <a:r>
              <a:rPr lang="en-US" sz="4000" dirty="0">
                <a:solidFill>
                  <a:srgbClr val="FFFFFF"/>
                </a:solidFill>
              </a:rPr>
              <a:t> qui </a:t>
            </a:r>
            <a:r>
              <a:rPr lang="en-US" sz="4000" dirty="0" err="1">
                <a:solidFill>
                  <a:srgbClr val="FFFFFF"/>
                </a:solidFill>
              </a:rPr>
              <a:t>dorment</a:t>
            </a:r>
            <a:r>
              <a:rPr lang="en-US" sz="4000" dirty="0">
                <a:solidFill>
                  <a:srgbClr val="FFFFFF"/>
                </a:solidFill>
              </a:rPr>
              <a:t> </a:t>
            </a:r>
            <a:r>
              <a:rPr lang="en-US" sz="4000" dirty="0" err="1">
                <a:solidFill>
                  <a:srgbClr val="FFFFFF"/>
                </a:solidFill>
              </a:rPr>
              <a:t>sont</a:t>
            </a:r>
            <a:r>
              <a:rPr lang="en-US" sz="4000" dirty="0">
                <a:solidFill>
                  <a:srgbClr val="FFFFFF"/>
                </a:solidFill>
              </a:rPr>
              <a:t> </a:t>
            </a:r>
            <a:r>
              <a:rPr lang="en-US" sz="4000" dirty="0" err="1">
                <a:solidFill>
                  <a:srgbClr val="FFFFFF"/>
                </a:solidFill>
              </a:rPr>
              <a:t>inconscients</a:t>
            </a:r>
            <a:r>
              <a:rPr lang="en-US" sz="4000" dirty="0">
                <a:solidFill>
                  <a:srgbClr val="FFFFFF"/>
                </a:solidFill>
              </a:rPr>
              <a:t>. (</a:t>
            </a:r>
            <a:r>
              <a:rPr lang="en-US" sz="4000" dirty="0" err="1">
                <a:solidFill>
                  <a:srgbClr val="FFFFFF"/>
                </a:solidFill>
              </a:rPr>
              <a:t>Écclésiaste</a:t>
            </a:r>
            <a:r>
              <a:rPr lang="en-US" sz="4000" dirty="0">
                <a:solidFill>
                  <a:srgbClr val="FFFFFF"/>
                </a:solidFill>
              </a:rPr>
              <a:t> 9 : 6)</a:t>
            </a:r>
            <a:endParaRPr lang="en-US" sz="4000" dirty="0">
              <a:solidFill>
                <a:srgbClr val="FFFFFF"/>
              </a:solidFill>
            </a:endParaRPr>
          </a:p>
        </p:txBody>
      </p:sp>
      <p:sp>
        <p:nvSpPr>
          <p:cNvPr id="22532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498615" y="2049696"/>
            <a:ext cx="7991380" cy="1705463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en-US" sz="2400" dirty="0">
                <a:solidFill>
                  <a:srgbClr val="FFFFFF"/>
                </a:solidFill>
              </a:rPr>
              <a:t>La conscience </a:t>
            </a:r>
            <a:r>
              <a:rPr lang="en-US" sz="2400" dirty="0" err="1">
                <a:solidFill>
                  <a:srgbClr val="FFFFFF"/>
                </a:solidFill>
              </a:rPr>
              <a:t>est</a:t>
            </a:r>
            <a:r>
              <a:rPr lang="en-US" sz="2400" dirty="0">
                <a:solidFill>
                  <a:srgbClr val="FFFFFF"/>
                </a:solidFill>
              </a:rPr>
              <a:t> la </a:t>
            </a:r>
            <a:r>
              <a:rPr lang="en-US" sz="2400" dirty="0" err="1">
                <a:solidFill>
                  <a:srgbClr val="FFFFFF"/>
                </a:solidFill>
              </a:rPr>
              <a:t>partie</a:t>
            </a:r>
            <a:r>
              <a:rPr lang="en-US" sz="2400" dirty="0">
                <a:solidFill>
                  <a:srgbClr val="FFFFFF"/>
                </a:solidFill>
              </a:rPr>
              <a:t> de </a:t>
            </a:r>
            <a:r>
              <a:rPr lang="en-US" sz="2400" dirty="0" err="1">
                <a:solidFill>
                  <a:srgbClr val="FFFFFF"/>
                </a:solidFill>
              </a:rPr>
              <a:t>l'esprit</a:t>
            </a:r>
            <a:r>
              <a:rPr lang="en-US" sz="2400" dirty="0">
                <a:solidFill>
                  <a:srgbClr val="FFFFFF"/>
                </a:solidFill>
              </a:rPr>
              <a:t> qui nous </a:t>
            </a:r>
            <a:r>
              <a:rPr lang="en-US" sz="2400" dirty="0" smtClean="0">
                <a:solidFill>
                  <a:srgbClr val="FFFFFF"/>
                </a:solidFill>
              </a:rPr>
              <a:t>rend </a:t>
            </a:r>
            <a:r>
              <a:rPr lang="en-US" sz="2400" dirty="0" err="1" smtClean="0">
                <a:solidFill>
                  <a:srgbClr val="FFFFFF"/>
                </a:solidFill>
              </a:rPr>
              <a:t>conscients</a:t>
            </a:r>
            <a:r>
              <a:rPr lang="en-US" sz="2400" dirty="0" smtClean="0">
                <a:solidFill>
                  <a:srgbClr val="FFFFFF"/>
                </a:solidFill>
              </a:rPr>
              <a:t> </a:t>
            </a:r>
            <a:r>
              <a:rPr lang="en-US" sz="2400" dirty="0">
                <a:solidFill>
                  <a:srgbClr val="FFFFFF"/>
                </a:solidFill>
              </a:rPr>
              <a:t>quant </a:t>
            </a:r>
            <a:r>
              <a:rPr lang="en-US" sz="2400" dirty="0" err="1">
                <a:solidFill>
                  <a:srgbClr val="FFFFFF"/>
                </a:solidFill>
              </a:rPr>
              <a:t>à</a:t>
            </a:r>
            <a:r>
              <a:rPr lang="en-US" sz="2400" dirty="0">
                <a:solidFill>
                  <a:srgbClr val="FFFFFF"/>
                </a:solidFill>
              </a:rPr>
              <a:t> la </a:t>
            </a:r>
            <a:r>
              <a:rPr lang="en-US" sz="2400" dirty="0" err="1">
                <a:solidFill>
                  <a:srgbClr val="FFFFFF"/>
                </a:solidFill>
              </a:rPr>
              <a:t>portée</a:t>
            </a:r>
            <a:r>
              <a:rPr lang="en-US" sz="2400" dirty="0">
                <a:solidFill>
                  <a:srgbClr val="FFFFFF"/>
                </a:solidFill>
              </a:rPr>
              <a:t> morale, bonne </a:t>
            </a:r>
            <a:r>
              <a:rPr lang="en-US" sz="2400" dirty="0" err="1">
                <a:solidFill>
                  <a:srgbClr val="FFFFFF"/>
                </a:solidFill>
              </a:rPr>
              <a:t>ou</a:t>
            </a:r>
            <a:r>
              <a:rPr lang="en-US" sz="2400" dirty="0">
                <a:solidFill>
                  <a:srgbClr val="FFFFFF"/>
                </a:solidFill>
              </a:rPr>
              <a:t> </a:t>
            </a:r>
            <a:r>
              <a:rPr lang="en-US" sz="2400" dirty="0" err="1">
                <a:solidFill>
                  <a:srgbClr val="FFFFFF"/>
                </a:solidFill>
              </a:rPr>
              <a:t>mauvaise</a:t>
            </a:r>
            <a:r>
              <a:rPr lang="en-US" sz="2400" dirty="0">
                <a:solidFill>
                  <a:srgbClr val="FFFFFF"/>
                </a:solidFill>
              </a:rPr>
              <a:t>, </a:t>
            </a:r>
            <a:r>
              <a:rPr lang="en-US" sz="2400" dirty="0" smtClean="0">
                <a:solidFill>
                  <a:srgbClr val="FFFFFF"/>
                </a:solidFill>
              </a:rPr>
              <a:t>de </a:t>
            </a:r>
            <a:r>
              <a:rPr lang="en-US" sz="2400" dirty="0" err="1" smtClean="0">
                <a:solidFill>
                  <a:srgbClr val="FFFFFF"/>
                </a:solidFill>
              </a:rPr>
              <a:t>nos</a:t>
            </a:r>
            <a:r>
              <a:rPr lang="en-US" sz="2400" dirty="0" smtClean="0">
                <a:solidFill>
                  <a:srgbClr val="FFFFFF"/>
                </a:solidFill>
              </a:rPr>
              <a:t> </a:t>
            </a:r>
            <a:r>
              <a:rPr lang="en-US" sz="2400" dirty="0">
                <a:solidFill>
                  <a:srgbClr val="FFFFFF"/>
                </a:solidFill>
              </a:rPr>
              <a:t>actions. </a:t>
            </a:r>
            <a:endParaRPr lang="en-US" sz="2400" dirty="0" smtClean="0">
              <a:solidFill>
                <a:srgbClr val="FFFFFF"/>
              </a:solidFill>
            </a:endParaRPr>
          </a:p>
          <a:p>
            <a:pPr>
              <a:lnSpc>
                <a:spcPct val="80000"/>
              </a:lnSpc>
            </a:pPr>
            <a:r>
              <a:rPr lang="en-US" sz="2400" dirty="0" err="1" smtClean="0">
                <a:solidFill>
                  <a:srgbClr val="FFFFFF"/>
                </a:solidFill>
              </a:rPr>
              <a:t>Quand</a:t>
            </a:r>
            <a:r>
              <a:rPr lang="en-US" sz="2400" dirty="0" smtClean="0">
                <a:solidFill>
                  <a:srgbClr val="FFFFFF"/>
                </a:solidFill>
              </a:rPr>
              <a:t> </a:t>
            </a:r>
            <a:r>
              <a:rPr lang="en-US" sz="2400" dirty="0" err="1">
                <a:solidFill>
                  <a:srgbClr val="FFFFFF"/>
                </a:solidFill>
              </a:rPr>
              <a:t>quelqu'un</a:t>
            </a:r>
            <a:r>
              <a:rPr lang="en-US" sz="2400" dirty="0">
                <a:solidFill>
                  <a:srgbClr val="FFFFFF"/>
                </a:solidFill>
              </a:rPr>
              <a:t> </a:t>
            </a:r>
            <a:r>
              <a:rPr lang="en-US" sz="2400" dirty="0" err="1">
                <a:solidFill>
                  <a:srgbClr val="FFFFFF"/>
                </a:solidFill>
              </a:rPr>
              <a:t>dort</a:t>
            </a:r>
            <a:r>
              <a:rPr lang="en-US" sz="2400" dirty="0">
                <a:solidFill>
                  <a:srgbClr val="FFFFFF"/>
                </a:solidFill>
              </a:rPr>
              <a:t>, la conscience </a:t>
            </a:r>
            <a:r>
              <a:rPr lang="en-US" sz="2400" dirty="0" err="1">
                <a:solidFill>
                  <a:srgbClr val="FFFFFF"/>
                </a:solidFill>
              </a:rPr>
              <a:t>est</a:t>
            </a:r>
            <a:r>
              <a:rPr lang="en-US" sz="2400" dirty="0">
                <a:solidFill>
                  <a:srgbClr val="FFFFFF"/>
                </a:solidFill>
              </a:rPr>
              <a:t> absente. </a:t>
            </a:r>
            <a:endParaRPr lang="en-US" sz="2400" dirty="0" smtClean="0">
              <a:solidFill>
                <a:srgbClr val="FFFFFF"/>
              </a:solidFill>
            </a:endParaRPr>
          </a:p>
          <a:p>
            <a:pPr>
              <a:lnSpc>
                <a:spcPct val="80000"/>
              </a:lnSpc>
            </a:pPr>
            <a:r>
              <a:rPr lang="en-US" sz="2400" dirty="0" smtClean="0">
                <a:solidFill>
                  <a:srgbClr val="FFFFFF"/>
                </a:solidFill>
              </a:rPr>
              <a:t>Pour </a:t>
            </a:r>
            <a:r>
              <a:rPr lang="en-US" sz="2400" dirty="0" err="1">
                <a:solidFill>
                  <a:srgbClr val="FFFFFF"/>
                </a:solidFill>
              </a:rPr>
              <a:t>cette</a:t>
            </a:r>
            <a:r>
              <a:rPr lang="en-US" sz="2400" dirty="0">
                <a:solidFill>
                  <a:srgbClr val="FFFFFF"/>
                </a:solidFill>
              </a:rPr>
              <a:t> raison « les </a:t>
            </a:r>
            <a:r>
              <a:rPr lang="en-US" sz="2400" dirty="0" err="1">
                <a:solidFill>
                  <a:srgbClr val="FFFFFF"/>
                </a:solidFill>
              </a:rPr>
              <a:t>morts</a:t>
            </a:r>
            <a:r>
              <a:rPr lang="en-US" sz="2400" dirty="0">
                <a:solidFill>
                  <a:srgbClr val="FFFFFF"/>
                </a:solidFill>
              </a:rPr>
              <a:t> ne </a:t>
            </a:r>
            <a:r>
              <a:rPr lang="en-US" sz="2400" dirty="0" err="1">
                <a:solidFill>
                  <a:srgbClr val="FFFFFF"/>
                </a:solidFill>
              </a:rPr>
              <a:t>connaîssent</a:t>
            </a:r>
            <a:r>
              <a:rPr lang="en-US" sz="2400" dirty="0">
                <a:solidFill>
                  <a:srgbClr val="FFFFFF"/>
                </a:solidFill>
              </a:rPr>
              <a:t> </a:t>
            </a:r>
            <a:r>
              <a:rPr lang="en-US" sz="2400" dirty="0" err="1">
                <a:solidFill>
                  <a:srgbClr val="FFFFFF"/>
                </a:solidFill>
              </a:rPr>
              <a:t>rien</a:t>
            </a:r>
            <a:r>
              <a:rPr lang="en-US" sz="2400" dirty="0">
                <a:solidFill>
                  <a:srgbClr val="FFFFFF"/>
                </a:solidFill>
              </a:rPr>
              <a:t> ». </a:t>
            </a:r>
            <a:endParaRPr lang="en-US" sz="2400" dirty="0">
              <a:solidFill>
                <a:srgbClr val="FFFFFF"/>
              </a:solidFill>
            </a:endParaRPr>
          </a:p>
        </p:txBody>
      </p:sp>
      <p:sp>
        <p:nvSpPr>
          <p:cNvPr id="6" name="Marcador de pie de página 3"/>
          <p:cNvSpPr>
            <a:spLocks noGrp="1"/>
          </p:cNvSpPr>
          <p:nvPr>
            <p:ph type="ftr" sz="quarter" idx="11"/>
          </p:nvPr>
        </p:nvSpPr>
        <p:spPr>
          <a:xfrm>
            <a:off x="5099587" y="6403390"/>
            <a:ext cx="2895600" cy="365125"/>
          </a:xfrm>
        </p:spPr>
        <p:txBody>
          <a:bodyPr/>
          <a:lstStyle/>
          <a:p>
            <a:pPr algn="r"/>
            <a:r>
              <a:rPr lang="en-US" dirty="0" smtClean="0">
                <a:solidFill>
                  <a:srgbClr val="FFFFFF"/>
                </a:solidFill>
              </a:rPr>
              <a:t>Il </a:t>
            </a:r>
            <a:r>
              <a:rPr lang="en-US" dirty="0" err="1" smtClean="0">
                <a:solidFill>
                  <a:srgbClr val="FFFFFF"/>
                </a:solidFill>
              </a:rPr>
              <a:t>ya</a:t>
            </a:r>
            <a:r>
              <a:rPr lang="en-US" dirty="0" smtClean="0">
                <a:solidFill>
                  <a:srgbClr val="FFFFFF"/>
                </a:solidFill>
              </a:rPr>
              <a:t> des </a:t>
            </a:r>
            <a:r>
              <a:rPr lang="en-US" dirty="0" err="1" smtClean="0">
                <a:solidFill>
                  <a:srgbClr val="FFFFFF"/>
                </a:solidFill>
              </a:rPr>
              <a:t>réponses</a:t>
            </a:r>
            <a:r>
              <a:rPr lang="en-US" dirty="0" smtClean="0">
                <a:solidFill>
                  <a:srgbClr val="FFFFFF"/>
                </a:solidFill>
              </a:rPr>
              <a:t> !</a:t>
            </a:r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9522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PPT17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000" dirty="0">
                <a:solidFill>
                  <a:srgbClr val="FFFFFF"/>
                </a:solidFill>
              </a:rPr>
              <a:t>2. Pendant le </a:t>
            </a:r>
            <a:r>
              <a:rPr lang="en-US" sz="4000" dirty="0" err="1">
                <a:solidFill>
                  <a:srgbClr val="FFFFFF"/>
                </a:solidFill>
              </a:rPr>
              <a:t>sommeil</a:t>
            </a:r>
            <a:r>
              <a:rPr lang="en-US" sz="4000" dirty="0">
                <a:solidFill>
                  <a:srgbClr val="FFFFFF"/>
                </a:solidFill>
              </a:rPr>
              <a:t>, les </a:t>
            </a:r>
            <a:r>
              <a:rPr lang="en-US" sz="4000" dirty="0" err="1">
                <a:solidFill>
                  <a:srgbClr val="FFFFFF"/>
                </a:solidFill>
              </a:rPr>
              <a:t>pensées</a:t>
            </a:r>
            <a:r>
              <a:rPr lang="en-US" sz="4000" dirty="0">
                <a:solidFill>
                  <a:srgbClr val="FFFFFF"/>
                </a:solidFill>
              </a:rPr>
              <a:t> </a:t>
            </a:r>
            <a:r>
              <a:rPr lang="en-US" sz="4000" dirty="0" err="1">
                <a:solidFill>
                  <a:srgbClr val="FFFFFF"/>
                </a:solidFill>
              </a:rPr>
              <a:t>conscientes</a:t>
            </a:r>
            <a:r>
              <a:rPr lang="en-US" sz="4000" dirty="0">
                <a:solidFill>
                  <a:srgbClr val="FFFFFF"/>
                </a:solidFill>
              </a:rPr>
              <a:t> </a:t>
            </a:r>
            <a:r>
              <a:rPr lang="en-US" sz="4000" dirty="0" err="1">
                <a:solidFill>
                  <a:srgbClr val="FFFFFF"/>
                </a:solidFill>
              </a:rPr>
              <a:t>cessent</a:t>
            </a:r>
            <a:r>
              <a:rPr lang="en-US" sz="4000" dirty="0">
                <a:solidFill>
                  <a:srgbClr val="FFFFFF"/>
                </a:solidFill>
              </a:rPr>
              <a:t>. (</a:t>
            </a:r>
            <a:r>
              <a:rPr lang="en-US" sz="4000" dirty="0" err="1">
                <a:solidFill>
                  <a:srgbClr val="FFFFFF"/>
                </a:solidFill>
              </a:rPr>
              <a:t>Psaumes</a:t>
            </a:r>
            <a:r>
              <a:rPr lang="en-US" sz="4000" dirty="0">
                <a:solidFill>
                  <a:srgbClr val="FFFFFF"/>
                </a:solidFill>
              </a:rPr>
              <a:t> 146 : 4)</a:t>
            </a:r>
            <a:endParaRPr lang="en-US" sz="4000" dirty="0">
              <a:solidFill>
                <a:srgbClr val="FFFFFF"/>
              </a:solidFill>
            </a:endParaRP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526381" y="2156489"/>
            <a:ext cx="5611659" cy="4302125"/>
          </a:xfrm>
        </p:spPr>
        <p:txBody>
          <a:bodyPr>
            <a:normAutofit/>
          </a:bodyPr>
          <a:lstStyle/>
          <a:p>
            <a:pPr algn="just">
              <a:lnSpc>
                <a:spcPct val="90000"/>
              </a:lnSpc>
            </a:pPr>
            <a:r>
              <a:rPr lang="en-US" sz="2400" dirty="0">
                <a:solidFill>
                  <a:srgbClr val="FFFFFF"/>
                </a:solidFill>
              </a:rPr>
              <a:t>Les </a:t>
            </a:r>
            <a:r>
              <a:rPr lang="en-US" sz="2400" dirty="0" err="1">
                <a:solidFill>
                  <a:srgbClr val="FFFFFF"/>
                </a:solidFill>
              </a:rPr>
              <a:t>morts</a:t>
            </a:r>
            <a:r>
              <a:rPr lang="en-US" sz="2400" dirty="0">
                <a:solidFill>
                  <a:srgbClr val="FFFFFF"/>
                </a:solidFill>
              </a:rPr>
              <a:t> ne </a:t>
            </a:r>
            <a:r>
              <a:rPr lang="en-US" sz="2400" dirty="0" err="1">
                <a:solidFill>
                  <a:srgbClr val="FFFFFF"/>
                </a:solidFill>
              </a:rPr>
              <a:t>pensent</a:t>
            </a:r>
            <a:r>
              <a:rPr lang="en-US" sz="2400" dirty="0">
                <a:solidFill>
                  <a:srgbClr val="FFFFFF"/>
                </a:solidFill>
              </a:rPr>
              <a:t> pas et ne </a:t>
            </a:r>
            <a:r>
              <a:rPr lang="en-US" sz="2400" dirty="0" err="1">
                <a:solidFill>
                  <a:srgbClr val="FFFFFF"/>
                </a:solidFill>
              </a:rPr>
              <a:t>peuvent</a:t>
            </a:r>
            <a:r>
              <a:rPr lang="en-US" sz="2400" dirty="0">
                <a:solidFill>
                  <a:srgbClr val="FFFFFF"/>
                </a:solidFill>
              </a:rPr>
              <a:t> pas </a:t>
            </a:r>
            <a:r>
              <a:rPr lang="en-US" sz="2400" dirty="0" err="1">
                <a:solidFill>
                  <a:srgbClr val="FFFFFF"/>
                </a:solidFill>
              </a:rPr>
              <a:t>avoir</a:t>
            </a:r>
            <a:r>
              <a:rPr lang="en-US" sz="2400" dirty="0">
                <a:solidFill>
                  <a:srgbClr val="FFFFFF"/>
                </a:solidFill>
              </a:rPr>
              <a:t> </a:t>
            </a:r>
            <a:r>
              <a:rPr lang="en-US" sz="2400" dirty="0" err="1">
                <a:solidFill>
                  <a:srgbClr val="FFFFFF"/>
                </a:solidFill>
              </a:rPr>
              <a:t>une</a:t>
            </a:r>
            <a:r>
              <a:rPr lang="en-US" sz="2400" dirty="0">
                <a:solidFill>
                  <a:srgbClr val="FFFFFF"/>
                </a:solidFill>
              </a:rPr>
              <a:t> influence sur les </a:t>
            </a:r>
            <a:r>
              <a:rPr lang="en-US" sz="2400" dirty="0" err="1">
                <a:solidFill>
                  <a:srgbClr val="FFFFFF"/>
                </a:solidFill>
              </a:rPr>
              <a:t>vivants</a:t>
            </a:r>
            <a:r>
              <a:rPr lang="en-US" sz="2400" dirty="0">
                <a:solidFill>
                  <a:srgbClr val="FFFFFF"/>
                </a:solidFill>
              </a:rPr>
              <a:t>. </a:t>
            </a:r>
            <a:endParaRPr lang="en-US" sz="2400" dirty="0" smtClean="0">
              <a:solidFill>
                <a:srgbClr val="FFFFFF"/>
              </a:solidFill>
            </a:endParaRPr>
          </a:p>
          <a:p>
            <a:pPr algn="just">
              <a:lnSpc>
                <a:spcPct val="90000"/>
              </a:lnSpc>
            </a:pPr>
            <a:r>
              <a:rPr lang="en-US" sz="2400" dirty="0" err="1" smtClean="0">
                <a:solidFill>
                  <a:srgbClr val="FFFFFF"/>
                </a:solidFill>
              </a:rPr>
              <a:t>Ainsi</a:t>
            </a:r>
            <a:r>
              <a:rPr lang="en-US" sz="2400" dirty="0">
                <a:solidFill>
                  <a:srgbClr val="FFFFFF"/>
                </a:solidFill>
              </a:rPr>
              <a:t>, </a:t>
            </a:r>
            <a:r>
              <a:rPr lang="en-US" sz="2400" dirty="0" err="1">
                <a:solidFill>
                  <a:srgbClr val="FFFFFF"/>
                </a:solidFill>
              </a:rPr>
              <a:t>ils</a:t>
            </a:r>
            <a:r>
              <a:rPr lang="en-US" sz="2400" dirty="0">
                <a:solidFill>
                  <a:srgbClr val="FFFFFF"/>
                </a:solidFill>
              </a:rPr>
              <a:t> ne </a:t>
            </a:r>
            <a:r>
              <a:rPr lang="en-US" sz="2400" dirty="0" err="1">
                <a:solidFill>
                  <a:srgbClr val="FFFFFF"/>
                </a:solidFill>
              </a:rPr>
              <a:t>peuvent</a:t>
            </a:r>
            <a:r>
              <a:rPr lang="en-US" sz="2400" dirty="0">
                <a:solidFill>
                  <a:srgbClr val="FFFFFF"/>
                </a:solidFill>
              </a:rPr>
              <a:t> pas </a:t>
            </a:r>
            <a:r>
              <a:rPr lang="en-US" sz="2400" dirty="0" err="1">
                <a:solidFill>
                  <a:srgbClr val="FFFFFF"/>
                </a:solidFill>
              </a:rPr>
              <a:t>parler</a:t>
            </a:r>
            <a:r>
              <a:rPr lang="en-US" sz="2400" dirty="0">
                <a:solidFill>
                  <a:srgbClr val="FFFFFF"/>
                </a:solidFill>
              </a:rPr>
              <a:t>, entendre </a:t>
            </a:r>
            <a:r>
              <a:rPr lang="en-US" sz="2400" dirty="0" err="1">
                <a:solidFill>
                  <a:srgbClr val="FFFFFF"/>
                </a:solidFill>
              </a:rPr>
              <a:t>ou</a:t>
            </a:r>
            <a:r>
              <a:rPr lang="en-US" sz="2400" dirty="0">
                <a:solidFill>
                  <a:srgbClr val="FFFFFF"/>
                </a:solidFill>
              </a:rPr>
              <a:t> </a:t>
            </a:r>
            <a:r>
              <a:rPr lang="en-US" sz="2400" dirty="0" err="1">
                <a:solidFill>
                  <a:srgbClr val="FFFFFF"/>
                </a:solidFill>
              </a:rPr>
              <a:t>répondre</a:t>
            </a:r>
            <a:r>
              <a:rPr lang="en-US" sz="2400" dirty="0">
                <a:solidFill>
                  <a:srgbClr val="FFFFFF"/>
                </a:solidFill>
              </a:rPr>
              <a:t> les </a:t>
            </a:r>
            <a:r>
              <a:rPr lang="en-US" sz="2400" dirty="0" err="1">
                <a:solidFill>
                  <a:srgbClr val="FFFFFF"/>
                </a:solidFill>
              </a:rPr>
              <a:t>appels</a:t>
            </a:r>
            <a:r>
              <a:rPr lang="en-US" sz="2400" dirty="0">
                <a:solidFill>
                  <a:srgbClr val="FFFFFF"/>
                </a:solidFill>
              </a:rPr>
              <a:t> </a:t>
            </a:r>
            <a:r>
              <a:rPr lang="en-US" sz="2400" dirty="0" err="1">
                <a:solidFill>
                  <a:srgbClr val="FFFFFF"/>
                </a:solidFill>
              </a:rPr>
              <a:t>humains</a:t>
            </a:r>
            <a:r>
              <a:rPr lang="en-US" sz="2400" dirty="0">
                <a:solidFill>
                  <a:srgbClr val="FFFFFF"/>
                </a:solidFill>
              </a:rPr>
              <a:t>. </a:t>
            </a:r>
            <a:endParaRPr lang="en-US" sz="2400" dirty="0" smtClean="0">
              <a:solidFill>
                <a:srgbClr val="FFFFFF"/>
              </a:solidFill>
            </a:endParaRPr>
          </a:p>
          <a:p>
            <a:pPr algn="just">
              <a:lnSpc>
                <a:spcPct val="90000"/>
              </a:lnSpc>
            </a:pPr>
            <a:r>
              <a:rPr lang="en-US" sz="2400" dirty="0" smtClean="0">
                <a:solidFill>
                  <a:srgbClr val="FFFFFF"/>
                </a:solidFill>
              </a:rPr>
              <a:t>Il </a:t>
            </a:r>
            <a:r>
              <a:rPr lang="en-US" sz="2400" dirty="0" err="1">
                <a:solidFill>
                  <a:srgbClr val="FFFFFF"/>
                </a:solidFill>
              </a:rPr>
              <a:t>n'y</a:t>
            </a:r>
            <a:r>
              <a:rPr lang="en-US" sz="2400" dirty="0">
                <a:solidFill>
                  <a:srgbClr val="FFFFFF"/>
                </a:solidFill>
              </a:rPr>
              <a:t> a pas de contact possible entre les </a:t>
            </a:r>
            <a:r>
              <a:rPr lang="en-US" sz="2400" dirty="0" err="1">
                <a:solidFill>
                  <a:srgbClr val="FFFFFF"/>
                </a:solidFill>
              </a:rPr>
              <a:t>morts</a:t>
            </a:r>
            <a:r>
              <a:rPr lang="en-US" sz="2400" dirty="0">
                <a:solidFill>
                  <a:srgbClr val="FFFFFF"/>
                </a:solidFill>
              </a:rPr>
              <a:t> et les </a:t>
            </a:r>
            <a:r>
              <a:rPr lang="en-US" sz="2400" dirty="0" err="1">
                <a:solidFill>
                  <a:srgbClr val="FFFFFF"/>
                </a:solidFill>
              </a:rPr>
              <a:t>vivants</a:t>
            </a:r>
            <a:r>
              <a:rPr lang="en-US" sz="2400" dirty="0">
                <a:solidFill>
                  <a:srgbClr val="FFFFFF"/>
                </a:solidFill>
              </a:rPr>
              <a:t>.</a:t>
            </a:r>
            <a:endParaRPr lang="en-US" sz="2400" dirty="0">
              <a:solidFill>
                <a:srgbClr val="FFFFFF"/>
              </a:solidFill>
            </a:endParaRPr>
          </a:p>
        </p:txBody>
      </p:sp>
      <p:sp>
        <p:nvSpPr>
          <p:cNvPr id="6" name="Marcador de pie de página 3"/>
          <p:cNvSpPr>
            <a:spLocks noGrp="1"/>
          </p:cNvSpPr>
          <p:nvPr>
            <p:ph type="ftr" sz="quarter" idx="11"/>
          </p:nvPr>
        </p:nvSpPr>
        <p:spPr>
          <a:xfrm>
            <a:off x="5099587" y="6403390"/>
            <a:ext cx="2895600" cy="365125"/>
          </a:xfrm>
        </p:spPr>
        <p:txBody>
          <a:bodyPr/>
          <a:lstStyle/>
          <a:p>
            <a:pPr algn="r"/>
            <a:r>
              <a:rPr lang="en-US" dirty="0" smtClean="0">
                <a:solidFill>
                  <a:srgbClr val="FFFFFF"/>
                </a:solidFill>
              </a:rPr>
              <a:t>Il </a:t>
            </a:r>
            <a:r>
              <a:rPr lang="en-US" dirty="0" err="1" smtClean="0">
                <a:solidFill>
                  <a:srgbClr val="FFFFFF"/>
                </a:solidFill>
              </a:rPr>
              <a:t>ya</a:t>
            </a:r>
            <a:r>
              <a:rPr lang="en-US" dirty="0" smtClean="0">
                <a:solidFill>
                  <a:srgbClr val="FFFFFF"/>
                </a:solidFill>
              </a:rPr>
              <a:t> des </a:t>
            </a:r>
            <a:r>
              <a:rPr lang="en-US" dirty="0" err="1" smtClean="0">
                <a:solidFill>
                  <a:srgbClr val="FFFFFF"/>
                </a:solidFill>
              </a:rPr>
              <a:t>réponses</a:t>
            </a:r>
            <a:r>
              <a:rPr lang="en-US" dirty="0" smtClean="0">
                <a:solidFill>
                  <a:srgbClr val="FFFFFF"/>
                </a:solidFill>
              </a:rPr>
              <a:t> !</a:t>
            </a:r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6702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 descr="PPT18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s-MX" sz="4000" dirty="0">
                <a:solidFill>
                  <a:srgbClr val="FFFFFF"/>
                </a:solidFill>
              </a:rPr>
              <a:t>3. Le sommeil met fi n aux activités </a:t>
            </a:r>
            <a:r>
              <a:rPr lang="es-MX" sz="4000" dirty="0" smtClean="0">
                <a:solidFill>
                  <a:srgbClr val="FFFFFF"/>
                </a:solidFill>
              </a:rPr>
              <a:t/>
            </a:r>
            <a:br>
              <a:rPr lang="es-MX" sz="4000" dirty="0" smtClean="0">
                <a:solidFill>
                  <a:srgbClr val="FFFFFF"/>
                </a:solidFill>
              </a:rPr>
            </a:br>
            <a:r>
              <a:rPr lang="es-MX" sz="4000" dirty="0" smtClean="0">
                <a:solidFill>
                  <a:srgbClr val="FFFFFF"/>
                </a:solidFill>
              </a:rPr>
              <a:t>du </a:t>
            </a:r>
            <a:r>
              <a:rPr lang="es-MX" sz="4000" dirty="0">
                <a:solidFill>
                  <a:srgbClr val="FFFFFF"/>
                </a:solidFill>
              </a:rPr>
              <a:t>jour. (Écclésiaste 9 : 10)</a:t>
            </a:r>
            <a:endParaRPr lang="en-US" sz="4000" dirty="0">
              <a:solidFill>
                <a:srgbClr val="FFFFFF"/>
              </a:solidFill>
            </a:endParaRP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2187756"/>
            <a:ext cx="7232112" cy="4302125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400" dirty="0">
                <a:solidFill>
                  <a:srgbClr val="FFFFFF"/>
                </a:solidFill>
              </a:rPr>
              <a:t>Les </a:t>
            </a:r>
            <a:r>
              <a:rPr lang="en-US" sz="2400" dirty="0" err="1">
                <a:solidFill>
                  <a:srgbClr val="FFFFFF"/>
                </a:solidFill>
              </a:rPr>
              <a:t>morts</a:t>
            </a:r>
            <a:r>
              <a:rPr lang="en-US" sz="2400" dirty="0">
                <a:solidFill>
                  <a:srgbClr val="FFFFFF"/>
                </a:solidFill>
              </a:rPr>
              <a:t> </a:t>
            </a:r>
            <a:r>
              <a:rPr lang="en-US" sz="2400" dirty="0" err="1">
                <a:solidFill>
                  <a:srgbClr val="FFFFFF"/>
                </a:solidFill>
              </a:rPr>
              <a:t>ont</a:t>
            </a:r>
            <a:r>
              <a:rPr lang="en-US" sz="2400" dirty="0">
                <a:solidFill>
                  <a:srgbClr val="FFFFFF"/>
                </a:solidFill>
              </a:rPr>
              <a:t> </a:t>
            </a:r>
            <a:r>
              <a:rPr lang="en-US" sz="2400" dirty="0" err="1">
                <a:solidFill>
                  <a:srgbClr val="FFFFFF"/>
                </a:solidFill>
              </a:rPr>
              <a:t>finalisé</a:t>
            </a:r>
            <a:r>
              <a:rPr lang="en-US" sz="2400" dirty="0">
                <a:solidFill>
                  <a:srgbClr val="FFFFFF"/>
                </a:solidFill>
              </a:rPr>
              <a:t> </a:t>
            </a:r>
            <a:r>
              <a:rPr lang="en-US" sz="2400" dirty="0" err="1">
                <a:solidFill>
                  <a:srgbClr val="FFFFFF"/>
                </a:solidFill>
              </a:rPr>
              <a:t>leurs</a:t>
            </a:r>
            <a:r>
              <a:rPr lang="en-US" sz="2400" dirty="0">
                <a:solidFill>
                  <a:srgbClr val="FFFFFF"/>
                </a:solidFill>
              </a:rPr>
              <a:t> </a:t>
            </a:r>
            <a:r>
              <a:rPr lang="en-US" sz="2400" dirty="0" err="1">
                <a:solidFill>
                  <a:srgbClr val="FFFFFF"/>
                </a:solidFill>
              </a:rPr>
              <a:t>activités</a:t>
            </a:r>
            <a:r>
              <a:rPr lang="en-US" sz="2400" dirty="0">
                <a:solidFill>
                  <a:srgbClr val="FFFFFF"/>
                </a:solidFill>
              </a:rPr>
              <a:t> sur </a:t>
            </a:r>
            <a:r>
              <a:rPr lang="en-US" sz="2400" dirty="0" err="1">
                <a:solidFill>
                  <a:srgbClr val="FFFFFF"/>
                </a:solidFill>
              </a:rPr>
              <a:t>cette</a:t>
            </a:r>
            <a:r>
              <a:rPr lang="en-US" sz="2400" dirty="0">
                <a:solidFill>
                  <a:srgbClr val="FFFFFF"/>
                </a:solidFill>
              </a:rPr>
              <a:t> </a:t>
            </a:r>
            <a:r>
              <a:rPr lang="en-US" sz="2400" dirty="0" err="1">
                <a:solidFill>
                  <a:srgbClr val="FFFFFF"/>
                </a:solidFill>
              </a:rPr>
              <a:t>terre</a:t>
            </a:r>
            <a:r>
              <a:rPr lang="en-US" sz="2400" dirty="0">
                <a:solidFill>
                  <a:srgbClr val="FFFFFF"/>
                </a:solidFill>
              </a:rPr>
              <a:t>. </a:t>
            </a:r>
            <a:endParaRPr lang="en-US" sz="2400" dirty="0" smtClean="0">
              <a:solidFill>
                <a:srgbClr val="FFFFFF"/>
              </a:solidFill>
            </a:endParaRPr>
          </a:p>
          <a:p>
            <a:pPr>
              <a:lnSpc>
                <a:spcPct val="90000"/>
              </a:lnSpc>
            </a:pPr>
            <a:r>
              <a:rPr lang="en-US" sz="2400" dirty="0" smtClean="0">
                <a:solidFill>
                  <a:srgbClr val="FFFFFF"/>
                </a:solidFill>
              </a:rPr>
              <a:t>Il </a:t>
            </a:r>
            <a:r>
              <a:rPr lang="en-US" sz="2400" dirty="0">
                <a:solidFill>
                  <a:srgbClr val="FFFFFF"/>
                </a:solidFill>
              </a:rPr>
              <a:t>ne se </a:t>
            </a:r>
            <a:r>
              <a:rPr lang="en-US" sz="2400" dirty="0" err="1">
                <a:solidFill>
                  <a:srgbClr val="FFFFFF"/>
                </a:solidFill>
              </a:rPr>
              <a:t>trouvent</a:t>
            </a:r>
            <a:r>
              <a:rPr lang="en-US" sz="2400" dirty="0">
                <a:solidFill>
                  <a:srgbClr val="FFFFFF"/>
                </a:solidFill>
              </a:rPr>
              <a:t> </a:t>
            </a:r>
            <a:r>
              <a:rPr lang="en-US" sz="2400" dirty="0" err="1">
                <a:solidFill>
                  <a:srgbClr val="FFFFFF"/>
                </a:solidFill>
              </a:rPr>
              <a:t>ni</a:t>
            </a:r>
            <a:r>
              <a:rPr lang="en-US" sz="2400" dirty="0">
                <a:solidFill>
                  <a:srgbClr val="FFFFFF"/>
                </a:solidFill>
              </a:rPr>
              <a:t> </a:t>
            </a:r>
            <a:r>
              <a:rPr lang="en-US" sz="2400" dirty="0" err="1">
                <a:solidFill>
                  <a:srgbClr val="FFFFFF"/>
                </a:solidFill>
              </a:rPr>
              <a:t>dans</a:t>
            </a:r>
            <a:r>
              <a:rPr lang="en-US" sz="2400" dirty="0">
                <a:solidFill>
                  <a:srgbClr val="FFFFFF"/>
                </a:solidFill>
              </a:rPr>
              <a:t> un bon </a:t>
            </a:r>
            <a:r>
              <a:rPr lang="en-US" sz="2400" dirty="0" err="1">
                <a:solidFill>
                  <a:srgbClr val="FFFFFF"/>
                </a:solidFill>
              </a:rPr>
              <a:t>endroit</a:t>
            </a:r>
            <a:r>
              <a:rPr lang="en-US" sz="2400" dirty="0">
                <a:solidFill>
                  <a:srgbClr val="FFFFFF"/>
                </a:solidFill>
              </a:rPr>
              <a:t>, au service de </a:t>
            </a:r>
            <a:r>
              <a:rPr lang="en-US" sz="2400" dirty="0" err="1">
                <a:solidFill>
                  <a:srgbClr val="FFFFFF"/>
                </a:solidFill>
              </a:rPr>
              <a:t>Dieu</a:t>
            </a:r>
            <a:r>
              <a:rPr lang="en-US" sz="2400" dirty="0">
                <a:solidFill>
                  <a:srgbClr val="FFFFFF"/>
                </a:solidFill>
              </a:rPr>
              <a:t>, </a:t>
            </a:r>
            <a:r>
              <a:rPr lang="en-US" sz="2400" dirty="0" err="1">
                <a:solidFill>
                  <a:srgbClr val="FFFFFF"/>
                </a:solidFill>
              </a:rPr>
              <a:t>ni</a:t>
            </a:r>
            <a:r>
              <a:rPr lang="en-US" sz="2400" dirty="0">
                <a:solidFill>
                  <a:srgbClr val="FFFFFF"/>
                </a:solidFill>
              </a:rPr>
              <a:t> </a:t>
            </a:r>
            <a:r>
              <a:rPr lang="en-US" sz="2400" dirty="0" err="1">
                <a:solidFill>
                  <a:srgbClr val="FFFFFF"/>
                </a:solidFill>
              </a:rPr>
              <a:t>dans</a:t>
            </a:r>
            <a:r>
              <a:rPr lang="en-US" sz="2400" dirty="0">
                <a:solidFill>
                  <a:srgbClr val="FFFFFF"/>
                </a:solidFill>
              </a:rPr>
              <a:t> un </a:t>
            </a:r>
            <a:r>
              <a:rPr lang="en-US" sz="2400" dirty="0" err="1">
                <a:solidFill>
                  <a:srgbClr val="FFFFFF"/>
                </a:solidFill>
              </a:rPr>
              <a:t>mauvais</a:t>
            </a:r>
            <a:r>
              <a:rPr lang="en-US" sz="2400" dirty="0">
                <a:solidFill>
                  <a:srgbClr val="FFFFFF"/>
                </a:solidFill>
              </a:rPr>
              <a:t> </a:t>
            </a:r>
            <a:r>
              <a:rPr lang="en-US" sz="2400" dirty="0" err="1">
                <a:solidFill>
                  <a:srgbClr val="FFFFFF"/>
                </a:solidFill>
              </a:rPr>
              <a:t>endroit</a:t>
            </a:r>
            <a:r>
              <a:rPr lang="en-US" sz="2400" dirty="0">
                <a:solidFill>
                  <a:srgbClr val="FFFFFF"/>
                </a:solidFill>
              </a:rPr>
              <a:t> </a:t>
            </a:r>
            <a:r>
              <a:rPr lang="en-US" sz="2400" dirty="0" err="1">
                <a:solidFill>
                  <a:srgbClr val="FFFFFF"/>
                </a:solidFill>
              </a:rPr>
              <a:t>où</a:t>
            </a:r>
            <a:r>
              <a:rPr lang="en-US" sz="2400" dirty="0">
                <a:solidFill>
                  <a:srgbClr val="FFFFFF"/>
                </a:solidFill>
              </a:rPr>
              <a:t> </a:t>
            </a:r>
            <a:r>
              <a:rPr lang="en-US" sz="2400" dirty="0" err="1">
                <a:solidFill>
                  <a:srgbClr val="FFFFFF"/>
                </a:solidFill>
              </a:rPr>
              <a:t>ils</a:t>
            </a:r>
            <a:r>
              <a:rPr lang="en-US" sz="2400" dirty="0">
                <a:solidFill>
                  <a:srgbClr val="FFFFFF"/>
                </a:solidFill>
              </a:rPr>
              <a:t> </a:t>
            </a:r>
            <a:r>
              <a:rPr lang="en-US" sz="2400" dirty="0" err="1">
                <a:solidFill>
                  <a:srgbClr val="FFFFFF"/>
                </a:solidFill>
              </a:rPr>
              <a:t>seraient</a:t>
            </a:r>
            <a:r>
              <a:rPr lang="en-US" sz="2400" dirty="0">
                <a:solidFill>
                  <a:srgbClr val="FFFFFF"/>
                </a:solidFill>
              </a:rPr>
              <a:t> </a:t>
            </a:r>
            <a:r>
              <a:rPr lang="en-US" sz="2400" dirty="0" err="1">
                <a:solidFill>
                  <a:srgbClr val="FFFFFF"/>
                </a:solidFill>
              </a:rPr>
              <a:t>punis</a:t>
            </a:r>
            <a:r>
              <a:rPr lang="en-US" sz="2400" dirty="0">
                <a:solidFill>
                  <a:srgbClr val="FFFFFF"/>
                </a:solidFill>
              </a:rPr>
              <a:t>. </a:t>
            </a:r>
            <a:endParaRPr lang="en-US" sz="2400" dirty="0" smtClean="0">
              <a:solidFill>
                <a:srgbClr val="FFFFFF"/>
              </a:solidFill>
            </a:endParaRPr>
          </a:p>
          <a:p>
            <a:pPr>
              <a:lnSpc>
                <a:spcPct val="90000"/>
              </a:lnSpc>
            </a:pPr>
            <a:r>
              <a:rPr lang="en-US" sz="2400" dirty="0" err="1" smtClean="0">
                <a:solidFill>
                  <a:srgbClr val="FFFFFF"/>
                </a:solidFill>
              </a:rPr>
              <a:t>Ils</a:t>
            </a:r>
            <a:r>
              <a:rPr lang="en-US" sz="2400" dirty="0" smtClean="0">
                <a:solidFill>
                  <a:srgbClr val="FFFFFF"/>
                </a:solidFill>
              </a:rPr>
              <a:t> </a:t>
            </a:r>
            <a:r>
              <a:rPr lang="en-US" sz="2400" dirty="0">
                <a:solidFill>
                  <a:srgbClr val="FFFFFF"/>
                </a:solidFill>
              </a:rPr>
              <a:t>se </a:t>
            </a:r>
            <a:r>
              <a:rPr lang="en-US" sz="2400" dirty="0" err="1">
                <a:solidFill>
                  <a:srgbClr val="FFFFFF"/>
                </a:solidFill>
              </a:rPr>
              <a:t>reposent</a:t>
            </a:r>
            <a:r>
              <a:rPr lang="en-US" sz="2400" dirty="0">
                <a:solidFill>
                  <a:srgbClr val="FFFFFF"/>
                </a:solidFill>
              </a:rPr>
              <a:t> </a:t>
            </a:r>
            <a:r>
              <a:rPr lang="en-US" sz="2400" dirty="0" err="1">
                <a:solidFill>
                  <a:srgbClr val="FFFFFF"/>
                </a:solidFill>
              </a:rPr>
              <a:t>juste</a:t>
            </a:r>
            <a:r>
              <a:rPr lang="en-US" sz="2400" dirty="0">
                <a:solidFill>
                  <a:srgbClr val="FFFFFF"/>
                </a:solidFill>
              </a:rPr>
              <a:t>.</a:t>
            </a:r>
            <a:endParaRPr lang="en-US" sz="2400" dirty="0">
              <a:solidFill>
                <a:srgbClr val="FFFFFF"/>
              </a:solidFill>
            </a:endParaRPr>
          </a:p>
        </p:txBody>
      </p:sp>
      <p:sp>
        <p:nvSpPr>
          <p:cNvPr id="6" name="Marcador de pie de página 3"/>
          <p:cNvSpPr>
            <a:spLocks noGrp="1"/>
          </p:cNvSpPr>
          <p:nvPr>
            <p:ph type="ftr" sz="quarter" idx="11"/>
          </p:nvPr>
        </p:nvSpPr>
        <p:spPr>
          <a:xfrm>
            <a:off x="5099587" y="6403390"/>
            <a:ext cx="2895600" cy="365125"/>
          </a:xfrm>
        </p:spPr>
        <p:txBody>
          <a:bodyPr/>
          <a:lstStyle/>
          <a:p>
            <a:pPr algn="r"/>
            <a:r>
              <a:rPr lang="en-US" dirty="0" smtClean="0">
                <a:solidFill>
                  <a:srgbClr val="FFFFFF"/>
                </a:solidFill>
              </a:rPr>
              <a:t>Il </a:t>
            </a:r>
            <a:r>
              <a:rPr lang="en-US" dirty="0" err="1" smtClean="0">
                <a:solidFill>
                  <a:srgbClr val="FFFFFF"/>
                </a:solidFill>
              </a:rPr>
              <a:t>ya</a:t>
            </a:r>
            <a:r>
              <a:rPr lang="en-US" dirty="0" smtClean="0">
                <a:solidFill>
                  <a:srgbClr val="FFFFFF"/>
                </a:solidFill>
              </a:rPr>
              <a:t> des </a:t>
            </a:r>
            <a:r>
              <a:rPr lang="en-US" dirty="0" err="1" smtClean="0">
                <a:solidFill>
                  <a:srgbClr val="FFFFFF"/>
                </a:solidFill>
              </a:rPr>
              <a:t>réponses</a:t>
            </a:r>
            <a:r>
              <a:rPr lang="en-US" dirty="0" smtClean="0">
                <a:solidFill>
                  <a:srgbClr val="FFFFFF"/>
                </a:solidFill>
              </a:rPr>
              <a:t> !</a:t>
            </a:r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0156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 descr="PPT19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628985"/>
            <a:ext cx="8229600" cy="1143000"/>
          </a:xfrm>
        </p:spPr>
        <p:txBody>
          <a:bodyPr>
            <a:noAutofit/>
          </a:bodyPr>
          <a:lstStyle/>
          <a:p>
            <a:r>
              <a:rPr lang="es-MX" sz="3600" dirty="0">
                <a:solidFill>
                  <a:schemeClr val="bg1"/>
                </a:solidFill>
              </a:rPr>
              <a:t>4. Le sommeil nous sépare de ceux</a:t>
            </a:r>
            <a:br>
              <a:rPr lang="es-MX" sz="3600" dirty="0">
                <a:solidFill>
                  <a:schemeClr val="bg1"/>
                </a:solidFill>
              </a:rPr>
            </a:br>
            <a:r>
              <a:rPr lang="es-MX" sz="3600" dirty="0">
                <a:solidFill>
                  <a:schemeClr val="bg1"/>
                </a:solidFill>
              </a:rPr>
              <a:t>qui sont éveillés et de leurs activités.</a:t>
            </a:r>
            <a:br>
              <a:rPr lang="es-MX" sz="3600" dirty="0">
                <a:solidFill>
                  <a:schemeClr val="bg1"/>
                </a:solidFill>
              </a:rPr>
            </a:br>
            <a:r>
              <a:rPr lang="es-MX" sz="3600" dirty="0">
                <a:solidFill>
                  <a:schemeClr val="bg1"/>
                </a:solidFill>
              </a:rPr>
              <a:t>(Écclésiaste 9 : 6)</a:t>
            </a:r>
            <a:endParaRPr lang="en-US" sz="3600" dirty="0">
              <a:solidFill>
                <a:schemeClr val="bg1"/>
              </a:solidFill>
            </a:endParaRP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457200" y="4780360"/>
            <a:ext cx="8229600" cy="1500735"/>
          </a:xfrm>
        </p:spPr>
        <p:txBody>
          <a:bodyPr>
            <a:norm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Les </a:t>
            </a:r>
            <a:r>
              <a:rPr lang="en-US" sz="2400" dirty="0" err="1">
                <a:solidFill>
                  <a:schemeClr val="bg1"/>
                </a:solidFill>
              </a:rPr>
              <a:t>morts</a:t>
            </a:r>
            <a:r>
              <a:rPr lang="en-US" sz="2400" dirty="0">
                <a:solidFill>
                  <a:schemeClr val="bg1"/>
                </a:solidFill>
              </a:rPr>
              <a:t> ne </a:t>
            </a:r>
            <a:r>
              <a:rPr lang="en-US" sz="2400" dirty="0" err="1">
                <a:solidFill>
                  <a:schemeClr val="bg1"/>
                </a:solidFill>
              </a:rPr>
              <a:t>savent</a:t>
            </a:r>
            <a:r>
              <a:rPr lang="en-US" sz="2400" dirty="0">
                <a:solidFill>
                  <a:schemeClr val="bg1"/>
                </a:solidFill>
              </a:rPr>
              <a:t> pas </a:t>
            </a:r>
            <a:r>
              <a:rPr lang="en-US" sz="2400" dirty="0" err="1">
                <a:solidFill>
                  <a:schemeClr val="bg1"/>
                </a:solidFill>
              </a:rPr>
              <a:t>si</a:t>
            </a:r>
            <a:r>
              <a:rPr lang="en-US" sz="2400" dirty="0">
                <a:solidFill>
                  <a:schemeClr val="bg1"/>
                </a:solidFill>
              </a:rPr>
              <a:t> nous les </a:t>
            </a:r>
            <a:r>
              <a:rPr lang="en-US" sz="2400" dirty="0" err="1">
                <a:solidFill>
                  <a:schemeClr val="bg1"/>
                </a:solidFill>
              </a:rPr>
              <a:t>adorons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ou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si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smtClean="0">
                <a:solidFill>
                  <a:schemeClr val="bg1"/>
                </a:solidFill>
              </a:rPr>
              <a:t>nous </a:t>
            </a:r>
            <a:r>
              <a:rPr lang="en-US" sz="2400" dirty="0" err="1" smtClean="0">
                <a:solidFill>
                  <a:schemeClr val="bg1"/>
                </a:solidFill>
              </a:rPr>
              <a:t>essayons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>
                <a:solidFill>
                  <a:schemeClr val="bg1"/>
                </a:solidFill>
              </a:rPr>
              <a:t>de nous </a:t>
            </a:r>
            <a:r>
              <a:rPr lang="en-US" sz="2400" dirty="0" err="1">
                <a:solidFill>
                  <a:schemeClr val="bg1"/>
                </a:solidFill>
              </a:rPr>
              <a:t>communiquer</a:t>
            </a:r>
            <a:r>
              <a:rPr lang="en-US" sz="2400" dirty="0">
                <a:solidFill>
                  <a:schemeClr val="bg1"/>
                </a:solidFill>
              </a:rPr>
              <a:t> avec </a:t>
            </a:r>
            <a:r>
              <a:rPr lang="en-US" sz="2400" dirty="0" err="1">
                <a:solidFill>
                  <a:schemeClr val="bg1"/>
                </a:solidFill>
              </a:rPr>
              <a:t>eux</a:t>
            </a:r>
            <a:r>
              <a:rPr lang="en-US" sz="2400" dirty="0">
                <a:solidFill>
                  <a:schemeClr val="bg1"/>
                </a:solidFill>
              </a:rPr>
              <a:t>. </a:t>
            </a:r>
            <a:endParaRPr lang="en-US" sz="2400" dirty="0" smtClean="0">
              <a:solidFill>
                <a:schemeClr val="bg1"/>
              </a:solidFill>
            </a:endParaRPr>
          </a:p>
          <a:p>
            <a:r>
              <a:rPr lang="en-US" sz="2400" dirty="0" err="1" smtClean="0">
                <a:solidFill>
                  <a:schemeClr val="bg1"/>
                </a:solidFill>
              </a:rPr>
              <a:t>Ils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>
                <a:solidFill>
                  <a:schemeClr val="bg1"/>
                </a:solidFill>
              </a:rPr>
              <a:t>ne </a:t>
            </a:r>
            <a:r>
              <a:rPr lang="en-US" sz="2400" dirty="0" err="1">
                <a:solidFill>
                  <a:schemeClr val="bg1"/>
                </a:solidFill>
              </a:rPr>
              <a:t>peuvent</a:t>
            </a:r>
            <a:r>
              <a:rPr lang="en-US" sz="2400" dirty="0">
                <a:solidFill>
                  <a:schemeClr val="bg1"/>
                </a:solidFill>
              </a:rPr>
              <a:t> pas nous aider </a:t>
            </a:r>
            <a:r>
              <a:rPr lang="en-US" sz="2400" dirty="0" err="1">
                <a:solidFill>
                  <a:schemeClr val="bg1"/>
                </a:solidFill>
              </a:rPr>
              <a:t>à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résoudre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nos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problèmes</a:t>
            </a:r>
            <a:r>
              <a:rPr lang="en-US" sz="2400" dirty="0">
                <a:solidFill>
                  <a:schemeClr val="bg1"/>
                </a:solidFill>
              </a:rPr>
              <a:t>.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6" name="Marcador de pie de página 3"/>
          <p:cNvSpPr>
            <a:spLocks noGrp="1"/>
          </p:cNvSpPr>
          <p:nvPr>
            <p:ph type="ftr" sz="quarter" idx="11"/>
          </p:nvPr>
        </p:nvSpPr>
        <p:spPr>
          <a:xfrm>
            <a:off x="5099587" y="6403390"/>
            <a:ext cx="2895600" cy="365125"/>
          </a:xfrm>
        </p:spPr>
        <p:txBody>
          <a:bodyPr/>
          <a:lstStyle/>
          <a:p>
            <a:pPr algn="r"/>
            <a:r>
              <a:rPr lang="en-US" dirty="0" smtClean="0">
                <a:solidFill>
                  <a:srgbClr val="FFFFFF"/>
                </a:solidFill>
              </a:rPr>
              <a:t>Il </a:t>
            </a:r>
            <a:r>
              <a:rPr lang="en-US" dirty="0" err="1" smtClean="0">
                <a:solidFill>
                  <a:srgbClr val="FFFFFF"/>
                </a:solidFill>
              </a:rPr>
              <a:t>ya</a:t>
            </a:r>
            <a:r>
              <a:rPr lang="en-US" dirty="0" smtClean="0">
                <a:solidFill>
                  <a:srgbClr val="FFFFFF"/>
                </a:solidFill>
              </a:rPr>
              <a:t> des </a:t>
            </a:r>
            <a:r>
              <a:rPr lang="en-US" dirty="0" err="1" smtClean="0">
                <a:solidFill>
                  <a:srgbClr val="FFFFFF"/>
                </a:solidFill>
              </a:rPr>
              <a:t>réponses</a:t>
            </a:r>
            <a:r>
              <a:rPr lang="en-US" dirty="0" smtClean="0">
                <a:solidFill>
                  <a:srgbClr val="FFFFFF"/>
                </a:solidFill>
              </a:rPr>
              <a:t> !</a:t>
            </a:r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5810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 descr="PPT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9" name="Imagen 8" descr="sub_title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5381" y="3631810"/>
            <a:ext cx="4918619" cy="1127080"/>
          </a:xfrm>
          <a:prstGeom prst="rect">
            <a:avLst/>
          </a:prstGeom>
        </p:spPr>
      </p:pic>
      <p:pic>
        <p:nvPicPr>
          <p:cNvPr id="6" name="Imagen 5" descr="title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07160"/>
            <a:ext cx="9144000" cy="2493169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344910" y="2154280"/>
            <a:ext cx="7196048" cy="1470025"/>
          </a:xfrm>
        </p:spPr>
        <p:txBody>
          <a:bodyPr>
            <a:noAutofit/>
          </a:bodyPr>
          <a:lstStyle/>
          <a:p>
            <a:pPr algn="r">
              <a:lnSpc>
                <a:spcPts val="4760"/>
              </a:lnSpc>
            </a:pPr>
            <a:r>
              <a:rPr lang="en-US" sz="4800" dirty="0" err="1">
                <a:solidFill>
                  <a:schemeClr val="bg1"/>
                </a:solidFill>
              </a:rPr>
              <a:t>Qu’y</a:t>
            </a:r>
            <a:r>
              <a:rPr lang="en-US" sz="4800" dirty="0">
                <a:solidFill>
                  <a:schemeClr val="bg1"/>
                </a:solidFill>
              </a:rPr>
              <a:t> a-t-</a:t>
            </a:r>
            <a:r>
              <a:rPr lang="en-US" sz="4800" dirty="0" err="1">
                <a:solidFill>
                  <a:schemeClr val="bg1"/>
                </a:solidFill>
              </a:rPr>
              <a:t>il</a:t>
            </a:r>
            <a:r>
              <a:rPr lang="en-US" sz="4800" dirty="0">
                <a:solidFill>
                  <a:schemeClr val="bg1"/>
                </a:solidFill>
              </a:rPr>
              <a:t> après la mort ?</a:t>
            </a:r>
            <a:endParaRPr lang="en-US" sz="4800" dirty="0">
              <a:solidFill>
                <a:schemeClr val="bg1"/>
              </a:solidFill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5063886" y="3886200"/>
            <a:ext cx="4354703" cy="943212"/>
          </a:xfrm>
        </p:spPr>
        <p:txBody>
          <a:bodyPr/>
          <a:lstStyle/>
          <a:p>
            <a:pPr algn="l"/>
            <a:r>
              <a:rPr lang="en-US" dirty="0" err="1">
                <a:solidFill>
                  <a:srgbClr val="FFFFFF"/>
                </a:solidFill>
              </a:rPr>
              <a:t>Sujet</a:t>
            </a:r>
            <a:r>
              <a:rPr lang="en-US" dirty="0">
                <a:solidFill>
                  <a:srgbClr val="FFFFFF"/>
                </a:solidFill>
              </a:rPr>
              <a:t> 9</a:t>
            </a:r>
            <a:endParaRPr lang="en-US" dirty="0">
              <a:solidFill>
                <a:srgbClr val="FFFFFF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9033" y="1387646"/>
            <a:ext cx="2332421" cy="2332421"/>
          </a:xfrm>
          <a:prstGeom prst="rect">
            <a:avLst/>
          </a:prstGeom>
        </p:spPr>
      </p:pic>
      <p:sp>
        <p:nvSpPr>
          <p:cNvPr id="10" name="Marcador de pie de página 3"/>
          <p:cNvSpPr>
            <a:spLocks noGrp="1"/>
          </p:cNvSpPr>
          <p:nvPr>
            <p:ph type="ftr" sz="quarter" idx="11"/>
          </p:nvPr>
        </p:nvSpPr>
        <p:spPr>
          <a:xfrm>
            <a:off x="5099587" y="6403390"/>
            <a:ext cx="2895600" cy="365125"/>
          </a:xfrm>
        </p:spPr>
        <p:txBody>
          <a:bodyPr/>
          <a:lstStyle/>
          <a:p>
            <a:pPr algn="r"/>
            <a:r>
              <a:rPr lang="en-US" dirty="0" smtClean="0">
                <a:solidFill>
                  <a:srgbClr val="FFFFFF"/>
                </a:solidFill>
              </a:rPr>
              <a:t>Il </a:t>
            </a:r>
            <a:r>
              <a:rPr lang="en-US" dirty="0" err="1" smtClean="0">
                <a:solidFill>
                  <a:srgbClr val="FFFFFF"/>
                </a:solidFill>
              </a:rPr>
              <a:t>ya</a:t>
            </a:r>
            <a:r>
              <a:rPr lang="en-US" dirty="0" smtClean="0">
                <a:solidFill>
                  <a:srgbClr val="FFFFFF"/>
                </a:solidFill>
              </a:rPr>
              <a:t> des </a:t>
            </a:r>
            <a:r>
              <a:rPr lang="en-US" dirty="0" err="1" smtClean="0">
                <a:solidFill>
                  <a:srgbClr val="FFFFFF"/>
                </a:solidFill>
              </a:rPr>
              <a:t>réponses</a:t>
            </a:r>
            <a:r>
              <a:rPr lang="en-US" dirty="0" smtClean="0">
                <a:solidFill>
                  <a:srgbClr val="FFFFFF"/>
                </a:solidFill>
              </a:rPr>
              <a:t> !</a:t>
            </a:r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5927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 descr="PPT20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000" dirty="0">
                <a:solidFill>
                  <a:srgbClr val="FFFFFF"/>
                </a:solidFill>
              </a:rPr>
              <a:t>5. Le </a:t>
            </a:r>
            <a:r>
              <a:rPr lang="en-US" sz="4000" dirty="0" err="1">
                <a:solidFill>
                  <a:srgbClr val="FFFFFF"/>
                </a:solidFill>
              </a:rPr>
              <a:t>sommeil</a:t>
            </a:r>
            <a:r>
              <a:rPr lang="en-US" sz="4000" dirty="0">
                <a:solidFill>
                  <a:srgbClr val="FFFFFF"/>
                </a:solidFill>
              </a:rPr>
              <a:t> normal rend </a:t>
            </a:r>
            <a:r>
              <a:rPr lang="en-US" sz="4000" dirty="0" err="1">
                <a:solidFill>
                  <a:srgbClr val="FFFFFF"/>
                </a:solidFill>
              </a:rPr>
              <a:t>inactives</a:t>
            </a:r>
            <a:r>
              <a:rPr lang="en-US" sz="4000" dirty="0">
                <a:solidFill>
                  <a:srgbClr val="FFFFFF"/>
                </a:solidFill>
              </a:rPr>
              <a:t> les</a:t>
            </a:r>
            <a:br>
              <a:rPr lang="en-US" sz="4000" dirty="0">
                <a:solidFill>
                  <a:srgbClr val="FFFFFF"/>
                </a:solidFill>
              </a:rPr>
            </a:br>
            <a:r>
              <a:rPr lang="en-US" sz="4000" dirty="0" err="1">
                <a:solidFill>
                  <a:srgbClr val="FFFFFF"/>
                </a:solidFill>
              </a:rPr>
              <a:t>émotions</a:t>
            </a:r>
            <a:r>
              <a:rPr lang="en-US" sz="4000" dirty="0">
                <a:solidFill>
                  <a:srgbClr val="FFFFFF"/>
                </a:solidFill>
              </a:rPr>
              <a:t> </a:t>
            </a:r>
            <a:r>
              <a:rPr lang="en-US" sz="4000" dirty="0" err="1">
                <a:solidFill>
                  <a:srgbClr val="FFFFFF"/>
                </a:solidFill>
              </a:rPr>
              <a:t>conscientes</a:t>
            </a:r>
            <a:r>
              <a:rPr lang="en-US" sz="4000" dirty="0">
                <a:solidFill>
                  <a:srgbClr val="FFFFFF"/>
                </a:solidFill>
              </a:rPr>
              <a:t>. (</a:t>
            </a:r>
            <a:r>
              <a:rPr lang="en-US" sz="4000" dirty="0" err="1">
                <a:solidFill>
                  <a:srgbClr val="FFFFFF"/>
                </a:solidFill>
              </a:rPr>
              <a:t>Ecclésiaste</a:t>
            </a:r>
            <a:r>
              <a:rPr lang="en-US" sz="4000" dirty="0">
                <a:solidFill>
                  <a:srgbClr val="FFFFFF"/>
                </a:solidFill>
              </a:rPr>
              <a:t> 9 : 6)</a:t>
            </a:r>
            <a:endParaRPr lang="en-US" sz="4000" dirty="0">
              <a:solidFill>
                <a:srgbClr val="FFFFFF"/>
              </a:solidFill>
            </a:endParaRP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457201" y="2088231"/>
            <a:ext cx="8229599" cy="1762353"/>
          </a:xfrm>
        </p:spPr>
        <p:txBody>
          <a:bodyPr>
            <a:normAutofit/>
          </a:bodyPr>
          <a:lstStyle/>
          <a:p>
            <a:r>
              <a:rPr lang="en-US" sz="2400" dirty="0">
                <a:solidFill>
                  <a:srgbClr val="FFFFFF"/>
                </a:solidFill>
              </a:rPr>
              <a:t>Les </a:t>
            </a:r>
            <a:r>
              <a:rPr lang="en-US" sz="2400" dirty="0" err="1">
                <a:solidFill>
                  <a:srgbClr val="FFFFFF"/>
                </a:solidFill>
              </a:rPr>
              <a:t>morts</a:t>
            </a:r>
            <a:r>
              <a:rPr lang="en-US" sz="2400" dirty="0">
                <a:solidFill>
                  <a:srgbClr val="FFFFFF"/>
                </a:solidFill>
              </a:rPr>
              <a:t> ne </a:t>
            </a:r>
            <a:r>
              <a:rPr lang="en-US" sz="2400" dirty="0" err="1">
                <a:solidFill>
                  <a:srgbClr val="FFFFFF"/>
                </a:solidFill>
              </a:rPr>
              <a:t>souffrent</a:t>
            </a:r>
            <a:r>
              <a:rPr lang="en-US" sz="2400" dirty="0">
                <a:solidFill>
                  <a:srgbClr val="FFFFFF"/>
                </a:solidFill>
              </a:rPr>
              <a:t> pas, ne se </a:t>
            </a:r>
            <a:r>
              <a:rPr lang="en-US" sz="2400" dirty="0" err="1">
                <a:solidFill>
                  <a:srgbClr val="FFFFFF"/>
                </a:solidFill>
              </a:rPr>
              <a:t>plaignent</a:t>
            </a:r>
            <a:r>
              <a:rPr lang="en-US" sz="2400" dirty="0">
                <a:solidFill>
                  <a:srgbClr val="FFFFFF"/>
                </a:solidFill>
              </a:rPr>
              <a:t> pas </a:t>
            </a:r>
            <a:r>
              <a:rPr lang="en-US" sz="2400" dirty="0" err="1">
                <a:solidFill>
                  <a:srgbClr val="FFFFFF"/>
                </a:solidFill>
              </a:rPr>
              <a:t>ni</a:t>
            </a:r>
            <a:r>
              <a:rPr lang="en-US" sz="2400" dirty="0">
                <a:solidFill>
                  <a:srgbClr val="FFFFFF"/>
                </a:solidFill>
              </a:rPr>
              <a:t> </a:t>
            </a:r>
            <a:r>
              <a:rPr lang="en-US" sz="2400" dirty="0" err="1">
                <a:solidFill>
                  <a:srgbClr val="FFFFFF"/>
                </a:solidFill>
              </a:rPr>
              <a:t>peuvent</a:t>
            </a:r>
            <a:r>
              <a:rPr lang="en-US" sz="2400" dirty="0">
                <a:solidFill>
                  <a:srgbClr val="FFFFFF"/>
                </a:solidFill>
              </a:rPr>
              <a:t> </a:t>
            </a:r>
            <a:r>
              <a:rPr lang="en-US" sz="2400" dirty="0" err="1">
                <a:solidFill>
                  <a:srgbClr val="FFFFFF"/>
                </a:solidFill>
              </a:rPr>
              <a:t>être</a:t>
            </a:r>
            <a:r>
              <a:rPr lang="en-US" sz="2400" dirty="0">
                <a:solidFill>
                  <a:srgbClr val="FFFFFF"/>
                </a:solidFill>
              </a:rPr>
              <a:t> </a:t>
            </a:r>
            <a:r>
              <a:rPr lang="en-US" sz="2400" dirty="0" err="1">
                <a:solidFill>
                  <a:srgbClr val="FFFFFF"/>
                </a:solidFill>
              </a:rPr>
              <a:t>affectés</a:t>
            </a:r>
            <a:r>
              <a:rPr lang="en-US" sz="2400" dirty="0">
                <a:solidFill>
                  <a:srgbClr val="FFFFFF"/>
                </a:solidFill>
              </a:rPr>
              <a:t> par </a:t>
            </a:r>
            <a:r>
              <a:rPr lang="en-US" sz="2400" dirty="0" err="1">
                <a:solidFill>
                  <a:srgbClr val="FFFFFF"/>
                </a:solidFill>
              </a:rPr>
              <a:t>nos</a:t>
            </a:r>
            <a:r>
              <a:rPr lang="en-US" sz="2400" dirty="0">
                <a:solidFill>
                  <a:srgbClr val="FFFFFF"/>
                </a:solidFill>
              </a:rPr>
              <a:t> </a:t>
            </a:r>
            <a:r>
              <a:rPr lang="en-US" sz="2400" dirty="0" err="1">
                <a:solidFill>
                  <a:srgbClr val="FFFFFF"/>
                </a:solidFill>
              </a:rPr>
              <a:t>larmes</a:t>
            </a:r>
            <a:r>
              <a:rPr lang="en-US" sz="2400" dirty="0">
                <a:solidFill>
                  <a:srgbClr val="FFFFFF"/>
                </a:solidFill>
              </a:rPr>
              <a:t> </a:t>
            </a:r>
            <a:r>
              <a:rPr lang="en-US" sz="2400" dirty="0" err="1">
                <a:solidFill>
                  <a:srgbClr val="FFFFFF"/>
                </a:solidFill>
              </a:rPr>
              <a:t>ou</a:t>
            </a:r>
            <a:r>
              <a:rPr lang="en-US" sz="2400" dirty="0">
                <a:solidFill>
                  <a:srgbClr val="FFFFFF"/>
                </a:solidFill>
              </a:rPr>
              <a:t> </a:t>
            </a:r>
            <a:r>
              <a:rPr lang="en-US" sz="2400" dirty="0" err="1">
                <a:solidFill>
                  <a:srgbClr val="FFFFFF"/>
                </a:solidFill>
              </a:rPr>
              <a:t>pétitions</a:t>
            </a:r>
            <a:r>
              <a:rPr lang="en-US" sz="2400" dirty="0">
                <a:solidFill>
                  <a:srgbClr val="FFFFFF"/>
                </a:solidFill>
              </a:rPr>
              <a:t>. </a:t>
            </a:r>
            <a:endParaRPr lang="en-US" sz="2400" dirty="0" smtClean="0">
              <a:solidFill>
                <a:srgbClr val="FFFFFF"/>
              </a:solidFill>
            </a:endParaRPr>
          </a:p>
          <a:p>
            <a:r>
              <a:rPr lang="en-US" sz="2400" dirty="0" smtClean="0">
                <a:solidFill>
                  <a:srgbClr val="FFFFFF"/>
                </a:solidFill>
              </a:rPr>
              <a:t>Pour </a:t>
            </a:r>
            <a:r>
              <a:rPr lang="en-US" sz="2400" dirty="0" err="1">
                <a:solidFill>
                  <a:srgbClr val="FFFFFF"/>
                </a:solidFill>
              </a:rPr>
              <a:t>cette</a:t>
            </a:r>
            <a:r>
              <a:rPr lang="en-US" sz="2400" dirty="0">
                <a:solidFill>
                  <a:srgbClr val="FFFFFF"/>
                </a:solidFill>
              </a:rPr>
              <a:t> raison, </a:t>
            </a:r>
            <a:r>
              <a:rPr lang="en-US" sz="2400" dirty="0" err="1">
                <a:solidFill>
                  <a:srgbClr val="FFFFFF"/>
                </a:solidFill>
              </a:rPr>
              <a:t>ils</a:t>
            </a:r>
            <a:r>
              <a:rPr lang="en-US" sz="2400" dirty="0">
                <a:solidFill>
                  <a:srgbClr val="FFFFFF"/>
                </a:solidFill>
              </a:rPr>
              <a:t> ne </a:t>
            </a:r>
            <a:r>
              <a:rPr lang="en-US" sz="2400" dirty="0" err="1">
                <a:solidFill>
                  <a:srgbClr val="FFFFFF"/>
                </a:solidFill>
              </a:rPr>
              <a:t>peuvent</a:t>
            </a:r>
            <a:r>
              <a:rPr lang="en-US" sz="2400" dirty="0">
                <a:solidFill>
                  <a:srgbClr val="FFFFFF"/>
                </a:solidFill>
              </a:rPr>
              <a:t> </a:t>
            </a:r>
            <a:r>
              <a:rPr lang="en-US" sz="2400" dirty="0" err="1">
                <a:solidFill>
                  <a:srgbClr val="FFFFFF"/>
                </a:solidFill>
              </a:rPr>
              <a:t>répondre</a:t>
            </a:r>
            <a:r>
              <a:rPr lang="en-US" sz="2400" dirty="0">
                <a:solidFill>
                  <a:srgbClr val="FFFFFF"/>
                </a:solidFill>
              </a:rPr>
              <a:t> </a:t>
            </a:r>
            <a:r>
              <a:rPr lang="en-US" sz="2400" dirty="0" err="1">
                <a:solidFill>
                  <a:srgbClr val="FFFFFF"/>
                </a:solidFill>
              </a:rPr>
              <a:t>à</a:t>
            </a:r>
            <a:r>
              <a:rPr lang="en-US" sz="2400" dirty="0">
                <a:solidFill>
                  <a:srgbClr val="FFFFFF"/>
                </a:solidFill>
              </a:rPr>
              <a:t> </a:t>
            </a:r>
            <a:r>
              <a:rPr lang="en-US" sz="2400" dirty="0" err="1">
                <a:solidFill>
                  <a:srgbClr val="FFFFFF"/>
                </a:solidFill>
              </a:rPr>
              <a:t>personne</a:t>
            </a:r>
            <a:r>
              <a:rPr lang="en-US" sz="2400" dirty="0">
                <a:solidFill>
                  <a:srgbClr val="FFFFFF"/>
                </a:solidFill>
              </a:rPr>
              <a:t>.</a:t>
            </a:r>
            <a:endParaRPr lang="en-US" sz="2400" dirty="0">
              <a:solidFill>
                <a:srgbClr val="FFFFFF"/>
              </a:solidFill>
            </a:endParaRPr>
          </a:p>
        </p:txBody>
      </p:sp>
      <p:sp>
        <p:nvSpPr>
          <p:cNvPr id="6" name="Marcador de pie de página 3"/>
          <p:cNvSpPr>
            <a:spLocks noGrp="1"/>
          </p:cNvSpPr>
          <p:nvPr>
            <p:ph type="ftr" sz="quarter" idx="11"/>
          </p:nvPr>
        </p:nvSpPr>
        <p:spPr>
          <a:xfrm>
            <a:off x="5099587" y="6403390"/>
            <a:ext cx="2895600" cy="365125"/>
          </a:xfrm>
        </p:spPr>
        <p:txBody>
          <a:bodyPr/>
          <a:lstStyle/>
          <a:p>
            <a:pPr algn="r"/>
            <a:r>
              <a:rPr lang="en-US" dirty="0" smtClean="0">
                <a:solidFill>
                  <a:srgbClr val="FFFFFF"/>
                </a:solidFill>
              </a:rPr>
              <a:t>Il </a:t>
            </a:r>
            <a:r>
              <a:rPr lang="en-US" dirty="0" err="1" smtClean="0">
                <a:solidFill>
                  <a:srgbClr val="FFFFFF"/>
                </a:solidFill>
              </a:rPr>
              <a:t>ya</a:t>
            </a:r>
            <a:r>
              <a:rPr lang="en-US" dirty="0" smtClean="0">
                <a:solidFill>
                  <a:srgbClr val="FFFFFF"/>
                </a:solidFill>
              </a:rPr>
              <a:t> des </a:t>
            </a:r>
            <a:r>
              <a:rPr lang="en-US" dirty="0" err="1" smtClean="0">
                <a:solidFill>
                  <a:srgbClr val="FFFFFF"/>
                </a:solidFill>
              </a:rPr>
              <a:t>réponses</a:t>
            </a:r>
            <a:r>
              <a:rPr lang="en-US" dirty="0" smtClean="0">
                <a:solidFill>
                  <a:srgbClr val="FFFFFF"/>
                </a:solidFill>
              </a:rPr>
              <a:t> !</a:t>
            </a:r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1327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PPT2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xfrm>
            <a:off x="289119" y="533399"/>
            <a:ext cx="5565143" cy="2333151"/>
          </a:xfrm>
        </p:spPr>
        <p:txBody>
          <a:bodyPr>
            <a:normAutofit fontScale="90000"/>
          </a:bodyPr>
          <a:lstStyle/>
          <a:p>
            <a:r>
              <a:rPr lang="en-US" sz="4000" dirty="0">
                <a:solidFill>
                  <a:srgbClr val="FFFFFF"/>
                </a:solidFill>
              </a:rPr>
              <a:t>6. Pendant le </a:t>
            </a:r>
            <a:r>
              <a:rPr lang="en-US" sz="4000" dirty="0" err="1">
                <a:solidFill>
                  <a:srgbClr val="FFFFFF"/>
                </a:solidFill>
              </a:rPr>
              <a:t>sommeil</a:t>
            </a:r>
            <a:r>
              <a:rPr lang="en-US" sz="4000" dirty="0">
                <a:solidFill>
                  <a:srgbClr val="FFFFFF"/>
                </a:solidFill>
              </a:rPr>
              <a:t>, les </a:t>
            </a:r>
            <a:r>
              <a:rPr lang="en-US" sz="4000" dirty="0" err="1">
                <a:solidFill>
                  <a:srgbClr val="FFFFFF"/>
                </a:solidFill>
              </a:rPr>
              <a:t>êtres</a:t>
            </a:r>
            <a:r>
              <a:rPr lang="en-US" sz="4000" dirty="0">
                <a:solidFill>
                  <a:srgbClr val="FFFFFF"/>
                </a:solidFill>
              </a:rPr>
              <a:t> </a:t>
            </a:r>
            <a:r>
              <a:rPr lang="en-US" sz="4000" dirty="0" err="1">
                <a:solidFill>
                  <a:srgbClr val="FFFFFF"/>
                </a:solidFill>
              </a:rPr>
              <a:t>humains</a:t>
            </a:r>
            <a:r>
              <a:rPr lang="en-US" sz="4000" dirty="0">
                <a:solidFill>
                  <a:srgbClr val="FFFFFF"/>
                </a:solidFill>
              </a:rPr>
              <a:t> ne </a:t>
            </a:r>
            <a:r>
              <a:rPr lang="en-US" sz="4000" dirty="0" err="1">
                <a:solidFill>
                  <a:srgbClr val="FFFFFF"/>
                </a:solidFill>
              </a:rPr>
              <a:t>louent</a:t>
            </a:r>
            <a:r>
              <a:rPr lang="en-US" sz="4000" dirty="0">
                <a:solidFill>
                  <a:srgbClr val="FFFFFF"/>
                </a:solidFill>
              </a:rPr>
              <a:t> pas </a:t>
            </a:r>
            <a:r>
              <a:rPr lang="en-US" sz="4000" dirty="0" err="1">
                <a:solidFill>
                  <a:srgbClr val="FFFFFF"/>
                </a:solidFill>
              </a:rPr>
              <a:t>Dieu</a:t>
            </a:r>
            <a:r>
              <a:rPr lang="en-US" sz="4000" dirty="0">
                <a:solidFill>
                  <a:srgbClr val="FFFFFF"/>
                </a:solidFill>
              </a:rPr>
              <a:t>. (</a:t>
            </a:r>
            <a:r>
              <a:rPr lang="en-US" sz="4000" dirty="0" err="1">
                <a:solidFill>
                  <a:srgbClr val="FFFFFF"/>
                </a:solidFill>
              </a:rPr>
              <a:t>Psaumes</a:t>
            </a:r>
            <a:r>
              <a:rPr lang="en-US" sz="4000" dirty="0">
                <a:solidFill>
                  <a:srgbClr val="FFFFFF"/>
                </a:solidFill>
              </a:rPr>
              <a:t> 115 : 17)</a:t>
            </a:r>
            <a:endParaRPr lang="en-US" sz="4000" dirty="0">
              <a:solidFill>
                <a:srgbClr val="FFFFFF"/>
              </a:solidFill>
            </a:endParaRP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20650" y="3125996"/>
            <a:ext cx="6179322" cy="2622579"/>
          </a:xfrm>
        </p:spPr>
        <p:txBody>
          <a:bodyPr>
            <a:normAutofit/>
          </a:bodyPr>
          <a:lstStyle/>
          <a:p>
            <a:r>
              <a:rPr lang="en-US" sz="2400" dirty="0">
                <a:solidFill>
                  <a:srgbClr val="FFFFFF"/>
                </a:solidFill>
              </a:rPr>
              <a:t>Les </a:t>
            </a:r>
            <a:r>
              <a:rPr lang="en-US" sz="2400" dirty="0" err="1">
                <a:solidFill>
                  <a:srgbClr val="FFFFFF"/>
                </a:solidFill>
              </a:rPr>
              <a:t>morts</a:t>
            </a:r>
            <a:r>
              <a:rPr lang="en-US" sz="2400" dirty="0">
                <a:solidFill>
                  <a:srgbClr val="FFFFFF"/>
                </a:solidFill>
              </a:rPr>
              <a:t> ne </a:t>
            </a:r>
            <a:r>
              <a:rPr lang="en-US" sz="2400" dirty="0" err="1">
                <a:solidFill>
                  <a:srgbClr val="FFFFFF"/>
                </a:solidFill>
              </a:rPr>
              <a:t>sont</a:t>
            </a:r>
            <a:r>
              <a:rPr lang="en-US" sz="2400" dirty="0">
                <a:solidFill>
                  <a:srgbClr val="FFFFFF"/>
                </a:solidFill>
              </a:rPr>
              <a:t> pas au </a:t>
            </a:r>
            <a:r>
              <a:rPr lang="en-US" sz="2400" dirty="0" err="1">
                <a:solidFill>
                  <a:srgbClr val="FFFFFF"/>
                </a:solidFill>
              </a:rPr>
              <a:t>ciel</a:t>
            </a:r>
            <a:r>
              <a:rPr lang="en-US" sz="2400" dirty="0">
                <a:solidFill>
                  <a:srgbClr val="FFFFFF"/>
                </a:solidFill>
              </a:rPr>
              <a:t>, </a:t>
            </a:r>
            <a:r>
              <a:rPr lang="en-US" sz="2400" dirty="0" err="1">
                <a:solidFill>
                  <a:srgbClr val="FFFFFF"/>
                </a:solidFill>
              </a:rPr>
              <a:t>chantant</a:t>
            </a:r>
            <a:r>
              <a:rPr lang="en-US" sz="2400" dirty="0">
                <a:solidFill>
                  <a:srgbClr val="FFFFFF"/>
                </a:solidFill>
              </a:rPr>
              <a:t> et </a:t>
            </a:r>
            <a:r>
              <a:rPr lang="en-US" sz="2400" dirty="0" err="1">
                <a:solidFill>
                  <a:srgbClr val="FFFFFF"/>
                </a:solidFill>
              </a:rPr>
              <a:t>adorant</a:t>
            </a:r>
            <a:r>
              <a:rPr lang="en-US" sz="2400" dirty="0">
                <a:solidFill>
                  <a:srgbClr val="FFFFFF"/>
                </a:solidFill>
              </a:rPr>
              <a:t> </a:t>
            </a:r>
            <a:r>
              <a:rPr lang="en-US" sz="2400" dirty="0" err="1">
                <a:solidFill>
                  <a:srgbClr val="FFFFFF"/>
                </a:solidFill>
              </a:rPr>
              <a:t>Dieu</a:t>
            </a:r>
            <a:r>
              <a:rPr lang="en-US" sz="2400" dirty="0">
                <a:solidFill>
                  <a:srgbClr val="FFFFFF"/>
                </a:solidFill>
              </a:rPr>
              <a:t> ; </a:t>
            </a:r>
            <a:r>
              <a:rPr lang="en-US" sz="2400" dirty="0" err="1">
                <a:solidFill>
                  <a:srgbClr val="FFFFFF"/>
                </a:solidFill>
              </a:rPr>
              <a:t>ils</a:t>
            </a:r>
            <a:r>
              <a:rPr lang="en-US" sz="2400" dirty="0">
                <a:solidFill>
                  <a:srgbClr val="FFFFFF"/>
                </a:solidFill>
              </a:rPr>
              <a:t> ne </a:t>
            </a:r>
            <a:r>
              <a:rPr lang="en-US" sz="2400" dirty="0" err="1">
                <a:solidFill>
                  <a:srgbClr val="FFFFFF"/>
                </a:solidFill>
              </a:rPr>
              <a:t>sont</a:t>
            </a:r>
            <a:r>
              <a:rPr lang="en-US" sz="2400" dirty="0">
                <a:solidFill>
                  <a:srgbClr val="FFFFFF"/>
                </a:solidFill>
              </a:rPr>
              <a:t> pas </a:t>
            </a:r>
            <a:r>
              <a:rPr lang="en-US" sz="2400" dirty="0" err="1">
                <a:solidFill>
                  <a:srgbClr val="FFFFFF"/>
                </a:solidFill>
              </a:rPr>
              <a:t>en</a:t>
            </a:r>
            <a:r>
              <a:rPr lang="en-US" sz="2400" dirty="0">
                <a:solidFill>
                  <a:srgbClr val="FFFFFF"/>
                </a:solidFill>
              </a:rPr>
              <a:t> </a:t>
            </a:r>
            <a:r>
              <a:rPr lang="en-US" sz="2400" dirty="0" err="1">
                <a:solidFill>
                  <a:srgbClr val="FFFFFF"/>
                </a:solidFill>
              </a:rPr>
              <a:t>enfer</a:t>
            </a:r>
            <a:r>
              <a:rPr lang="en-US" sz="2400" dirty="0">
                <a:solidFill>
                  <a:srgbClr val="FFFFFF"/>
                </a:solidFill>
              </a:rPr>
              <a:t> </a:t>
            </a:r>
            <a:r>
              <a:rPr lang="en-US" sz="2400" dirty="0" err="1">
                <a:solidFill>
                  <a:srgbClr val="FFFFFF"/>
                </a:solidFill>
              </a:rPr>
              <a:t>souffrant</a:t>
            </a:r>
            <a:r>
              <a:rPr lang="en-US" sz="2400" dirty="0">
                <a:solidFill>
                  <a:srgbClr val="FFFFFF"/>
                </a:solidFill>
              </a:rPr>
              <a:t> un </a:t>
            </a:r>
            <a:r>
              <a:rPr lang="en-US" sz="2400" dirty="0" err="1">
                <a:solidFill>
                  <a:srgbClr val="FFFFFF"/>
                </a:solidFill>
              </a:rPr>
              <a:t>tourment</a:t>
            </a:r>
            <a:r>
              <a:rPr lang="en-US" sz="2400" dirty="0">
                <a:solidFill>
                  <a:srgbClr val="FFFFFF"/>
                </a:solidFill>
              </a:rPr>
              <a:t> </a:t>
            </a:r>
            <a:r>
              <a:rPr lang="en-US" sz="2400" dirty="0" err="1">
                <a:solidFill>
                  <a:srgbClr val="FFFFFF"/>
                </a:solidFill>
              </a:rPr>
              <a:t>éternel</a:t>
            </a:r>
            <a:r>
              <a:rPr lang="en-US" sz="2400" dirty="0">
                <a:solidFill>
                  <a:srgbClr val="FFFFFF"/>
                </a:solidFill>
              </a:rPr>
              <a:t>. </a:t>
            </a:r>
            <a:endParaRPr lang="en-US" sz="2400" dirty="0" smtClean="0">
              <a:solidFill>
                <a:srgbClr val="FFFFFF"/>
              </a:solidFill>
            </a:endParaRPr>
          </a:p>
          <a:p>
            <a:r>
              <a:rPr lang="en-US" sz="2400" dirty="0" err="1" smtClean="0">
                <a:solidFill>
                  <a:srgbClr val="FFFFFF"/>
                </a:solidFill>
              </a:rPr>
              <a:t>Ils</a:t>
            </a:r>
            <a:r>
              <a:rPr lang="en-US" sz="2400" dirty="0" smtClean="0">
                <a:solidFill>
                  <a:srgbClr val="FFFFFF"/>
                </a:solidFill>
              </a:rPr>
              <a:t> </a:t>
            </a:r>
            <a:r>
              <a:rPr lang="en-US" sz="2400" dirty="0" err="1">
                <a:solidFill>
                  <a:srgbClr val="FFFFFF"/>
                </a:solidFill>
              </a:rPr>
              <a:t>sont</a:t>
            </a:r>
            <a:r>
              <a:rPr lang="en-US" sz="2400" dirty="0">
                <a:solidFill>
                  <a:srgbClr val="FFFFFF"/>
                </a:solidFill>
              </a:rPr>
              <a:t> </a:t>
            </a:r>
            <a:r>
              <a:rPr lang="en-US" sz="2400" dirty="0" err="1">
                <a:solidFill>
                  <a:srgbClr val="FFFFFF"/>
                </a:solidFill>
              </a:rPr>
              <a:t>inconscients</a:t>
            </a:r>
            <a:r>
              <a:rPr lang="en-US" sz="2400" dirty="0">
                <a:solidFill>
                  <a:srgbClr val="FFFFFF"/>
                </a:solidFill>
              </a:rPr>
              <a:t>, </a:t>
            </a:r>
            <a:r>
              <a:rPr lang="en-US" sz="2400" dirty="0" err="1">
                <a:solidFill>
                  <a:srgbClr val="FFFFFF"/>
                </a:solidFill>
              </a:rPr>
              <a:t>comme</a:t>
            </a:r>
            <a:r>
              <a:rPr lang="en-US" sz="2400" dirty="0">
                <a:solidFill>
                  <a:srgbClr val="FFFFFF"/>
                </a:solidFill>
              </a:rPr>
              <a:t> </a:t>
            </a:r>
            <a:r>
              <a:rPr lang="en-US" sz="2400" dirty="0" err="1">
                <a:solidFill>
                  <a:srgbClr val="FFFFFF"/>
                </a:solidFill>
              </a:rPr>
              <a:t>s'ils</a:t>
            </a:r>
            <a:r>
              <a:rPr lang="en-US" sz="2400" dirty="0">
                <a:solidFill>
                  <a:srgbClr val="FFFFFF"/>
                </a:solidFill>
              </a:rPr>
              <a:t> </a:t>
            </a:r>
            <a:r>
              <a:rPr lang="en-US" sz="2400" dirty="0" err="1">
                <a:solidFill>
                  <a:srgbClr val="FFFFFF"/>
                </a:solidFill>
              </a:rPr>
              <a:t>dormaient</a:t>
            </a:r>
            <a:r>
              <a:rPr lang="en-US" sz="2400" dirty="0">
                <a:solidFill>
                  <a:srgbClr val="FFFFFF"/>
                </a:solidFill>
              </a:rPr>
              <a:t>.</a:t>
            </a:r>
            <a:endParaRPr lang="en-US" sz="2400" dirty="0">
              <a:solidFill>
                <a:srgbClr val="FFFFFF"/>
              </a:solidFill>
            </a:endParaRPr>
          </a:p>
        </p:txBody>
      </p:sp>
      <p:sp>
        <p:nvSpPr>
          <p:cNvPr id="6" name="Marcador de pie de página 3"/>
          <p:cNvSpPr>
            <a:spLocks noGrp="1"/>
          </p:cNvSpPr>
          <p:nvPr>
            <p:ph type="ftr" sz="quarter" idx="11"/>
          </p:nvPr>
        </p:nvSpPr>
        <p:spPr>
          <a:xfrm>
            <a:off x="5099587" y="6403390"/>
            <a:ext cx="2895600" cy="365125"/>
          </a:xfrm>
        </p:spPr>
        <p:txBody>
          <a:bodyPr/>
          <a:lstStyle/>
          <a:p>
            <a:pPr algn="r"/>
            <a:r>
              <a:rPr lang="en-US" dirty="0" smtClean="0">
                <a:solidFill>
                  <a:srgbClr val="FFFFFF"/>
                </a:solidFill>
              </a:rPr>
              <a:t>Il </a:t>
            </a:r>
            <a:r>
              <a:rPr lang="en-US" dirty="0" err="1" smtClean="0">
                <a:solidFill>
                  <a:srgbClr val="FFFFFF"/>
                </a:solidFill>
              </a:rPr>
              <a:t>ya</a:t>
            </a:r>
            <a:r>
              <a:rPr lang="en-US" dirty="0" smtClean="0">
                <a:solidFill>
                  <a:srgbClr val="FFFFFF"/>
                </a:solidFill>
              </a:rPr>
              <a:t> des </a:t>
            </a:r>
            <a:r>
              <a:rPr lang="en-US" dirty="0" err="1" smtClean="0">
                <a:solidFill>
                  <a:srgbClr val="FFFFFF"/>
                </a:solidFill>
              </a:rPr>
              <a:t>réponses</a:t>
            </a:r>
            <a:r>
              <a:rPr lang="en-US" dirty="0" smtClean="0">
                <a:solidFill>
                  <a:srgbClr val="FFFFFF"/>
                </a:solidFill>
              </a:rPr>
              <a:t> !</a:t>
            </a:r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5288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519745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sz="4000" dirty="0">
                <a:solidFill>
                  <a:srgbClr val="FFFFFF"/>
                </a:solidFill>
              </a:rPr>
              <a:t>7. Le </a:t>
            </a:r>
            <a:r>
              <a:rPr lang="en-US" sz="4000" dirty="0" err="1">
                <a:solidFill>
                  <a:srgbClr val="FFFFFF"/>
                </a:solidFill>
              </a:rPr>
              <a:t>sommeil</a:t>
            </a:r>
            <a:r>
              <a:rPr lang="en-US" sz="4000" dirty="0">
                <a:solidFill>
                  <a:srgbClr val="FFFFFF"/>
                </a:solidFill>
              </a:rPr>
              <a:t> suppose un </a:t>
            </a:r>
            <a:r>
              <a:rPr lang="en-US" sz="4000" dirty="0" err="1">
                <a:solidFill>
                  <a:srgbClr val="FFFFFF"/>
                </a:solidFill>
              </a:rPr>
              <a:t>réveil</a:t>
            </a:r>
            <a:r>
              <a:rPr lang="en-US" sz="4000" dirty="0" smtClean="0">
                <a:solidFill>
                  <a:srgbClr val="FFFFFF"/>
                </a:solidFill>
              </a:rPr>
              <a:t>.</a:t>
            </a:r>
            <a:br>
              <a:rPr lang="en-US" sz="4000" dirty="0" smtClean="0">
                <a:solidFill>
                  <a:srgbClr val="FFFFFF"/>
                </a:solidFill>
              </a:rPr>
            </a:br>
            <a:r>
              <a:rPr lang="en-US" sz="4000" dirty="0" smtClean="0">
                <a:solidFill>
                  <a:srgbClr val="FFFFFF"/>
                </a:solidFill>
              </a:rPr>
              <a:t> </a:t>
            </a:r>
            <a:r>
              <a:rPr lang="en-US" sz="4000" dirty="0">
                <a:solidFill>
                  <a:srgbClr val="FFFFFF"/>
                </a:solidFill>
              </a:rPr>
              <a:t>(Jean 5 : 28-29)</a:t>
            </a:r>
            <a:endParaRPr lang="en-US" sz="4000" dirty="0">
              <a:solidFill>
                <a:srgbClr val="FFFFFF"/>
              </a:solidFill>
            </a:endParaRP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4648200" y="1883420"/>
            <a:ext cx="4038600" cy="4302125"/>
          </a:xfrm>
        </p:spPr>
        <p:txBody>
          <a:bodyPr>
            <a:noAutofit/>
          </a:bodyPr>
          <a:lstStyle/>
          <a:p>
            <a:r>
              <a:rPr lang="en-US" sz="2400" dirty="0" err="1">
                <a:solidFill>
                  <a:srgbClr val="FFFFFF"/>
                </a:solidFill>
              </a:rPr>
              <a:t>Tous</a:t>
            </a:r>
            <a:r>
              <a:rPr lang="en-US" sz="2400" dirty="0">
                <a:solidFill>
                  <a:srgbClr val="FFFFFF"/>
                </a:solidFill>
              </a:rPr>
              <a:t> les </a:t>
            </a:r>
            <a:r>
              <a:rPr lang="en-US" sz="2400" dirty="0" err="1">
                <a:solidFill>
                  <a:srgbClr val="FFFFFF"/>
                </a:solidFill>
              </a:rPr>
              <a:t>morts</a:t>
            </a:r>
            <a:r>
              <a:rPr lang="en-US" sz="2400" dirty="0">
                <a:solidFill>
                  <a:srgbClr val="FFFFFF"/>
                </a:solidFill>
              </a:rPr>
              <a:t> </a:t>
            </a:r>
            <a:r>
              <a:rPr lang="en-US" sz="2400" dirty="0" err="1">
                <a:solidFill>
                  <a:srgbClr val="FFFFFF"/>
                </a:solidFill>
              </a:rPr>
              <a:t>seront</a:t>
            </a:r>
            <a:r>
              <a:rPr lang="en-US" sz="2400" dirty="0">
                <a:solidFill>
                  <a:srgbClr val="FFFFFF"/>
                </a:solidFill>
              </a:rPr>
              <a:t> </a:t>
            </a:r>
            <a:r>
              <a:rPr lang="en-US" sz="2400" dirty="0" err="1">
                <a:solidFill>
                  <a:srgbClr val="FFFFFF"/>
                </a:solidFill>
              </a:rPr>
              <a:t>réveillés</a:t>
            </a:r>
            <a:r>
              <a:rPr lang="en-US" sz="2400" dirty="0">
                <a:solidFill>
                  <a:srgbClr val="FFFFFF"/>
                </a:solidFill>
              </a:rPr>
              <a:t> un jour </a:t>
            </a:r>
            <a:r>
              <a:rPr lang="en-US" sz="2400" dirty="0" err="1">
                <a:solidFill>
                  <a:srgbClr val="FFFFFF"/>
                </a:solidFill>
              </a:rPr>
              <a:t>bien</a:t>
            </a:r>
            <a:r>
              <a:rPr lang="en-US" sz="2400" dirty="0">
                <a:solidFill>
                  <a:srgbClr val="FFFFFF"/>
                </a:solidFill>
              </a:rPr>
              <a:t> pour </a:t>
            </a:r>
            <a:r>
              <a:rPr lang="en-US" sz="2400" dirty="0" smtClean="0">
                <a:solidFill>
                  <a:srgbClr val="FFFFFF"/>
                </a:solidFill>
              </a:rPr>
              <a:t>:</a:t>
            </a:r>
          </a:p>
          <a:p>
            <a:pPr lvl="1"/>
            <a:r>
              <a:rPr lang="en-US" sz="2400" dirty="0">
                <a:solidFill>
                  <a:srgbClr val="FFFFFF"/>
                </a:solidFill>
              </a:rPr>
              <a:t>La </a:t>
            </a:r>
            <a:r>
              <a:rPr lang="en-US" sz="2400" dirty="0" err="1">
                <a:solidFill>
                  <a:srgbClr val="FFFFFF"/>
                </a:solidFill>
              </a:rPr>
              <a:t>résurrection</a:t>
            </a:r>
            <a:r>
              <a:rPr lang="en-US" sz="2400" dirty="0">
                <a:solidFill>
                  <a:srgbClr val="FFFFFF"/>
                </a:solidFill>
              </a:rPr>
              <a:t> de la </a:t>
            </a:r>
            <a:r>
              <a:rPr lang="en-US" sz="2400" dirty="0" smtClean="0">
                <a:solidFill>
                  <a:srgbClr val="FFFFFF"/>
                </a:solidFill>
              </a:rPr>
              <a:t>vie</a:t>
            </a:r>
            <a:endParaRPr lang="en-US" sz="2400" dirty="0">
              <a:solidFill>
                <a:srgbClr val="FFFFFF"/>
              </a:solidFill>
            </a:endParaRPr>
          </a:p>
          <a:p>
            <a:pPr marL="457200" lvl="1" indent="0">
              <a:buNone/>
            </a:pPr>
            <a:r>
              <a:rPr lang="en-US" sz="2400" b="1" dirty="0" err="1" smtClean="0">
                <a:solidFill>
                  <a:srgbClr val="FFFFFF"/>
                </a:solidFill>
              </a:rPr>
              <a:t>ou</a:t>
            </a:r>
            <a:endParaRPr lang="en-US" sz="2400" b="1" dirty="0" smtClean="0">
              <a:solidFill>
                <a:srgbClr val="FFFFFF"/>
              </a:solidFill>
            </a:endParaRPr>
          </a:p>
          <a:p>
            <a:pPr lvl="1"/>
            <a:r>
              <a:rPr lang="en-US" sz="2400" dirty="0">
                <a:solidFill>
                  <a:srgbClr val="FFFFFF"/>
                </a:solidFill>
              </a:rPr>
              <a:t>la </a:t>
            </a:r>
            <a:r>
              <a:rPr lang="en-US" sz="2400" dirty="0" err="1">
                <a:solidFill>
                  <a:srgbClr val="FFFFFF"/>
                </a:solidFill>
              </a:rPr>
              <a:t>résurrection</a:t>
            </a:r>
            <a:r>
              <a:rPr lang="en-US" sz="2400" dirty="0">
                <a:solidFill>
                  <a:srgbClr val="FFFFFF"/>
                </a:solidFill>
              </a:rPr>
              <a:t> de la </a:t>
            </a:r>
            <a:r>
              <a:rPr lang="en-US" sz="2400" dirty="0" err="1" smtClean="0">
                <a:solidFill>
                  <a:srgbClr val="FFFFFF"/>
                </a:solidFill>
              </a:rPr>
              <a:t>condamnation</a:t>
            </a:r>
            <a:r>
              <a:rPr lang="en-US" sz="2400" dirty="0" smtClean="0">
                <a:solidFill>
                  <a:srgbClr val="FFFFFF"/>
                </a:solidFill>
              </a:rPr>
              <a:t>.</a:t>
            </a:r>
          </a:p>
          <a:p>
            <a:pPr lvl="1">
              <a:buFont typeface="Arial" charset="0"/>
              <a:buChar char="•"/>
            </a:pPr>
            <a:r>
              <a:rPr lang="en-US" sz="2400" dirty="0">
                <a:solidFill>
                  <a:srgbClr val="FFFFFF"/>
                </a:solidFill>
              </a:rPr>
              <a:t>La </a:t>
            </a:r>
            <a:r>
              <a:rPr lang="en-US" sz="2400" dirty="0" err="1">
                <a:solidFill>
                  <a:srgbClr val="FFFFFF"/>
                </a:solidFill>
              </a:rPr>
              <a:t>résurrection</a:t>
            </a:r>
            <a:r>
              <a:rPr lang="en-US" sz="2400" dirty="0">
                <a:solidFill>
                  <a:srgbClr val="FFFFFF"/>
                </a:solidFill>
              </a:rPr>
              <a:t> </a:t>
            </a:r>
            <a:r>
              <a:rPr lang="en-US" sz="2400" dirty="0" err="1">
                <a:solidFill>
                  <a:srgbClr val="FFFFFF"/>
                </a:solidFill>
              </a:rPr>
              <a:t>est</a:t>
            </a:r>
            <a:r>
              <a:rPr lang="en-US" sz="2400" dirty="0">
                <a:solidFill>
                  <a:srgbClr val="FFFFFF"/>
                </a:solidFill>
              </a:rPr>
              <a:t> la restauration de la vie, après la mort, y </a:t>
            </a:r>
            <a:r>
              <a:rPr lang="en-US" sz="2400" dirty="0" err="1">
                <a:solidFill>
                  <a:srgbClr val="FFFFFF"/>
                </a:solidFill>
              </a:rPr>
              <a:t>compris</a:t>
            </a:r>
            <a:r>
              <a:rPr lang="en-US" sz="2400" dirty="0">
                <a:solidFill>
                  <a:srgbClr val="FFFFFF"/>
                </a:solidFill>
              </a:rPr>
              <a:t> de </a:t>
            </a:r>
            <a:r>
              <a:rPr lang="en-US" sz="2400" dirty="0" err="1">
                <a:solidFill>
                  <a:srgbClr val="FFFFFF"/>
                </a:solidFill>
              </a:rPr>
              <a:t>l'essence</a:t>
            </a:r>
            <a:r>
              <a:rPr lang="en-US" sz="2400" dirty="0">
                <a:solidFill>
                  <a:srgbClr val="FFFFFF"/>
                </a:solidFill>
              </a:rPr>
              <a:t> de </a:t>
            </a:r>
            <a:r>
              <a:rPr lang="en-US" sz="2400" dirty="0" err="1">
                <a:solidFill>
                  <a:srgbClr val="FFFFFF"/>
                </a:solidFill>
              </a:rPr>
              <a:t>leur</a:t>
            </a:r>
            <a:r>
              <a:rPr lang="en-US" sz="2400" dirty="0">
                <a:solidFill>
                  <a:srgbClr val="FFFFFF"/>
                </a:solidFill>
              </a:rPr>
              <a:t> </a:t>
            </a:r>
            <a:r>
              <a:rPr lang="en-US" sz="2400" dirty="0" err="1">
                <a:solidFill>
                  <a:srgbClr val="FFFFFF"/>
                </a:solidFill>
              </a:rPr>
              <a:t>être</a:t>
            </a:r>
            <a:r>
              <a:rPr lang="en-US" sz="2400" dirty="0">
                <a:solidFill>
                  <a:srgbClr val="FFFFFF"/>
                </a:solidFill>
              </a:rPr>
              <a:t> et de </a:t>
            </a:r>
            <a:r>
              <a:rPr lang="en-US" sz="2400" dirty="0" err="1">
                <a:solidFill>
                  <a:srgbClr val="FFFFFF"/>
                </a:solidFill>
              </a:rPr>
              <a:t>leur</a:t>
            </a:r>
            <a:r>
              <a:rPr lang="en-US" sz="2400" dirty="0">
                <a:solidFill>
                  <a:srgbClr val="FFFFFF"/>
                </a:solidFill>
              </a:rPr>
              <a:t> </a:t>
            </a:r>
            <a:r>
              <a:rPr lang="en-US" sz="2400" dirty="0" err="1">
                <a:solidFill>
                  <a:srgbClr val="FFFFFF"/>
                </a:solidFill>
              </a:rPr>
              <a:t>personnalité</a:t>
            </a:r>
            <a:r>
              <a:rPr lang="en-US" sz="2400" dirty="0">
                <a:solidFill>
                  <a:srgbClr val="FFFFFF"/>
                </a:solidFill>
              </a:rPr>
              <a:t>.</a:t>
            </a:r>
            <a:endParaRPr lang="en-US" sz="2400" dirty="0">
              <a:solidFill>
                <a:srgbClr val="FFFFFF"/>
              </a:solidFill>
            </a:endParaRPr>
          </a:p>
        </p:txBody>
      </p:sp>
      <p:pic>
        <p:nvPicPr>
          <p:cNvPr id="3" name="Imagen 2" descr="ThinkstockPhotos-152158830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382" y="2539748"/>
            <a:ext cx="4185508" cy="3126893"/>
          </a:xfrm>
          <a:prstGeom prst="rect">
            <a:avLst/>
          </a:prstGeom>
          <a:ln>
            <a:solidFill>
              <a:schemeClr val="bg1">
                <a:lumMod val="95000"/>
              </a:schemeClr>
            </a:solidFill>
          </a:ln>
        </p:spPr>
      </p:pic>
      <p:sp>
        <p:nvSpPr>
          <p:cNvPr id="6" name="Marcador de pie de página 3"/>
          <p:cNvSpPr>
            <a:spLocks noGrp="1"/>
          </p:cNvSpPr>
          <p:nvPr>
            <p:ph type="ftr" sz="quarter" idx="11"/>
          </p:nvPr>
        </p:nvSpPr>
        <p:spPr>
          <a:xfrm>
            <a:off x="5099587" y="6403390"/>
            <a:ext cx="2895600" cy="365125"/>
          </a:xfrm>
        </p:spPr>
        <p:txBody>
          <a:bodyPr/>
          <a:lstStyle/>
          <a:p>
            <a:pPr algn="r"/>
            <a:r>
              <a:rPr lang="en-US" dirty="0" smtClean="0">
                <a:solidFill>
                  <a:srgbClr val="FFFFFF"/>
                </a:solidFill>
              </a:rPr>
              <a:t>Il </a:t>
            </a:r>
            <a:r>
              <a:rPr lang="en-US" dirty="0" err="1" smtClean="0">
                <a:solidFill>
                  <a:srgbClr val="FFFFFF"/>
                </a:solidFill>
              </a:rPr>
              <a:t>ya</a:t>
            </a:r>
            <a:r>
              <a:rPr lang="en-US" dirty="0" smtClean="0">
                <a:solidFill>
                  <a:srgbClr val="FFFFFF"/>
                </a:solidFill>
              </a:rPr>
              <a:t> des </a:t>
            </a:r>
            <a:r>
              <a:rPr lang="en-US" dirty="0" err="1" smtClean="0">
                <a:solidFill>
                  <a:srgbClr val="FFFFFF"/>
                </a:solidFill>
              </a:rPr>
              <a:t>réponses</a:t>
            </a:r>
            <a:r>
              <a:rPr lang="en-US" dirty="0" smtClean="0">
                <a:solidFill>
                  <a:srgbClr val="FFFFFF"/>
                </a:solidFill>
              </a:rPr>
              <a:t> !</a:t>
            </a:r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0658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 descr="PPT2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ítulo 4"/>
          <p:cNvSpPr>
            <a:spLocks noGrp="1"/>
          </p:cNvSpPr>
          <p:nvPr>
            <p:ph type="title"/>
          </p:nvPr>
        </p:nvSpPr>
        <p:spPr>
          <a:xfrm>
            <a:off x="449205" y="1324500"/>
            <a:ext cx="5081234" cy="1740881"/>
          </a:xfrm>
        </p:spPr>
        <p:txBody>
          <a:bodyPr>
            <a:noAutofit/>
          </a:bodyPr>
          <a:lstStyle/>
          <a:p>
            <a:r>
              <a:rPr lang="en-US" sz="4400" dirty="0">
                <a:solidFill>
                  <a:srgbClr val="FFFFFF"/>
                </a:solidFill>
              </a:rPr>
              <a:t>L'ESPOIR DE LA RÉSURRECTION</a:t>
            </a:r>
            <a:endParaRPr lang="en-US" sz="4400" dirty="0">
              <a:solidFill>
                <a:srgbClr val="FFFFFF"/>
              </a:solidFill>
            </a:endParaRPr>
          </a:p>
        </p:txBody>
      </p:sp>
      <p:sp>
        <p:nvSpPr>
          <p:cNvPr id="6" name="Marcador de pie de página 3"/>
          <p:cNvSpPr>
            <a:spLocks noGrp="1"/>
          </p:cNvSpPr>
          <p:nvPr>
            <p:ph type="ftr" sz="quarter" idx="11"/>
          </p:nvPr>
        </p:nvSpPr>
        <p:spPr>
          <a:xfrm>
            <a:off x="5099587" y="6403390"/>
            <a:ext cx="2895600" cy="365125"/>
          </a:xfrm>
        </p:spPr>
        <p:txBody>
          <a:bodyPr/>
          <a:lstStyle/>
          <a:p>
            <a:pPr algn="r"/>
            <a:r>
              <a:rPr lang="en-US" dirty="0" smtClean="0">
                <a:solidFill>
                  <a:srgbClr val="FFFFFF"/>
                </a:solidFill>
              </a:rPr>
              <a:t>Il </a:t>
            </a:r>
            <a:r>
              <a:rPr lang="en-US" dirty="0" err="1" smtClean="0">
                <a:solidFill>
                  <a:srgbClr val="FFFFFF"/>
                </a:solidFill>
              </a:rPr>
              <a:t>ya</a:t>
            </a:r>
            <a:r>
              <a:rPr lang="en-US" dirty="0" smtClean="0">
                <a:solidFill>
                  <a:srgbClr val="FFFFFF"/>
                </a:solidFill>
              </a:rPr>
              <a:t> des </a:t>
            </a:r>
            <a:r>
              <a:rPr lang="en-US" dirty="0" err="1" smtClean="0">
                <a:solidFill>
                  <a:srgbClr val="FFFFFF"/>
                </a:solidFill>
              </a:rPr>
              <a:t>réponses</a:t>
            </a:r>
            <a:r>
              <a:rPr lang="en-US" dirty="0" smtClean="0">
                <a:solidFill>
                  <a:srgbClr val="FFFFFF"/>
                </a:solidFill>
              </a:rPr>
              <a:t> !</a:t>
            </a:r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33622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 descr="PPT2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La </a:t>
            </a:r>
            <a:r>
              <a:rPr lang="en-US" dirty="0" err="1">
                <a:solidFill>
                  <a:srgbClr val="FFFFFF"/>
                </a:solidFill>
              </a:rPr>
              <a:t>promesse</a:t>
            </a:r>
            <a:r>
              <a:rPr lang="en-US" dirty="0">
                <a:solidFill>
                  <a:srgbClr val="FFFFFF"/>
                </a:solidFill>
              </a:rPr>
              <a:t> de </a:t>
            </a:r>
            <a:r>
              <a:rPr lang="en-US" dirty="0" err="1">
                <a:solidFill>
                  <a:srgbClr val="FFFFFF"/>
                </a:solidFill>
              </a:rPr>
              <a:t>sa</a:t>
            </a:r>
            <a:r>
              <a:rPr lang="en-US" dirty="0">
                <a:solidFill>
                  <a:srgbClr val="FFFFFF"/>
                </a:solidFill>
              </a:rPr>
              <a:t> venue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3028694"/>
          </a:xfrm>
        </p:spPr>
        <p:txBody>
          <a:bodyPr>
            <a:normAutofit/>
          </a:bodyPr>
          <a:lstStyle/>
          <a:p>
            <a:pPr algn="just"/>
            <a:r>
              <a:rPr lang="en-US" sz="2500" dirty="0">
                <a:solidFill>
                  <a:srgbClr val="FFFFFF"/>
                </a:solidFill>
              </a:rPr>
              <a:t>« Que </a:t>
            </a:r>
            <a:r>
              <a:rPr lang="en-US" sz="2500" dirty="0" err="1">
                <a:solidFill>
                  <a:srgbClr val="FFFFFF"/>
                </a:solidFill>
              </a:rPr>
              <a:t>votre</a:t>
            </a:r>
            <a:r>
              <a:rPr lang="en-US" sz="2500" dirty="0">
                <a:solidFill>
                  <a:srgbClr val="FFFFFF"/>
                </a:solidFill>
              </a:rPr>
              <a:t> </a:t>
            </a:r>
            <a:r>
              <a:rPr lang="en-US" sz="2500" dirty="0" err="1">
                <a:solidFill>
                  <a:srgbClr val="FFFFFF"/>
                </a:solidFill>
              </a:rPr>
              <a:t>coeur</a:t>
            </a:r>
            <a:r>
              <a:rPr lang="en-US" sz="2500" dirty="0">
                <a:solidFill>
                  <a:srgbClr val="FFFFFF"/>
                </a:solidFill>
              </a:rPr>
              <a:t> ne se trouble point. </a:t>
            </a:r>
            <a:r>
              <a:rPr lang="en-US" sz="2500" dirty="0" err="1">
                <a:solidFill>
                  <a:srgbClr val="FFFFFF"/>
                </a:solidFill>
              </a:rPr>
              <a:t>Croyez</a:t>
            </a:r>
            <a:r>
              <a:rPr lang="en-US" sz="2500" dirty="0">
                <a:solidFill>
                  <a:srgbClr val="FFFFFF"/>
                </a:solidFill>
              </a:rPr>
              <a:t> </a:t>
            </a:r>
            <a:r>
              <a:rPr lang="en-US" sz="2500" dirty="0" err="1">
                <a:solidFill>
                  <a:srgbClr val="FFFFFF"/>
                </a:solidFill>
              </a:rPr>
              <a:t>en</a:t>
            </a:r>
            <a:r>
              <a:rPr lang="en-US" sz="2500" dirty="0">
                <a:solidFill>
                  <a:srgbClr val="FFFFFF"/>
                </a:solidFill>
              </a:rPr>
              <a:t> </a:t>
            </a:r>
            <a:r>
              <a:rPr lang="en-US" sz="2500" dirty="0" err="1">
                <a:solidFill>
                  <a:srgbClr val="FFFFFF"/>
                </a:solidFill>
              </a:rPr>
              <a:t>Dieu</a:t>
            </a:r>
            <a:r>
              <a:rPr lang="en-US" sz="2500" dirty="0">
                <a:solidFill>
                  <a:srgbClr val="FFFFFF"/>
                </a:solidFill>
              </a:rPr>
              <a:t>, et </a:t>
            </a:r>
            <a:r>
              <a:rPr lang="en-US" sz="2500" dirty="0" err="1">
                <a:solidFill>
                  <a:srgbClr val="FFFFFF"/>
                </a:solidFill>
              </a:rPr>
              <a:t>croyez</a:t>
            </a:r>
            <a:r>
              <a:rPr lang="en-US" sz="2500" dirty="0">
                <a:solidFill>
                  <a:srgbClr val="FFFFFF"/>
                </a:solidFill>
              </a:rPr>
              <a:t> </a:t>
            </a:r>
            <a:r>
              <a:rPr lang="en-US" sz="2500" dirty="0" err="1">
                <a:solidFill>
                  <a:srgbClr val="FFFFFF"/>
                </a:solidFill>
              </a:rPr>
              <a:t>en</a:t>
            </a:r>
            <a:r>
              <a:rPr lang="en-US" sz="2500" dirty="0">
                <a:solidFill>
                  <a:srgbClr val="FFFFFF"/>
                </a:solidFill>
              </a:rPr>
              <a:t> </a:t>
            </a:r>
            <a:r>
              <a:rPr lang="en-US" sz="2500" dirty="0" err="1">
                <a:solidFill>
                  <a:srgbClr val="FFFFFF"/>
                </a:solidFill>
              </a:rPr>
              <a:t>moi</a:t>
            </a:r>
            <a:r>
              <a:rPr lang="en-US" sz="2500" dirty="0">
                <a:solidFill>
                  <a:srgbClr val="FFFFFF"/>
                </a:solidFill>
              </a:rPr>
              <a:t>. Il y a </a:t>
            </a:r>
            <a:r>
              <a:rPr lang="en-US" sz="2500" dirty="0" err="1">
                <a:solidFill>
                  <a:srgbClr val="FFFFFF"/>
                </a:solidFill>
              </a:rPr>
              <a:t>plusieurs</a:t>
            </a:r>
            <a:r>
              <a:rPr lang="en-US" sz="2500" dirty="0">
                <a:solidFill>
                  <a:srgbClr val="FFFFFF"/>
                </a:solidFill>
              </a:rPr>
              <a:t> </a:t>
            </a:r>
            <a:r>
              <a:rPr lang="en-US" sz="2500" dirty="0" err="1">
                <a:solidFill>
                  <a:srgbClr val="FFFFFF"/>
                </a:solidFill>
              </a:rPr>
              <a:t>demeures</a:t>
            </a:r>
            <a:r>
              <a:rPr lang="en-US" sz="2500" dirty="0">
                <a:solidFill>
                  <a:srgbClr val="FFFFFF"/>
                </a:solidFill>
              </a:rPr>
              <a:t> </a:t>
            </a:r>
            <a:r>
              <a:rPr lang="en-US" sz="2500" dirty="0" err="1">
                <a:solidFill>
                  <a:srgbClr val="FFFFFF"/>
                </a:solidFill>
              </a:rPr>
              <a:t>dans</a:t>
            </a:r>
            <a:r>
              <a:rPr lang="en-US" sz="2500" dirty="0">
                <a:solidFill>
                  <a:srgbClr val="FFFFFF"/>
                </a:solidFill>
              </a:rPr>
              <a:t> la </a:t>
            </a:r>
            <a:r>
              <a:rPr lang="en-US" sz="2500" dirty="0" err="1">
                <a:solidFill>
                  <a:srgbClr val="FFFFFF"/>
                </a:solidFill>
              </a:rPr>
              <a:t>maison</a:t>
            </a:r>
            <a:r>
              <a:rPr lang="en-US" sz="2500" dirty="0">
                <a:solidFill>
                  <a:srgbClr val="FFFFFF"/>
                </a:solidFill>
              </a:rPr>
              <a:t> de mon </a:t>
            </a:r>
            <a:r>
              <a:rPr lang="en-US" sz="2500" dirty="0" err="1">
                <a:solidFill>
                  <a:srgbClr val="FFFFFF"/>
                </a:solidFill>
              </a:rPr>
              <a:t>Père</a:t>
            </a:r>
            <a:r>
              <a:rPr lang="en-US" sz="2500" dirty="0">
                <a:solidFill>
                  <a:srgbClr val="FFFFFF"/>
                </a:solidFill>
              </a:rPr>
              <a:t>. Si </a:t>
            </a:r>
            <a:r>
              <a:rPr lang="en-US" sz="2500" dirty="0" err="1">
                <a:solidFill>
                  <a:srgbClr val="FFFFFF"/>
                </a:solidFill>
              </a:rPr>
              <a:t>cela</a:t>
            </a:r>
            <a:r>
              <a:rPr lang="en-US" sz="2500" dirty="0">
                <a:solidFill>
                  <a:srgbClr val="FFFFFF"/>
                </a:solidFill>
              </a:rPr>
              <a:t> </a:t>
            </a:r>
            <a:r>
              <a:rPr lang="en-US" sz="2500" dirty="0" err="1">
                <a:solidFill>
                  <a:srgbClr val="FFFFFF"/>
                </a:solidFill>
              </a:rPr>
              <a:t>n'était</a:t>
            </a:r>
            <a:r>
              <a:rPr lang="en-US" sz="2500" dirty="0">
                <a:solidFill>
                  <a:srgbClr val="FFFFFF"/>
                </a:solidFill>
              </a:rPr>
              <a:t> pas, je </a:t>
            </a:r>
            <a:r>
              <a:rPr lang="en-US" sz="2500" dirty="0" err="1">
                <a:solidFill>
                  <a:srgbClr val="FFFFFF"/>
                </a:solidFill>
              </a:rPr>
              <a:t>vous</a:t>
            </a:r>
            <a:r>
              <a:rPr lang="en-US" sz="2500" dirty="0">
                <a:solidFill>
                  <a:srgbClr val="FFFFFF"/>
                </a:solidFill>
              </a:rPr>
              <a:t> </a:t>
            </a:r>
            <a:r>
              <a:rPr lang="en-US" sz="2500" dirty="0" err="1">
                <a:solidFill>
                  <a:srgbClr val="FFFFFF"/>
                </a:solidFill>
              </a:rPr>
              <a:t>l'aurais</a:t>
            </a:r>
            <a:r>
              <a:rPr lang="en-US" sz="2500" dirty="0">
                <a:solidFill>
                  <a:srgbClr val="FFFFFF"/>
                </a:solidFill>
              </a:rPr>
              <a:t> </a:t>
            </a:r>
            <a:r>
              <a:rPr lang="en-US" sz="2500" dirty="0" err="1">
                <a:solidFill>
                  <a:srgbClr val="FFFFFF"/>
                </a:solidFill>
              </a:rPr>
              <a:t>dit</a:t>
            </a:r>
            <a:r>
              <a:rPr lang="en-US" sz="2500" dirty="0">
                <a:solidFill>
                  <a:srgbClr val="FFFFFF"/>
                </a:solidFill>
              </a:rPr>
              <a:t>. Je </a:t>
            </a:r>
            <a:r>
              <a:rPr lang="en-US" sz="2500" dirty="0" err="1">
                <a:solidFill>
                  <a:srgbClr val="FFFFFF"/>
                </a:solidFill>
              </a:rPr>
              <a:t>vais</a:t>
            </a:r>
            <a:r>
              <a:rPr lang="en-US" sz="2500" dirty="0">
                <a:solidFill>
                  <a:srgbClr val="FFFFFF"/>
                </a:solidFill>
              </a:rPr>
              <a:t> </a:t>
            </a:r>
            <a:r>
              <a:rPr lang="en-US" sz="2500" dirty="0" err="1">
                <a:solidFill>
                  <a:srgbClr val="FFFFFF"/>
                </a:solidFill>
              </a:rPr>
              <a:t>vous</a:t>
            </a:r>
            <a:r>
              <a:rPr lang="en-US" sz="2500" dirty="0">
                <a:solidFill>
                  <a:srgbClr val="FFFFFF"/>
                </a:solidFill>
              </a:rPr>
              <a:t> </a:t>
            </a:r>
            <a:r>
              <a:rPr lang="en-US" sz="2500" dirty="0" err="1">
                <a:solidFill>
                  <a:srgbClr val="FFFFFF"/>
                </a:solidFill>
              </a:rPr>
              <a:t>préparer</a:t>
            </a:r>
            <a:r>
              <a:rPr lang="en-US" sz="2500" dirty="0">
                <a:solidFill>
                  <a:srgbClr val="FFFFFF"/>
                </a:solidFill>
              </a:rPr>
              <a:t> </a:t>
            </a:r>
            <a:r>
              <a:rPr lang="en-US" sz="2500" dirty="0" err="1">
                <a:solidFill>
                  <a:srgbClr val="FFFFFF"/>
                </a:solidFill>
              </a:rPr>
              <a:t>une</a:t>
            </a:r>
            <a:r>
              <a:rPr lang="en-US" sz="2500" dirty="0">
                <a:solidFill>
                  <a:srgbClr val="FFFFFF"/>
                </a:solidFill>
              </a:rPr>
              <a:t> place. Et, </a:t>
            </a:r>
            <a:r>
              <a:rPr lang="en-US" sz="2500" dirty="0" err="1">
                <a:solidFill>
                  <a:srgbClr val="FFFFFF"/>
                </a:solidFill>
              </a:rPr>
              <a:t>lorsque</a:t>
            </a:r>
            <a:r>
              <a:rPr lang="en-US" sz="2500" dirty="0">
                <a:solidFill>
                  <a:srgbClr val="FFFFFF"/>
                </a:solidFill>
              </a:rPr>
              <a:t> je </a:t>
            </a:r>
            <a:r>
              <a:rPr lang="en-US" sz="2500" dirty="0" err="1">
                <a:solidFill>
                  <a:srgbClr val="FFFFFF"/>
                </a:solidFill>
              </a:rPr>
              <a:t>m'en</a:t>
            </a:r>
            <a:r>
              <a:rPr lang="en-US" sz="2500" dirty="0">
                <a:solidFill>
                  <a:srgbClr val="FFFFFF"/>
                </a:solidFill>
              </a:rPr>
              <a:t> </a:t>
            </a:r>
            <a:r>
              <a:rPr lang="en-US" sz="2500" dirty="0" err="1">
                <a:solidFill>
                  <a:srgbClr val="FFFFFF"/>
                </a:solidFill>
              </a:rPr>
              <a:t>serai</a:t>
            </a:r>
            <a:r>
              <a:rPr lang="en-US" sz="2500" dirty="0">
                <a:solidFill>
                  <a:srgbClr val="FFFFFF"/>
                </a:solidFill>
              </a:rPr>
              <a:t> </a:t>
            </a:r>
            <a:r>
              <a:rPr lang="en-US" sz="2500" dirty="0" err="1">
                <a:solidFill>
                  <a:srgbClr val="FFFFFF"/>
                </a:solidFill>
              </a:rPr>
              <a:t>allé</a:t>
            </a:r>
            <a:r>
              <a:rPr lang="en-US" sz="2500" dirty="0">
                <a:solidFill>
                  <a:srgbClr val="FFFFFF"/>
                </a:solidFill>
              </a:rPr>
              <a:t>, et que je </a:t>
            </a:r>
            <a:r>
              <a:rPr lang="en-US" sz="2500" dirty="0" err="1">
                <a:solidFill>
                  <a:srgbClr val="FFFFFF"/>
                </a:solidFill>
              </a:rPr>
              <a:t>vous</a:t>
            </a:r>
            <a:r>
              <a:rPr lang="en-US" sz="2500" dirty="0">
                <a:solidFill>
                  <a:srgbClr val="FFFFFF"/>
                </a:solidFill>
              </a:rPr>
              <a:t> </a:t>
            </a:r>
            <a:r>
              <a:rPr lang="en-US" sz="2500" dirty="0" err="1">
                <a:solidFill>
                  <a:srgbClr val="FFFFFF"/>
                </a:solidFill>
              </a:rPr>
              <a:t>aurai</a:t>
            </a:r>
            <a:r>
              <a:rPr lang="en-US" sz="2500" dirty="0">
                <a:solidFill>
                  <a:srgbClr val="FFFFFF"/>
                </a:solidFill>
              </a:rPr>
              <a:t> </a:t>
            </a:r>
            <a:r>
              <a:rPr lang="en-US" sz="2500" dirty="0" err="1">
                <a:solidFill>
                  <a:srgbClr val="FFFFFF"/>
                </a:solidFill>
              </a:rPr>
              <a:t>préparé</a:t>
            </a:r>
            <a:r>
              <a:rPr lang="en-US" sz="2500" dirty="0">
                <a:solidFill>
                  <a:srgbClr val="FFFFFF"/>
                </a:solidFill>
              </a:rPr>
              <a:t> </a:t>
            </a:r>
            <a:r>
              <a:rPr lang="en-US" sz="2500" dirty="0" err="1">
                <a:solidFill>
                  <a:srgbClr val="FFFFFF"/>
                </a:solidFill>
              </a:rPr>
              <a:t>une</a:t>
            </a:r>
            <a:r>
              <a:rPr lang="en-US" sz="2500" dirty="0">
                <a:solidFill>
                  <a:srgbClr val="FFFFFF"/>
                </a:solidFill>
              </a:rPr>
              <a:t> place, je </a:t>
            </a:r>
            <a:r>
              <a:rPr lang="en-US" sz="2500" dirty="0" err="1">
                <a:solidFill>
                  <a:srgbClr val="FFFFFF"/>
                </a:solidFill>
              </a:rPr>
              <a:t>reviendrai</a:t>
            </a:r>
            <a:r>
              <a:rPr lang="en-US" sz="2500" dirty="0">
                <a:solidFill>
                  <a:srgbClr val="FFFFFF"/>
                </a:solidFill>
              </a:rPr>
              <a:t>, et je </a:t>
            </a:r>
            <a:r>
              <a:rPr lang="en-US" sz="2500" dirty="0" err="1">
                <a:solidFill>
                  <a:srgbClr val="FFFFFF"/>
                </a:solidFill>
              </a:rPr>
              <a:t>vous</a:t>
            </a:r>
            <a:r>
              <a:rPr lang="en-US" sz="2500" dirty="0">
                <a:solidFill>
                  <a:srgbClr val="FFFFFF"/>
                </a:solidFill>
              </a:rPr>
              <a:t> </a:t>
            </a:r>
            <a:r>
              <a:rPr lang="en-US" sz="2500" dirty="0" err="1">
                <a:solidFill>
                  <a:srgbClr val="FFFFFF"/>
                </a:solidFill>
              </a:rPr>
              <a:t>prendrai</a:t>
            </a:r>
            <a:r>
              <a:rPr lang="en-US" sz="2500" dirty="0">
                <a:solidFill>
                  <a:srgbClr val="FFFFFF"/>
                </a:solidFill>
              </a:rPr>
              <a:t> avec </a:t>
            </a:r>
            <a:r>
              <a:rPr lang="en-US" sz="2500" dirty="0" err="1">
                <a:solidFill>
                  <a:srgbClr val="FFFFFF"/>
                </a:solidFill>
              </a:rPr>
              <a:t>moi</a:t>
            </a:r>
            <a:r>
              <a:rPr lang="en-US" sz="2500" dirty="0">
                <a:solidFill>
                  <a:srgbClr val="FFFFFF"/>
                </a:solidFill>
              </a:rPr>
              <a:t>, </a:t>
            </a:r>
            <a:r>
              <a:rPr lang="en-US" sz="2500" dirty="0" err="1">
                <a:solidFill>
                  <a:srgbClr val="FFFFFF"/>
                </a:solidFill>
              </a:rPr>
              <a:t>afin</a:t>
            </a:r>
            <a:r>
              <a:rPr lang="en-US" sz="2500" dirty="0">
                <a:solidFill>
                  <a:srgbClr val="FFFFFF"/>
                </a:solidFill>
              </a:rPr>
              <a:t> que </a:t>
            </a:r>
            <a:r>
              <a:rPr lang="en-US" sz="2500" dirty="0" err="1">
                <a:solidFill>
                  <a:srgbClr val="FFFFFF"/>
                </a:solidFill>
              </a:rPr>
              <a:t>là</a:t>
            </a:r>
            <a:r>
              <a:rPr lang="en-US" sz="2500" dirty="0">
                <a:solidFill>
                  <a:srgbClr val="FFFFFF"/>
                </a:solidFill>
              </a:rPr>
              <a:t> </a:t>
            </a:r>
            <a:r>
              <a:rPr lang="en-US" sz="2500" dirty="0" err="1">
                <a:solidFill>
                  <a:srgbClr val="FFFFFF"/>
                </a:solidFill>
              </a:rPr>
              <a:t>où</a:t>
            </a:r>
            <a:r>
              <a:rPr lang="en-US" sz="2500" dirty="0">
                <a:solidFill>
                  <a:srgbClr val="FFFFFF"/>
                </a:solidFill>
              </a:rPr>
              <a:t> je </a:t>
            </a:r>
            <a:r>
              <a:rPr lang="en-US" sz="2500" dirty="0" err="1">
                <a:solidFill>
                  <a:srgbClr val="FFFFFF"/>
                </a:solidFill>
              </a:rPr>
              <a:t>suis</a:t>
            </a:r>
            <a:r>
              <a:rPr lang="en-US" sz="2500" dirty="0">
                <a:solidFill>
                  <a:srgbClr val="FFFFFF"/>
                </a:solidFill>
              </a:rPr>
              <a:t> </a:t>
            </a:r>
            <a:r>
              <a:rPr lang="en-US" sz="2500" dirty="0" err="1">
                <a:solidFill>
                  <a:srgbClr val="FFFFFF"/>
                </a:solidFill>
              </a:rPr>
              <a:t>vous</a:t>
            </a:r>
            <a:r>
              <a:rPr lang="en-US" sz="2500" dirty="0">
                <a:solidFill>
                  <a:srgbClr val="FFFFFF"/>
                </a:solidFill>
              </a:rPr>
              <a:t> y </a:t>
            </a:r>
            <a:r>
              <a:rPr lang="en-US" sz="2500" dirty="0" err="1">
                <a:solidFill>
                  <a:srgbClr val="FFFFFF"/>
                </a:solidFill>
              </a:rPr>
              <a:t>soyez</a:t>
            </a:r>
            <a:r>
              <a:rPr lang="en-US" sz="2500" dirty="0">
                <a:solidFill>
                  <a:srgbClr val="FFFFFF"/>
                </a:solidFill>
              </a:rPr>
              <a:t> </a:t>
            </a:r>
            <a:r>
              <a:rPr lang="en-US" sz="2500" dirty="0" err="1">
                <a:solidFill>
                  <a:srgbClr val="FFFFFF"/>
                </a:solidFill>
              </a:rPr>
              <a:t>aussi</a:t>
            </a:r>
            <a:r>
              <a:rPr lang="en-US" sz="2500" dirty="0">
                <a:solidFill>
                  <a:srgbClr val="FFFFFF"/>
                </a:solidFill>
              </a:rPr>
              <a:t>. » (Jean 14 :1-3)</a:t>
            </a:r>
            <a:endParaRPr lang="en-US" sz="2500" dirty="0">
              <a:solidFill>
                <a:srgbClr val="FFFFFF"/>
              </a:solidFill>
            </a:endParaRPr>
          </a:p>
        </p:txBody>
      </p:sp>
      <p:sp>
        <p:nvSpPr>
          <p:cNvPr id="6" name="Marcador de pie de página 3"/>
          <p:cNvSpPr>
            <a:spLocks noGrp="1"/>
          </p:cNvSpPr>
          <p:nvPr>
            <p:ph type="ftr" sz="quarter" idx="11"/>
          </p:nvPr>
        </p:nvSpPr>
        <p:spPr>
          <a:xfrm>
            <a:off x="5099587" y="6403390"/>
            <a:ext cx="2895600" cy="365125"/>
          </a:xfrm>
        </p:spPr>
        <p:txBody>
          <a:bodyPr/>
          <a:lstStyle/>
          <a:p>
            <a:pPr algn="r"/>
            <a:r>
              <a:rPr lang="en-US" dirty="0" smtClean="0">
                <a:solidFill>
                  <a:srgbClr val="FFFFFF"/>
                </a:solidFill>
              </a:rPr>
              <a:t>Il </a:t>
            </a:r>
            <a:r>
              <a:rPr lang="en-US" dirty="0" err="1" smtClean="0">
                <a:solidFill>
                  <a:srgbClr val="FFFFFF"/>
                </a:solidFill>
              </a:rPr>
              <a:t>ya</a:t>
            </a:r>
            <a:r>
              <a:rPr lang="en-US" dirty="0" smtClean="0">
                <a:solidFill>
                  <a:srgbClr val="FFFFFF"/>
                </a:solidFill>
              </a:rPr>
              <a:t> des </a:t>
            </a:r>
            <a:r>
              <a:rPr lang="en-US" dirty="0" err="1" smtClean="0">
                <a:solidFill>
                  <a:srgbClr val="FFFFFF"/>
                </a:solidFill>
              </a:rPr>
              <a:t>réponses</a:t>
            </a:r>
            <a:r>
              <a:rPr lang="en-US" dirty="0" smtClean="0">
                <a:solidFill>
                  <a:srgbClr val="FFFFFF"/>
                </a:solidFill>
              </a:rPr>
              <a:t> !</a:t>
            </a:r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88563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 descr="PPT2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20018"/>
            <a:ext cx="8229600" cy="1143000"/>
          </a:xfrm>
        </p:spPr>
        <p:txBody>
          <a:bodyPr/>
          <a:lstStyle/>
          <a:p>
            <a:r>
              <a:rPr lang="en-US" dirty="0">
                <a:solidFill>
                  <a:srgbClr val="FFFFFF"/>
                </a:solidFill>
              </a:rPr>
              <a:t>La certitude de la </a:t>
            </a:r>
            <a:r>
              <a:rPr lang="en-US" dirty="0" err="1">
                <a:solidFill>
                  <a:srgbClr val="FFFFFF"/>
                </a:solidFill>
              </a:rPr>
              <a:t>résurrection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1820" y="1463650"/>
            <a:ext cx="8009151" cy="4525963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US" sz="2400" dirty="0">
                <a:solidFill>
                  <a:srgbClr val="FFFFFF"/>
                </a:solidFill>
              </a:rPr>
              <a:t>« Et </a:t>
            </a:r>
            <a:r>
              <a:rPr lang="en-US" sz="2400" dirty="0" err="1">
                <a:solidFill>
                  <a:srgbClr val="FFFFFF"/>
                </a:solidFill>
              </a:rPr>
              <a:t>si</a:t>
            </a:r>
            <a:r>
              <a:rPr lang="en-US" sz="2400" dirty="0">
                <a:solidFill>
                  <a:srgbClr val="FFFFFF"/>
                </a:solidFill>
              </a:rPr>
              <a:t> Christ </a:t>
            </a:r>
            <a:r>
              <a:rPr lang="en-US" sz="2400" dirty="0" err="1">
                <a:solidFill>
                  <a:srgbClr val="FFFFFF"/>
                </a:solidFill>
              </a:rPr>
              <a:t>n'est</a:t>
            </a:r>
            <a:r>
              <a:rPr lang="en-US" sz="2400" dirty="0">
                <a:solidFill>
                  <a:srgbClr val="FFFFFF"/>
                </a:solidFill>
              </a:rPr>
              <a:t> pas </a:t>
            </a:r>
            <a:r>
              <a:rPr lang="en-US" sz="2400" dirty="0" err="1">
                <a:solidFill>
                  <a:srgbClr val="FFFFFF"/>
                </a:solidFill>
              </a:rPr>
              <a:t>ressuscité</a:t>
            </a:r>
            <a:r>
              <a:rPr lang="en-US" sz="2400" dirty="0">
                <a:solidFill>
                  <a:srgbClr val="FFFFFF"/>
                </a:solidFill>
              </a:rPr>
              <a:t>, </a:t>
            </a:r>
            <a:r>
              <a:rPr lang="en-US" sz="2400" dirty="0" err="1">
                <a:solidFill>
                  <a:srgbClr val="FFFFFF"/>
                </a:solidFill>
              </a:rPr>
              <a:t>notre</a:t>
            </a:r>
            <a:r>
              <a:rPr lang="en-US" sz="2400" dirty="0">
                <a:solidFill>
                  <a:srgbClr val="FFFFFF"/>
                </a:solidFill>
              </a:rPr>
              <a:t> </a:t>
            </a:r>
            <a:r>
              <a:rPr lang="en-US" sz="2400" dirty="0" err="1">
                <a:solidFill>
                  <a:srgbClr val="FFFFFF"/>
                </a:solidFill>
              </a:rPr>
              <a:t>prédication</a:t>
            </a:r>
            <a:r>
              <a:rPr lang="en-US" sz="2400" dirty="0">
                <a:solidFill>
                  <a:srgbClr val="FFFFFF"/>
                </a:solidFill>
              </a:rPr>
              <a:t> </a:t>
            </a:r>
            <a:r>
              <a:rPr lang="en-US" sz="2400" dirty="0" err="1">
                <a:solidFill>
                  <a:srgbClr val="FFFFFF"/>
                </a:solidFill>
              </a:rPr>
              <a:t>est</a:t>
            </a:r>
            <a:r>
              <a:rPr lang="en-US" sz="2400" dirty="0">
                <a:solidFill>
                  <a:srgbClr val="FFFFFF"/>
                </a:solidFill>
              </a:rPr>
              <a:t> </a:t>
            </a:r>
            <a:r>
              <a:rPr lang="en-US" sz="2400" dirty="0" err="1">
                <a:solidFill>
                  <a:srgbClr val="FFFFFF"/>
                </a:solidFill>
              </a:rPr>
              <a:t>donc</a:t>
            </a:r>
            <a:r>
              <a:rPr lang="en-US" sz="2400" dirty="0">
                <a:solidFill>
                  <a:srgbClr val="FFFFFF"/>
                </a:solidFill>
              </a:rPr>
              <a:t> </a:t>
            </a:r>
            <a:r>
              <a:rPr lang="en-US" sz="2400" dirty="0" err="1">
                <a:solidFill>
                  <a:srgbClr val="FFFFFF"/>
                </a:solidFill>
              </a:rPr>
              <a:t>vaine</a:t>
            </a:r>
            <a:r>
              <a:rPr lang="en-US" sz="2400" dirty="0">
                <a:solidFill>
                  <a:srgbClr val="FFFFFF"/>
                </a:solidFill>
              </a:rPr>
              <a:t>, et </a:t>
            </a:r>
            <a:r>
              <a:rPr lang="en-US" sz="2400" dirty="0" err="1">
                <a:solidFill>
                  <a:srgbClr val="FFFFFF"/>
                </a:solidFill>
              </a:rPr>
              <a:t>votre</a:t>
            </a:r>
            <a:r>
              <a:rPr lang="en-US" sz="2400" dirty="0">
                <a:solidFill>
                  <a:srgbClr val="FFFFFF"/>
                </a:solidFill>
              </a:rPr>
              <a:t> </a:t>
            </a:r>
            <a:r>
              <a:rPr lang="en-US" sz="2400" dirty="0" err="1">
                <a:solidFill>
                  <a:srgbClr val="FFFFFF"/>
                </a:solidFill>
              </a:rPr>
              <a:t>foi</a:t>
            </a:r>
            <a:r>
              <a:rPr lang="en-US" sz="2400" dirty="0">
                <a:solidFill>
                  <a:srgbClr val="FFFFFF"/>
                </a:solidFill>
              </a:rPr>
              <a:t> </a:t>
            </a:r>
            <a:r>
              <a:rPr lang="en-US" sz="2400" dirty="0" err="1">
                <a:solidFill>
                  <a:srgbClr val="FFFFFF"/>
                </a:solidFill>
              </a:rPr>
              <a:t>aussi</a:t>
            </a:r>
            <a:r>
              <a:rPr lang="en-US" sz="2400" dirty="0">
                <a:solidFill>
                  <a:srgbClr val="FFFFFF"/>
                </a:solidFill>
              </a:rPr>
              <a:t> </a:t>
            </a:r>
            <a:r>
              <a:rPr lang="en-US" sz="2400" dirty="0" err="1">
                <a:solidFill>
                  <a:srgbClr val="FFFFFF"/>
                </a:solidFill>
              </a:rPr>
              <a:t>est</a:t>
            </a:r>
            <a:r>
              <a:rPr lang="en-US" sz="2400" dirty="0">
                <a:solidFill>
                  <a:srgbClr val="FFFFFF"/>
                </a:solidFill>
              </a:rPr>
              <a:t> </a:t>
            </a:r>
            <a:r>
              <a:rPr lang="en-US" sz="2400" dirty="0" err="1">
                <a:solidFill>
                  <a:srgbClr val="FFFFFF"/>
                </a:solidFill>
              </a:rPr>
              <a:t>vaine</a:t>
            </a:r>
            <a:r>
              <a:rPr lang="en-US" sz="2400" dirty="0">
                <a:solidFill>
                  <a:srgbClr val="FFFFFF"/>
                </a:solidFill>
              </a:rPr>
              <a:t>. Il se </a:t>
            </a:r>
            <a:r>
              <a:rPr lang="en-US" sz="2400" dirty="0" err="1">
                <a:solidFill>
                  <a:srgbClr val="FFFFFF"/>
                </a:solidFill>
              </a:rPr>
              <a:t>trouve</a:t>
            </a:r>
            <a:r>
              <a:rPr lang="en-US" sz="2400" dirty="0">
                <a:solidFill>
                  <a:srgbClr val="FFFFFF"/>
                </a:solidFill>
              </a:rPr>
              <a:t> </a:t>
            </a:r>
            <a:r>
              <a:rPr lang="en-US" sz="2400" dirty="0" err="1">
                <a:solidFill>
                  <a:srgbClr val="FFFFFF"/>
                </a:solidFill>
              </a:rPr>
              <a:t>même</a:t>
            </a:r>
            <a:r>
              <a:rPr lang="en-US" sz="2400" dirty="0">
                <a:solidFill>
                  <a:srgbClr val="FFFFFF"/>
                </a:solidFill>
              </a:rPr>
              <a:t> que nous </a:t>
            </a:r>
            <a:r>
              <a:rPr lang="en-US" sz="2400" dirty="0" err="1">
                <a:solidFill>
                  <a:srgbClr val="FFFFFF"/>
                </a:solidFill>
              </a:rPr>
              <a:t>sommes</a:t>
            </a:r>
            <a:r>
              <a:rPr lang="en-US" sz="2400" dirty="0">
                <a:solidFill>
                  <a:srgbClr val="FFFFFF"/>
                </a:solidFill>
              </a:rPr>
              <a:t> de faux </a:t>
            </a:r>
            <a:r>
              <a:rPr lang="en-US" sz="2400" dirty="0" err="1">
                <a:solidFill>
                  <a:srgbClr val="FFFFFF"/>
                </a:solidFill>
              </a:rPr>
              <a:t>témoins</a:t>
            </a:r>
            <a:r>
              <a:rPr lang="en-US" sz="2400" dirty="0">
                <a:solidFill>
                  <a:srgbClr val="FFFFFF"/>
                </a:solidFill>
              </a:rPr>
              <a:t> </a:t>
            </a:r>
            <a:r>
              <a:rPr lang="en-US" sz="2400" dirty="0" err="1">
                <a:solidFill>
                  <a:srgbClr val="FFFFFF"/>
                </a:solidFill>
              </a:rPr>
              <a:t>à</a:t>
            </a:r>
            <a:r>
              <a:rPr lang="en-US" sz="2400" dirty="0">
                <a:solidFill>
                  <a:srgbClr val="FFFFFF"/>
                </a:solidFill>
              </a:rPr>
              <a:t> </a:t>
            </a:r>
            <a:r>
              <a:rPr lang="en-US" sz="2400" dirty="0" err="1">
                <a:solidFill>
                  <a:srgbClr val="FFFFFF"/>
                </a:solidFill>
              </a:rPr>
              <a:t>l'égard</a:t>
            </a:r>
            <a:r>
              <a:rPr lang="en-US" sz="2400" dirty="0">
                <a:solidFill>
                  <a:srgbClr val="FFFFFF"/>
                </a:solidFill>
              </a:rPr>
              <a:t> de </a:t>
            </a:r>
            <a:r>
              <a:rPr lang="en-US" sz="2400" dirty="0" err="1">
                <a:solidFill>
                  <a:srgbClr val="FFFFFF"/>
                </a:solidFill>
              </a:rPr>
              <a:t>Dieu</a:t>
            </a:r>
            <a:r>
              <a:rPr lang="en-US" sz="2400" dirty="0">
                <a:solidFill>
                  <a:srgbClr val="FFFFFF"/>
                </a:solidFill>
              </a:rPr>
              <a:t>, </a:t>
            </a:r>
            <a:r>
              <a:rPr lang="en-US" sz="2400" dirty="0" err="1">
                <a:solidFill>
                  <a:srgbClr val="FFFFFF"/>
                </a:solidFill>
              </a:rPr>
              <a:t>puisque</a:t>
            </a:r>
            <a:r>
              <a:rPr lang="en-US" sz="2400" dirty="0">
                <a:solidFill>
                  <a:srgbClr val="FFFFFF"/>
                </a:solidFill>
              </a:rPr>
              <a:t> nous </a:t>
            </a:r>
            <a:r>
              <a:rPr lang="en-US" sz="2400" dirty="0" err="1">
                <a:solidFill>
                  <a:srgbClr val="FFFFFF"/>
                </a:solidFill>
              </a:rPr>
              <a:t>avons</a:t>
            </a:r>
            <a:r>
              <a:rPr lang="en-US" sz="2400" dirty="0">
                <a:solidFill>
                  <a:srgbClr val="FFFFFF"/>
                </a:solidFill>
              </a:rPr>
              <a:t> </a:t>
            </a:r>
            <a:r>
              <a:rPr lang="en-US" sz="2400" dirty="0" err="1">
                <a:solidFill>
                  <a:srgbClr val="FFFFFF"/>
                </a:solidFill>
              </a:rPr>
              <a:t>témoigné</a:t>
            </a:r>
            <a:r>
              <a:rPr lang="en-US" sz="2400" dirty="0">
                <a:solidFill>
                  <a:srgbClr val="FFFFFF"/>
                </a:solidFill>
              </a:rPr>
              <a:t> </a:t>
            </a:r>
            <a:r>
              <a:rPr lang="en-US" sz="2400" dirty="0" err="1">
                <a:solidFill>
                  <a:srgbClr val="FFFFFF"/>
                </a:solidFill>
              </a:rPr>
              <a:t>contre</a:t>
            </a:r>
            <a:r>
              <a:rPr lang="en-US" sz="2400" dirty="0">
                <a:solidFill>
                  <a:srgbClr val="FFFFFF"/>
                </a:solidFill>
              </a:rPr>
              <a:t> </a:t>
            </a:r>
            <a:r>
              <a:rPr lang="en-US" sz="2400" dirty="0" err="1">
                <a:solidFill>
                  <a:srgbClr val="FFFFFF"/>
                </a:solidFill>
              </a:rPr>
              <a:t>Dieu</a:t>
            </a:r>
            <a:r>
              <a:rPr lang="en-US" sz="2400" dirty="0">
                <a:solidFill>
                  <a:srgbClr val="FFFFFF"/>
                </a:solidFill>
              </a:rPr>
              <a:t> </a:t>
            </a:r>
            <a:r>
              <a:rPr lang="en-US" sz="2400" dirty="0" err="1">
                <a:solidFill>
                  <a:srgbClr val="FFFFFF"/>
                </a:solidFill>
              </a:rPr>
              <a:t>qu'il</a:t>
            </a:r>
            <a:r>
              <a:rPr lang="en-US" sz="2400" dirty="0">
                <a:solidFill>
                  <a:srgbClr val="FFFFFF"/>
                </a:solidFill>
              </a:rPr>
              <a:t> a </a:t>
            </a:r>
            <a:r>
              <a:rPr lang="en-US" sz="2400" dirty="0" err="1">
                <a:solidFill>
                  <a:srgbClr val="FFFFFF"/>
                </a:solidFill>
              </a:rPr>
              <a:t>ressuscité</a:t>
            </a:r>
            <a:r>
              <a:rPr lang="en-US" sz="2400" dirty="0">
                <a:solidFill>
                  <a:srgbClr val="FFFFFF"/>
                </a:solidFill>
              </a:rPr>
              <a:t> Christ, </a:t>
            </a:r>
            <a:r>
              <a:rPr lang="en-US" sz="2400" dirty="0" err="1">
                <a:solidFill>
                  <a:srgbClr val="FFFFFF"/>
                </a:solidFill>
              </a:rPr>
              <a:t>tandis</a:t>
            </a:r>
            <a:r>
              <a:rPr lang="en-US" sz="2400" dirty="0">
                <a:solidFill>
                  <a:srgbClr val="FFFFFF"/>
                </a:solidFill>
              </a:rPr>
              <a:t> </a:t>
            </a:r>
            <a:r>
              <a:rPr lang="en-US" sz="2400" dirty="0" err="1">
                <a:solidFill>
                  <a:srgbClr val="FFFFFF"/>
                </a:solidFill>
              </a:rPr>
              <a:t>qu'il</a:t>
            </a:r>
            <a:r>
              <a:rPr lang="en-US" sz="2400" dirty="0">
                <a:solidFill>
                  <a:srgbClr val="FFFFFF"/>
                </a:solidFill>
              </a:rPr>
              <a:t> ne </a:t>
            </a:r>
            <a:r>
              <a:rPr lang="en-US" sz="2400" dirty="0" err="1">
                <a:solidFill>
                  <a:srgbClr val="FFFFFF"/>
                </a:solidFill>
              </a:rPr>
              <a:t>l'aurait</a:t>
            </a:r>
            <a:r>
              <a:rPr lang="en-US" sz="2400" dirty="0">
                <a:solidFill>
                  <a:srgbClr val="FFFFFF"/>
                </a:solidFill>
              </a:rPr>
              <a:t> pas </a:t>
            </a:r>
            <a:r>
              <a:rPr lang="en-US" sz="2400" dirty="0" err="1">
                <a:solidFill>
                  <a:srgbClr val="FFFFFF"/>
                </a:solidFill>
              </a:rPr>
              <a:t>ressuscité</a:t>
            </a:r>
            <a:r>
              <a:rPr lang="en-US" sz="2400" dirty="0">
                <a:solidFill>
                  <a:srgbClr val="FFFFFF"/>
                </a:solidFill>
              </a:rPr>
              <a:t>, </a:t>
            </a:r>
            <a:r>
              <a:rPr lang="en-US" sz="2400" dirty="0" err="1">
                <a:solidFill>
                  <a:srgbClr val="FFFFFF"/>
                </a:solidFill>
              </a:rPr>
              <a:t>si</a:t>
            </a:r>
            <a:r>
              <a:rPr lang="en-US" sz="2400" dirty="0">
                <a:solidFill>
                  <a:srgbClr val="FFFFFF"/>
                </a:solidFill>
              </a:rPr>
              <a:t> les </a:t>
            </a:r>
            <a:r>
              <a:rPr lang="en-US" sz="2400" dirty="0" err="1">
                <a:solidFill>
                  <a:srgbClr val="FFFFFF"/>
                </a:solidFill>
              </a:rPr>
              <a:t>morts</a:t>
            </a:r>
            <a:r>
              <a:rPr lang="en-US" sz="2400" dirty="0">
                <a:solidFill>
                  <a:srgbClr val="FFFFFF"/>
                </a:solidFill>
              </a:rPr>
              <a:t> ne </a:t>
            </a:r>
            <a:r>
              <a:rPr lang="en-US" sz="2400" dirty="0" err="1">
                <a:solidFill>
                  <a:srgbClr val="FFFFFF"/>
                </a:solidFill>
              </a:rPr>
              <a:t>ressuscitent</a:t>
            </a:r>
            <a:r>
              <a:rPr lang="en-US" sz="2400" dirty="0">
                <a:solidFill>
                  <a:srgbClr val="FFFFFF"/>
                </a:solidFill>
              </a:rPr>
              <a:t> point. Car </a:t>
            </a:r>
            <a:r>
              <a:rPr lang="en-US" sz="2400" dirty="0" err="1">
                <a:solidFill>
                  <a:srgbClr val="FFFFFF"/>
                </a:solidFill>
              </a:rPr>
              <a:t>si</a:t>
            </a:r>
            <a:r>
              <a:rPr lang="en-US" sz="2400" dirty="0">
                <a:solidFill>
                  <a:srgbClr val="FFFFFF"/>
                </a:solidFill>
              </a:rPr>
              <a:t> les </a:t>
            </a:r>
            <a:r>
              <a:rPr lang="en-US" sz="2400" dirty="0" err="1">
                <a:solidFill>
                  <a:srgbClr val="FFFFFF"/>
                </a:solidFill>
              </a:rPr>
              <a:t>morts</a:t>
            </a:r>
            <a:r>
              <a:rPr lang="en-US" sz="2400" dirty="0">
                <a:solidFill>
                  <a:srgbClr val="FFFFFF"/>
                </a:solidFill>
              </a:rPr>
              <a:t> ne </a:t>
            </a:r>
            <a:r>
              <a:rPr lang="en-US" sz="2400" dirty="0" err="1">
                <a:solidFill>
                  <a:srgbClr val="FFFFFF"/>
                </a:solidFill>
              </a:rPr>
              <a:t>ressuscitent</a:t>
            </a:r>
            <a:r>
              <a:rPr lang="en-US" sz="2400" dirty="0">
                <a:solidFill>
                  <a:srgbClr val="FFFFFF"/>
                </a:solidFill>
              </a:rPr>
              <a:t> point, Christ non plus </a:t>
            </a:r>
            <a:r>
              <a:rPr lang="en-US" sz="2400" dirty="0" err="1">
                <a:solidFill>
                  <a:srgbClr val="FFFFFF"/>
                </a:solidFill>
              </a:rPr>
              <a:t>n'est</a:t>
            </a:r>
            <a:r>
              <a:rPr lang="en-US" sz="2400" dirty="0">
                <a:solidFill>
                  <a:srgbClr val="FFFFFF"/>
                </a:solidFill>
              </a:rPr>
              <a:t> pas </a:t>
            </a:r>
            <a:r>
              <a:rPr lang="en-US" sz="2400" dirty="0" err="1">
                <a:solidFill>
                  <a:srgbClr val="FFFFFF"/>
                </a:solidFill>
              </a:rPr>
              <a:t>ressuscité</a:t>
            </a:r>
            <a:r>
              <a:rPr lang="en-US" sz="2400" dirty="0">
                <a:solidFill>
                  <a:srgbClr val="FFFFFF"/>
                </a:solidFill>
              </a:rPr>
              <a:t>. Et </a:t>
            </a:r>
            <a:r>
              <a:rPr lang="en-US" sz="2400" dirty="0" err="1">
                <a:solidFill>
                  <a:srgbClr val="FFFFFF"/>
                </a:solidFill>
              </a:rPr>
              <a:t>si</a:t>
            </a:r>
            <a:r>
              <a:rPr lang="en-US" sz="2400" dirty="0">
                <a:solidFill>
                  <a:srgbClr val="FFFFFF"/>
                </a:solidFill>
              </a:rPr>
              <a:t> Christ </a:t>
            </a:r>
            <a:r>
              <a:rPr lang="en-US" sz="2400" dirty="0" err="1">
                <a:solidFill>
                  <a:srgbClr val="FFFFFF"/>
                </a:solidFill>
              </a:rPr>
              <a:t>n'est</a:t>
            </a:r>
            <a:r>
              <a:rPr lang="en-US" sz="2400" dirty="0">
                <a:solidFill>
                  <a:srgbClr val="FFFFFF"/>
                </a:solidFill>
              </a:rPr>
              <a:t> pas </a:t>
            </a:r>
            <a:r>
              <a:rPr lang="en-US" sz="2400" dirty="0" err="1">
                <a:solidFill>
                  <a:srgbClr val="FFFFFF"/>
                </a:solidFill>
              </a:rPr>
              <a:t>ressuscité</a:t>
            </a:r>
            <a:r>
              <a:rPr lang="en-US" sz="2400" dirty="0">
                <a:solidFill>
                  <a:srgbClr val="FFFFFF"/>
                </a:solidFill>
              </a:rPr>
              <a:t>, </a:t>
            </a:r>
            <a:r>
              <a:rPr lang="en-US" sz="2400" dirty="0" err="1">
                <a:solidFill>
                  <a:srgbClr val="FFFFFF"/>
                </a:solidFill>
              </a:rPr>
              <a:t>votre</a:t>
            </a:r>
            <a:r>
              <a:rPr lang="en-US" sz="2400" dirty="0">
                <a:solidFill>
                  <a:srgbClr val="FFFFFF"/>
                </a:solidFill>
              </a:rPr>
              <a:t> </a:t>
            </a:r>
            <a:r>
              <a:rPr lang="en-US" sz="2400" dirty="0" err="1">
                <a:solidFill>
                  <a:srgbClr val="FFFFFF"/>
                </a:solidFill>
              </a:rPr>
              <a:t>foi</a:t>
            </a:r>
            <a:r>
              <a:rPr lang="en-US" sz="2400" dirty="0">
                <a:solidFill>
                  <a:srgbClr val="FFFFFF"/>
                </a:solidFill>
              </a:rPr>
              <a:t> </a:t>
            </a:r>
            <a:r>
              <a:rPr lang="en-US" sz="2400" dirty="0" err="1">
                <a:solidFill>
                  <a:srgbClr val="FFFFFF"/>
                </a:solidFill>
              </a:rPr>
              <a:t>est</a:t>
            </a:r>
            <a:r>
              <a:rPr lang="en-US" sz="2400" dirty="0">
                <a:solidFill>
                  <a:srgbClr val="FFFFFF"/>
                </a:solidFill>
              </a:rPr>
              <a:t> </a:t>
            </a:r>
            <a:r>
              <a:rPr lang="en-US" sz="2400" dirty="0" err="1">
                <a:solidFill>
                  <a:srgbClr val="FFFFFF"/>
                </a:solidFill>
              </a:rPr>
              <a:t>vaine</a:t>
            </a:r>
            <a:r>
              <a:rPr lang="en-US" sz="2400" dirty="0">
                <a:solidFill>
                  <a:srgbClr val="FFFFFF"/>
                </a:solidFill>
              </a:rPr>
              <a:t>, </a:t>
            </a:r>
            <a:r>
              <a:rPr lang="en-US" sz="2400" dirty="0" err="1">
                <a:solidFill>
                  <a:srgbClr val="FFFFFF"/>
                </a:solidFill>
              </a:rPr>
              <a:t>vous</a:t>
            </a:r>
            <a:r>
              <a:rPr lang="en-US" sz="2400" dirty="0">
                <a:solidFill>
                  <a:srgbClr val="FFFFFF"/>
                </a:solidFill>
              </a:rPr>
              <a:t> </a:t>
            </a:r>
            <a:r>
              <a:rPr lang="en-US" sz="2400" dirty="0" err="1">
                <a:solidFill>
                  <a:srgbClr val="FFFFFF"/>
                </a:solidFill>
              </a:rPr>
              <a:t>êtes</a:t>
            </a:r>
            <a:r>
              <a:rPr lang="en-US" sz="2400" dirty="0">
                <a:solidFill>
                  <a:srgbClr val="FFFFFF"/>
                </a:solidFill>
              </a:rPr>
              <a:t> encore </a:t>
            </a:r>
            <a:r>
              <a:rPr lang="en-US" sz="2400" dirty="0" err="1">
                <a:solidFill>
                  <a:srgbClr val="FFFFFF"/>
                </a:solidFill>
              </a:rPr>
              <a:t>dans</a:t>
            </a:r>
            <a:r>
              <a:rPr lang="en-US" sz="2400" dirty="0">
                <a:solidFill>
                  <a:srgbClr val="FFFFFF"/>
                </a:solidFill>
              </a:rPr>
              <a:t> </a:t>
            </a:r>
            <a:r>
              <a:rPr lang="en-US" sz="2400" dirty="0" err="1">
                <a:solidFill>
                  <a:srgbClr val="FFFFFF"/>
                </a:solidFill>
              </a:rPr>
              <a:t>vos</a:t>
            </a:r>
            <a:r>
              <a:rPr lang="en-US" sz="2400" dirty="0">
                <a:solidFill>
                  <a:srgbClr val="FFFFFF"/>
                </a:solidFill>
              </a:rPr>
              <a:t> </a:t>
            </a:r>
            <a:r>
              <a:rPr lang="en-US" sz="2400" dirty="0" err="1">
                <a:solidFill>
                  <a:srgbClr val="FFFFFF"/>
                </a:solidFill>
              </a:rPr>
              <a:t>péchés</a:t>
            </a:r>
            <a:r>
              <a:rPr lang="en-US" sz="2400" dirty="0">
                <a:solidFill>
                  <a:srgbClr val="FFFFFF"/>
                </a:solidFill>
              </a:rPr>
              <a:t>. » (1 </a:t>
            </a:r>
            <a:r>
              <a:rPr lang="en-US" sz="2400" dirty="0" err="1">
                <a:solidFill>
                  <a:srgbClr val="FFFFFF"/>
                </a:solidFill>
              </a:rPr>
              <a:t>Corinthiens</a:t>
            </a:r>
            <a:r>
              <a:rPr lang="en-US" sz="2400" dirty="0">
                <a:solidFill>
                  <a:srgbClr val="FFFFFF"/>
                </a:solidFill>
              </a:rPr>
              <a:t> 15 :14-17)</a:t>
            </a:r>
            <a:endParaRPr lang="en-US" sz="2400" dirty="0">
              <a:solidFill>
                <a:srgbClr val="FFFFFF"/>
              </a:solidFill>
            </a:endParaRPr>
          </a:p>
        </p:txBody>
      </p:sp>
      <p:sp>
        <p:nvSpPr>
          <p:cNvPr id="7" name="Marcador de pie de página 3"/>
          <p:cNvSpPr>
            <a:spLocks noGrp="1"/>
          </p:cNvSpPr>
          <p:nvPr>
            <p:ph type="ftr" sz="quarter" idx="11"/>
          </p:nvPr>
        </p:nvSpPr>
        <p:spPr>
          <a:xfrm>
            <a:off x="5099587" y="6403390"/>
            <a:ext cx="2895600" cy="365125"/>
          </a:xfrm>
        </p:spPr>
        <p:txBody>
          <a:bodyPr/>
          <a:lstStyle/>
          <a:p>
            <a:pPr algn="r"/>
            <a:r>
              <a:rPr lang="en-US" dirty="0" smtClean="0">
                <a:solidFill>
                  <a:srgbClr val="FFFFFF"/>
                </a:solidFill>
              </a:rPr>
              <a:t>Il </a:t>
            </a:r>
            <a:r>
              <a:rPr lang="en-US" dirty="0" err="1" smtClean="0">
                <a:solidFill>
                  <a:srgbClr val="FFFFFF"/>
                </a:solidFill>
              </a:rPr>
              <a:t>ya</a:t>
            </a:r>
            <a:r>
              <a:rPr lang="en-US" dirty="0" smtClean="0">
                <a:solidFill>
                  <a:srgbClr val="FFFFFF"/>
                </a:solidFill>
              </a:rPr>
              <a:t> des </a:t>
            </a:r>
            <a:r>
              <a:rPr lang="en-US" dirty="0" err="1" smtClean="0">
                <a:solidFill>
                  <a:srgbClr val="FFFFFF"/>
                </a:solidFill>
              </a:rPr>
              <a:t>réponses</a:t>
            </a:r>
            <a:r>
              <a:rPr lang="en-US" dirty="0" smtClean="0">
                <a:solidFill>
                  <a:srgbClr val="FFFFFF"/>
                </a:solidFill>
              </a:rPr>
              <a:t> !</a:t>
            </a:r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78863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 descr="PPT2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102" name="Rectangle 6"/>
          <p:cNvSpPr>
            <a:spLocks noGrp="1" noChangeArrowheads="1"/>
          </p:cNvSpPr>
          <p:nvPr>
            <p:ph idx="1"/>
          </p:nvPr>
        </p:nvSpPr>
        <p:spPr>
          <a:xfrm>
            <a:off x="468312" y="1557338"/>
            <a:ext cx="5096320" cy="4897437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400" dirty="0">
                <a:solidFill>
                  <a:schemeClr val="bg1"/>
                </a:solidFill>
              </a:rPr>
              <a:t>Les </a:t>
            </a:r>
            <a:r>
              <a:rPr lang="en-US" sz="2400" dirty="0" err="1">
                <a:solidFill>
                  <a:schemeClr val="bg1"/>
                </a:solidFill>
              </a:rPr>
              <a:t>gardiens</a:t>
            </a:r>
            <a:r>
              <a:rPr lang="en-US" sz="2400" dirty="0">
                <a:solidFill>
                  <a:schemeClr val="bg1"/>
                </a:solidFill>
              </a:rPr>
              <a:t> de la </a:t>
            </a:r>
            <a:r>
              <a:rPr lang="en-US" sz="2400" dirty="0" err="1">
                <a:solidFill>
                  <a:schemeClr val="bg1"/>
                </a:solidFill>
              </a:rPr>
              <a:t>tombe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endParaRPr lang="en-US" sz="2400" dirty="0" smtClean="0">
              <a:solidFill>
                <a:schemeClr val="bg1"/>
              </a:solidFill>
            </a:endParaRPr>
          </a:p>
          <a:p>
            <a:pPr marL="0" indent="0">
              <a:lnSpc>
                <a:spcPct val="90000"/>
              </a:lnSpc>
              <a:buNone/>
            </a:pPr>
            <a:r>
              <a:rPr lang="en-US" sz="2400" dirty="0" smtClean="0">
                <a:solidFill>
                  <a:schemeClr val="bg1"/>
                </a:solidFill>
              </a:rPr>
              <a:t>     (</a:t>
            </a:r>
            <a:r>
              <a:rPr lang="en-US" sz="2400" dirty="0" err="1">
                <a:solidFill>
                  <a:schemeClr val="bg1"/>
                </a:solidFill>
              </a:rPr>
              <a:t>Matthieu</a:t>
            </a:r>
            <a:r>
              <a:rPr lang="en-US" sz="2400" dirty="0">
                <a:solidFill>
                  <a:schemeClr val="bg1"/>
                </a:solidFill>
              </a:rPr>
              <a:t> 28 : </a:t>
            </a:r>
            <a:r>
              <a:rPr lang="en-US" sz="2400" dirty="0" smtClean="0">
                <a:solidFill>
                  <a:schemeClr val="bg1"/>
                </a:solidFill>
              </a:rPr>
              <a:t>4)</a:t>
            </a:r>
          </a:p>
          <a:p>
            <a:pPr>
              <a:lnSpc>
                <a:spcPct val="90000"/>
              </a:lnSpc>
            </a:pPr>
            <a:r>
              <a:rPr lang="en-US" sz="2400" dirty="0" smtClean="0">
                <a:solidFill>
                  <a:schemeClr val="bg1"/>
                </a:solidFill>
              </a:rPr>
              <a:t>Les </a:t>
            </a:r>
            <a:r>
              <a:rPr lang="en-US" sz="2400" dirty="0">
                <a:solidFill>
                  <a:schemeClr val="bg1"/>
                </a:solidFill>
              </a:rPr>
              <a:t>femmes qui </a:t>
            </a:r>
            <a:r>
              <a:rPr lang="en-US" sz="2400" dirty="0" err="1">
                <a:solidFill>
                  <a:schemeClr val="bg1"/>
                </a:solidFill>
              </a:rPr>
              <a:t>allaient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l'embaumer</a:t>
            </a:r>
            <a:r>
              <a:rPr lang="en-US" sz="2400" dirty="0">
                <a:solidFill>
                  <a:schemeClr val="bg1"/>
                </a:solidFill>
              </a:rPr>
              <a:t> (v. 9, </a:t>
            </a:r>
            <a:r>
              <a:rPr lang="en-US" sz="2400" dirty="0" smtClean="0">
                <a:solidFill>
                  <a:schemeClr val="bg1"/>
                </a:solidFill>
              </a:rPr>
              <a:t>10)</a:t>
            </a:r>
          </a:p>
          <a:p>
            <a:pPr>
              <a:lnSpc>
                <a:spcPct val="90000"/>
              </a:lnSpc>
            </a:pPr>
            <a:r>
              <a:rPr lang="en-US" sz="2400" dirty="0" smtClean="0">
                <a:solidFill>
                  <a:schemeClr val="bg1"/>
                </a:solidFill>
              </a:rPr>
              <a:t>Marie </a:t>
            </a:r>
            <a:r>
              <a:rPr lang="en-US" sz="2400" dirty="0">
                <a:solidFill>
                  <a:schemeClr val="bg1"/>
                </a:solidFill>
              </a:rPr>
              <a:t>de </a:t>
            </a:r>
            <a:r>
              <a:rPr lang="en-US" sz="2400" dirty="0" err="1">
                <a:solidFill>
                  <a:schemeClr val="bg1"/>
                </a:solidFill>
              </a:rPr>
              <a:t>Magdala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endParaRPr lang="en-US" sz="2400" dirty="0" smtClean="0">
              <a:solidFill>
                <a:schemeClr val="bg1"/>
              </a:solidFill>
            </a:endParaRPr>
          </a:p>
          <a:p>
            <a:pPr marL="0" indent="0">
              <a:lnSpc>
                <a:spcPct val="90000"/>
              </a:lnSpc>
              <a:buNone/>
            </a:pP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smtClean="0">
                <a:solidFill>
                  <a:schemeClr val="bg1"/>
                </a:solidFill>
              </a:rPr>
              <a:t>    (</a:t>
            </a:r>
            <a:r>
              <a:rPr lang="en-US" sz="2400" dirty="0">
                <a:solidFill>
                  <a:schemeClr val="bg1"/>
                </a:solidFill>
              </a:rPr>
              <a:t>Jean 20 : </a:t>
            </a:r>
            <a:r>
              <a:rPr lang="en-US" sz="2400" dirty="0" smtClean="0">
                <a:solidFill>
                  <a:schemeClr val="bg1"/>
                </a:solidFill>
              </a:rPr>
              <a:t>11-18)</a:t>
            </a:r>
          </a:p>
          <a:p>
            <a:pPr>
              <a:lnSpc>
                <a:spcPct val="90000"/>
              </a:lnSpc>
            </a:pPr>
            <a:r>
              <a:rPr lang="en-US" sz="2400" dirty="0" smtClean="0">
                <a:solidFill>
                  <a:schemeClr val="bg1"/>
                </a:solidFill>
              </a:rPr>
              <a:t>Simon </a:t>
            </a:r>
            <a:r>
              <a:rPr lang="en-US" sz="2400" dirty="0">
                <a:solidFill>
                  <a:schemeClr val="bg1"/>
                </a:solidFill>
              </a:rPr>
              <a:t>Pierre </a:t>
            </a:r>
            <a:endParaRPr lang="en-US" sz="2400" dirty="0" smtClean="0">
              <a:solidFill>
                <a:schemeClr val="bg1"/>
              </a:solidFill>
            </a:endParaRPr>
          </a:p>
          <a:p>
            <a:pPr marL="0" indent="0">
              <a:lnSpc>
                <a:spcPct val="90000"/>
              </a:lnSpc>
              <a:buNone/>
            </a:pP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smtClean="0">
                <a:solidFill>
                  <a:schemeClr val="bg1"/>
                </a:solidFill>
              </a:rPr>
              <a:t>    (</a:t>
            </a:r>
            <a:r>
              <a:rPr lang="en-US" sz="2400" dirty="0">
                <a:solidFill>
                  <a:schemeClr val="bg1"/>
                </a:solidFill>
              </a:rPr>
              <a:t>Luc 24 : 34 ; </a:t>
            </a:r>
            <a:r>
              <a:rPr lang="en-US" sz="2400" dirty="0" smtClean="0">
                <a:solidFill>
                  <a:schemeClr val="bg1"/>
                </a:solidFill>
              </a:rPr>
              <a:t>1 </a:t>
            </a:r>
            <a:r>
              <a:rPr lang="en-US" sz="2400" dirty="0" err="1" smtClean="0">
                <a:solidFill>
                  <a:schemeClr val="bg1"/>
                </a:solidFill>
              </a:rPr>
              <a:t>Corinthiens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>
                <a:solidFill>
                  <a:schemeClr val="bg1"/>
                </a:solidFill>
              </a:rPr>
              <a:t>15 : </a:t>
            </a:r>
            <a:r>
              <a:rPr lang="en-US" sz="2400" dirty="0" smtClean="0">
                <a:solidFill>
                  <a:schemeClr val="bg1"/>
                </a:solidFill>
              </a:rPr>
              <a:t>5)</a:t>
            </a:r>
          </a:p>
          <a:p>
            <a:pPr>
              <a:lnSpc>
                <a:spcPct val="90000"/>
              </a:lnSpc>
            </a:pPr>
            <a:r>
              <a:rPr lang="en-US" sz="2400" dirty="0" err="1" smtClean="0">
                <a:solidFill>
                  <a:schemeClr val="bg1"/>
                </a:solidFill>
              </a:rPr>
              <a:t>Deux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>
                <a:solidFill>
                  <a:schemeClr val="bg1"/>
                </a:solidFill>
              </a:rPr>
              <a:t>disciples sur la </a:t>
            </a:r>
            <a:r>
              <a:rPr lang="en-US" sz="2400" dirty="0" err="1">
                <a:solidFill>
                  <a:schemeClr val="bg1"/>
                </a:solidFill>
              </a:rPr>
              <a:t>voie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d'Emmaüs</a:t>
            </a:r>
            <a:r>
              <a:rPr lang="en-US" sz="2400" dirty="0">
                <a:solidFill>
                  <a:schemeClr val="bg1"/>
                </a:solidFill>
              </a:rPr>
              <a:t> (Luc 24 :13-31 ; Marc 16 : 12, 13)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7" name="Título 1"/>
          <p:cNvSpPr txBox="1">
            <a:spLocks/>
          </p:cNvSpPr>
          <p:nvPr/>
        </p:nvSpPr>
        <p:spPr>
          <a:xfrm>
            <a:off x="470855" y="35455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rgbClr val="FFFFFF"/>
                </a:solidFill>
              </a:rPr>
              <a:t>Qui a vu au </a:t>
            </a:r>
            <a:r>
              <a:rPr lang="en-US" dirty="0" err="1">
                <a:solidFill>
                  <a:srgbClr val="FFFFFF"/>
                </a:solidFill>
              </a:rPr>
              <a:t>Jésus</a:t>
            </a:r>
            <a:r>
              <a:rPr lang="en-US" dirty="0">
                <a:solidFill>
                  <a:srgbClr val="FFFFFF"/>
                </a:solidFill>
              </a:rPr>
              <a:t> </a:t>
            </a:r>
            <a:r>
              <a:rPr lang="en-US" dirty="0" err="1">
                <a:solidFill>
                  <a:srgbClr val="FFFFFF"/>
                </a:solidFill>
              </a:rPr>
              <a:t>ressuscité</a:t>
            </a:r>
            <a:r>
              <a:rPr lang="en-US" dirty="0">
                <a:solidFill>
                  <a:srgbClr val="FFFFFF"/>
                </a:solidFill>
              </a:rPr>
              <a:t> ?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Marcador de pie de página 3"/>
          <p:cNvSpPr>
            <a:spLocks noGrp="1"/>
          </p:cNvSpPr>
          <p:nvPr>
            <p:ph type="ftr" sz="quarter" idx="11"/>
          </p:nvPr>
        </p:nvSpPr>
        <p:spPr>
          <a:xfrm>
            <a:off x="5099587" y="6403390"/>
            <a:ext cx="2895600" cy="365125"/>
          </a:xfrm>
        </p:spPr>
        <p:txBody>
          <a:bodyPr/>
          <a:lstStyle/>
          <a:p>
            <a:pPr algn="r"/>
            <a:r>
              <a:rPr lang="en-US" dirty="0" smtClean="0">
                <a:solidFill>
                  <a:srgbClr val="FFFFFF"/>
                </a:solidFill>
              </a:rPr>
              <a:t>Il </a:t>
            </a:r>
            <a:r>
              <a:rPr lang="en-US" dirty="0" err="1" smtClean="0">
                <a:solidFill>
                  <a:srgbClr val="FFFFFF"/>
                </a:solidFill>
              </a:rPr>
              <a:t>ya</a:t>
            </a:r>
            <a:r>
              <a:rPr lang="en-US" dirty="0" smtClean="0">
                <a:solidFill>
                  <a:srgbClr val="FFFFFF"/>
                </a:solidFill>
              </a:rPr>
              <a:t> des </a:t>
            </a:r>
            <a:r>
              <a:rPr lang="en-US" dirty="0" err="1" smtClean="0">
                <a:solidFill>
                  <a:srgbClr val="FFFFFF"/>
                </a:solidFill>
              </a:rPr>
              <a:t>réponses</a:t>
            </a:r>
            <a:r>
              <a:rPr lang="en-US" dirty="0" smtClean="0">
                <a:solidFill>
                  <a:srgbClr val="FFFFFF"/>
                </a:solidFill>
              </a:rPr>
              <a:t> !</a:t>
            </a:r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03928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 descr="PPT2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FFFF"/>
                </a:solidFill>
              </a:rPr>
              <a:t>Le temps de la </a:t>
            </a:r>
            <a:r>
              <a:rPr lang="en-US" dirty="0" err="1">
                <a:solidFill>
                  <a:srgbClr val="FFFFFF"/>
                </a:solidFill>
              </a:rPr>
              <a:t>résurrection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US" sz="2500" dirty="0">
                <a:solidFill>
                  <a:srgbClr val="FFFFFF"/>
                </a:solidFill>
              </a:rPr>
              <a:t>« Car le Seigneur </a:t>
            </a:r>
            <a:r>
              <a:rPr lang="en-US" sz="2500" dirty="0" err="1">
                <a:solidFill>
                  <a:srgbClr val="FFFFFF"/>
                </a:solidFill>
              </a:rPr>
              <a:t>lui-même</a:t>
            </a:r>
            <a:r>
              <a:rPr lang="en-US" sz="2500" dirty="0">
                <a:solidFill>
                  <a:srgbClr val="FFFFFF"/>
                </a:solidFill>
              </a:rPr>
              <a:t>, </a:t>
            </a:r>
            <a:r>
              <a:rPr lang="en-US" sz="2500" dirty="0" err="1">
                <a:solidFill>
                  <a:srgbClr val="FFFFFF"/>
                </a:solidFill>
              </a:rPr>
              <a:t>à</a:t>
            </a:r>
            <a:r>
              <a:rPr lang="en-US" sz="2500" dirty="0">
                <a:solidFill>
                  <a:srgbClr val="FFFFFF"/>
                </a:solidFill>
              </a:rPr>
              <a:t> un signal </a:t>
            </a:r>
            <a:r>
              <a:rPr lang="en-US" sz="2500" dirty="0" err="1">
                <a:solidFill>
                  <a:srgbClr val="FFFFFF"/>
                </a:solidFill>
              </a:rPr>
              <a:t>donné</a:t>
            </a:r>
            <a:r>
              <a:rPr lang="en-US" sz="2500" dirty="0">
                <a:solidFill>
                  <a:srgbClr val="FFFFFF"/>
                </a:solidFill>
              </a:rPr>
              <a:t>, </a:t>
            </a:r>
            <a:r>
              <a:rPr lang="en-US" sz="2500" dirty="0" err="1">
                <a:solidFill>
                  <a:srgbClr val="FFFFFF"/>
                </a:solidFill>
              </a:rPr>
              <a:t>à</a:t>
            </a:r>
            <a:r>
              <a:rPr lang="en-US" sz="2500" dirty="0">
                <a:solidFill>
                  <a:srgbClr val="FFFFFF"/>
                </a:solidFill>
              </a:rPr>
              <a:t> la </a:t>
            </a:r>
            <a:r>
              <a:rPr lang="en-US" sz="2500" dirty="0" err="1">
                <a:solidFill>
                  <a:srgbClr val="FFFFFF"/>
                </a:solidFill>
              </a:rPr>
              <a:t>voix</a:t>
            </a:r>
            <a:r>
              <a:rPr lang="en-US" sz="2500" dirty="0">
                <a:solidFill>
                  <a:srgbClr val="FFFFFF"/>
                </a:solidFill>
              </a:rPr>
              <a:t> d'un </a:t>
            </a:r>
            <a:r>
              <a:rPr lang="en-US" sz="2500" dirty="0" err="1">
                <a:solidFill>
                  <a:srgbClr val="FFFFFF"/>
                </a:solidFill>
              </a:rPr>
              <a:t>archange</a:t>
            </a:r>
            <a:r>
              <a:rPr lang="en-US" sz="2500" dirty="0">
                <a:solidFill>
                  <a:srgbClr val="FFFFFF"/>
                </a:solidFill>
              </a:rPr>
              <a:t>, et au son de la </a:t>
            </a:r>
            <a:r>
              <a:rPr lang="en-US" sz="2500" dirty="0" err="1">
                <a:solidFill>
                  <a:srgbClr val="FFFFFF"/>
                </a:solidFill>
              </a:rPr>
              <a:t>trompette</a:t>
            </a:r>
            <a:r>
              <a:rPr lang="en-US" sz="2500" dirty="0">
                <a:solidFill>
                  <a:srgbClr val="FFFFFF"/>
                </a:solidFill>
              </a:rPr>
              <a:t> de </a:t>
            </a:r>
            <a:r>
              <a:rPr lang="en-US" sz="2500" dirty="0" err="1">
                <a:solidFill>
                  <a:srgbClr val="FFFFFF"/>
                </a:solidFill>
              </a:rPr>
              <a:t>Dieu</a:t>
            </a:r>
            <a:r>
              <a:rPr lang="en-US" sz="2500" dirty="0">
                <a:solidFill>
                  <a:srgbClr val="FFFFFF"/>
                </a:solidFill>
              </a:rPr>
              <a:t>, </a:t>
            </a:r>
            <a:r>
              <a:rPr lang="en-US" sz="2500" dirty="0" err="1">
                <a:solidFill>
                  <a:srgbClr val="FFFFFF"/>
                </a:solidFill>
              </a:rPr>
              <a:t>descendra</a:t>
            </a:r>
            <a:r>
              <a:rPr lang="en-US" sz="2500" dirty="0">
                <a:solidFill>
                  <a:srgbClr val="FFFFFF"/>
                </a:solidFill>
              </a:rPr>
              <a:t> du </a:t>
            </a:r>
            <a:r>
              <a:rPr lang="en-US" sz="2500" dirty="0" err="1">
                <a:solidFill>
                  <a:srgbClr val="FFFFFF"/>
                </a:solidFill>
              </a:rPr>
              <a:t>ciel</a:t>
            </a:r>
            <a:r>
              <a:rPr lang="en-US" sz="2500" dirty="0">
                <a:solidFill>
                  <a:srgbClr val="FFFFFF"/>
                </a:solidFill>
              </a:rPr>
              <a:t>, et les </a:t>
            </a:r>
            <a:r>
              <a:rPr lang="en-US" sz="2500" dirty="0" err="1">
                <a:solidFill>
                  <a:srgbClr val="FFFFFF"/>
                </a:solidFill>
              </a:rPr>
              <a:t>morts</a:t>
            </a:r>
            <a:r>
              <a:rPr lang="en-US" sz="2500" dirty="0">
                <a:solidFill>
                  <a:srgbClr val="FFFFFF"/>
                </a:solidFill>
              </a:rPr>
              <a:t> </a:t>
            </a:r>
            <a:r>
              <a:rPr lang="en-US" sz="2500" dirty="0" err="1">
                <a:solidFill>
                  <a:srgbClr val="FFFFFF"/>
                </a:solidFill>
              </a:rPr>
              <a:t>en</a:t>
            </a:r>
            <a:r>
              <a:rPr lang="en-US" sz="2500" dirty="0">
                <a:solidFill>
                  <a:srgbClr val="FFFFFF"/>
                </a:solidFill>
              </a:rPr>
              <a:t> Christ </a:t>
            </a:r>
            <a:r>
              <a:rPr lang="en-US" sz="2500" dirty="0" err="1">
                <a:solidFill>
                  <a:srgbClr val="FFFFFF"/>
                </a:solidFill>
              </a:rPr>
              <a:t>ressusciteront</a:t>
            </a:r>
            <a:r>
              <a:rPr lang="en-US" sz="2500" dirty="0">
                <a:solidFill>
                  <a:srgbClr val="FFFFFF"/>
                </a:solidFill>
              </a:rPr>
              <a:t> </a:t>
            </a:r>
            <a:r>
              <a:rPr lang="en-US" sz="2500" dirty="0" err="1">
                <a:solidFill>
                  <a:srgbClr val="FFFFFF"/>
                </a:solidFill>
              </a:rPr>
              <a:t>premièrement</a:t>
            </a:r>
            <a:r>
              <a:rPr lang="en-US" sz="2500" dirty="0">
                <a:solidFill>
                  <a:srgbClr val="FFFFFF"/>
                </a:solidFill>
              </a:rPr>
              <a:t>. </a:t>
            </a:r>
            <a:r>
              <a:rPr lang="en-US" sz="2500" dirty="0" err="1">
                <a:solidFill>
                  <a:srgbClr val="FFFFFF"/>
                </a:solidFill>
              </a:rPr>
              <a:t>Ensuite</a:t>
            </a:r>
            <a:r>
              <a:rPr lang="en-US" sz="2500" dirty="0">
                <a:solidFill>
                  <a:srgbClr val="FFFFFF"/>
                </a:solidFill>
              </a:rPr>
              <a:t>, nous les </a:t>
            </a:r>
            <a:r>
              <a:rPr lang="en-US" sz="2500" dirty="0" err="1">
                <a:solidFill>
                  <a:srgbClr val="FFFFFF"/>
                </a:solidFill>
              </a:rPr>
              <a:t>vivants</a:t>
            </a:r>
            <a:r>
              <a:rPr lang="en-US" sz="2500" dirty="0">
                <a:solidFill>
                  <a:srgbClr val="FFFFFF"/>
                </a:solidFill>
              </a:rPr>
              <a:t>, qui </a:t>
            </a:r>
            <a:r>
              <a:rPr lang="en-US" sz="2500" dirty="0" err="1">
                <a:solidFill>
                  <a:srgbClr val="FFFFFF"/>
                </a:solidFill>
              </a:rPr>
              <a:t>serons</a:t>
            </a:r>
            <a:r>
              <a:rPr lang="en-US" sz="2500" dirty="0">
                <a:solidFill>
                  <a:srgbClr val="FFFFFF"/>
                </a:solidFill>
              </a:rPr>
              <a:t> </a:t>
            </a:r>
            <a:r>
              <a:rPr lang="en-US" sz="2500" dirty="0" err="1">
                <a:solidFill>
                  <a:srgbClr val="FFFFFF"/>
                </a:solidFill>
              </a:rPr>
              <a:t>restés</a:t>
            </a:r>
            <a:r>
              <a:rPr lang="en-US" sz="2500" dirty="0">
                <a:solidFill>
                  <a:srgbClr val="FFFFFF"/>
                </a:solidFill>
              </a:rPr>
              <a:t>, nous </a:t>
            </a:r>
            <a:r>
              <a:rPr lang="en-US" sz="2500" dirty="0" err="1">
                <a:solidFill>
                  <a:srgbClr val="FFFFFF"/>
                </a:solidFill>
              </a:rPr>
              <a:t>serons</a:t>
            </a:r>
            <a:r>
              <a:rPr lang="en-US" sz="2500" dirty="0">
                <a:solidFill>
                  <a:srgbClr val="FFFFFF"/>
                </a:solidFill>
              </a:rPr>
              <a:t> </a:t>
            </a:r>
            <a:r>
              <a:rPr lang="en-US" sz="2500" dirty="0" err="1">
                <a:solidFill>
                  <a:srgbClr val="FFFFFF"/>
                </a:solidFill>
              </a:rPr>
              <a:t>tous</a:t>
            </a:r>
            <a:r>
              <a:rPr lang="en-US" sz="2500" dirty="0">
                <a:solidFill>
                  <a:srgbClr val="FFFFFF"/>
                </a:solidFill>
              </a:rPr>
              <a:t> ensemble </a:t>
            </a:r>
            <a:r>
              <a:rPr lang="en-US" sz="2500" dirty="0" err="1">
                <a:solidFill>
                  <a:srgbClr val="FFFFFF"/>
                </a:solidFill>
              </a:rPr>
              <a:t>enlevés</a:t>
            </a:r>
            <a:r>
              <a:rPr lang="en-US" sz="2500" dirty="0">
                <a:solidFill>
                  <a:srgbClr val="FFFFFF"/>
                </a:solidFill>
              </a:rPr>
              <a:t> avec </a:t>
            </a:r>
            <a:r>
              <a:rPr lang="en-US" sz="2500" dirty="0" err="1">
                <a:solidFill>
                  <a:srgbClr val="FFFFFF"/>
                </a:solidFill>
              </a:rPr>
              <a:t>eux</a:t>
            </a:r>
            <a:r>
              <a:rPr lang="en-US" sz="2500" dirty="0">
                <a:solidFill>
                  <a:srgbClr val="FFFFFF"/>
                </a:solidFill>
              </a:rPr>
              <a:t> sur des </a:t>
            </a:r>
            <a:r>
              <a:rPr lang="en-US" sz="2500" dirty="0" err="1">
                <a:solidFill>
                  <a:srgbClr val="FFFFFF"/>
                </a:solidFill>
              </a:rPr>
              <a:t>nuées</a:t>
            </a:r>
            <a:r>
              <a:rPr lang="en-US" sz="2500" dirty="0">
                <a:solidFill>
                  <a:srgbClr val="FFFFFF"/>
                </a:solidFill>
              </a:rPr>
              <a:t>, </a:t>
            </a:r>
            <a:r>
              <a:rPr lang="en-US" sz="2500" dirty="0" err="1">
                <a:solidFill>
                  <a:srgbClr val="FFFFFF"/>
                </a:solidFill>
              </a:rPr>
              <a:t>à</a:t>
            </a:r>
            <a:r>
              <a:rPr lang="en-US" sz="2500" dirty="0">
                <a:solidFill>
                  <a:srgbClr val="FFFFFF"/>
                </a:solidFill>
              </a:rPr>
              <a:t> la rencontre du Seigneur </a:t>
            </a:r>
            <a:r>
              <a:rPr lang="en-US" sz="2500" dirty="0" err="1">
                <a:solidFill>
                  <a:srgbClr val="FFFFFF"/>
                </a:solidFill>
              </a:rPr>
              <a:t>dans</a:t>
            </a:r>
            <a:r>
              <a:rPr lang="en-US" sz="2500" dirty="0">
                <a:solidFill>
                  <a:srgbClr val="FFFFFF"/>
                </a:solidFill>
              </a:rPr>
              <a:t> les airs, et </a:t>
            </a:r>
            <a:r>
              <a:rPr lang="en-US" sz="2500" dirty="0" err="1">
                <a:solidFill>
                  <a:srgbClr val="FFFFFF"/>
                </a:solidFill>
              </a:rPr>
              <a:t>ainsi</a:t>
            </a:r>
            <a:r>
              <a:rPr lang="en-US" sz="2500" dirty="0">
                <a:solidFill>
                  <a:srgbClr val="FFFFFF"/>
                </a:solidFill>
              </a:rPr>
              <a:t> nous </a:t>
            </a:r>
            <a:r>
              <a:rPr lang="en-US" sz="2500" dirty="0" err="1">
                <a:solidFill>
                  <a:srgbClr val="FFFFFF"/>
                </a:solidFill>
              </a:rPr>
              <a:t>serons</a:t>
            </a:r>
            <a:r>
              <a:rPr lang="en-US" sz="2500" dirty="0">
                <a:solidFill>
                  <a:srgbClr val="FFFFFF"/>
                </a:solidFill>
              </a:rPr>
              <a:t> </a:t>
            </a:r>
            <a:r>
              <a:rPr lang="en-US" sz="2500" dirty="0" err="1">
                <a:solidFill>
                  <a:srgbClr val="FFFFFF"/>
                </a:solidFill>
              </a:rPr>
              <a:t>toujours</a:t>
            </a:r>
            <a:r>
              <a:rPr lang="en-US" sz="2500" dirty="0">
                <a:solidFill>
                  <a:srgbClr val="FFFFFF"/>
                </a:solidFill>
              </a:rPr>
              <a:t> avec le Seigneur. » (1 </a:t>
            </a:r>
            <a:r>
              <a:rPr lang="en-US" sz="2500" dirty="0" err="1">
                <a:solidFill>
                  <a:srgbClr val="FFFFFF"/>
                </a:solidFill>
              </a:rPr>
              <a:t>Thessaloniciens</a:t>
            </a:r>
            <a:r>
              <a:rPr lang="en-US" sz="2500" dirty="0">
                <a:solidFill>
                  <a:srgbClr val="FFFFFF"/>
                </a:solidFill>
              </a:rPr>
              <a:t> 4 :16-17)</a:t>
            </a:r>
            <a:endParaRPr lang="en-US" sz="2500" dirty="0">
              <a:solidFill>
                <a:srgbClr val="FFFFFF"/>
              </a:solidFill>
            </a:endParaRPr>
          </a:p>
        </p:txBody>
      </p:sp>
      <p:sp>
        <p:nvSpPr>
          <p:cNvPr id="7" name="Marcador de pie de página 3"/>
          <p:cNvSpPr>
            <a:spLocks noGrp="1"/>
          </p:cNvSpPr>
          <p:nvPr>
            <p:ph type="ftr" sz="quarter" idx="11"/>
          </p:nvPr>
        </p:nvSpPr>
        <p:spPr>
          <a:xfrm>
            <a:off x="5099587" y="6403390"/>
            <a:ext cx="2895600" cy="365125"/>
          </a:xfrm>
        </p:spPr>
        <p:txBody>
          <a:bodyPr/>
          <a:lstStyle/>
          <a:p>
            <a:pPr algn="r"/>
            <a:r>
              <a:rPr lang="en-US" dirty="0" smtClean="0">
                <a:solidFill>
                  <a:srgbClr val="FFFFFF"/>
                </a:solidFill>
              </a:rPr>
              <a:t>Il </a:t>
            </a:r>
            <a:r>
              <a:rPr lang="en-US" dirty="0" err="1" smtClean="0">
                <a:solidFill>
                  <a:srgbClr val="FFFFFF"/>
                </a:solidFill>
              </a:rPr>
              <a:t>ya</a:t>
            </a:r>
            <a:r>
              <a:rPr lang="en-US" dirty="0" smtClean="0">
                <a:solidFill>
                  <a:srgbClr val="FFFFFF"/>
                </a:solidFill>
              </a:rPr>
              <a:t> des </a:t>
            </a:r>
            <a:r>
              <a:rPr lang="en-US" dirty="0" err="1" smtClean="0">
                <a:solidFill>
                  <a:srgbClr val="FFFFFF"/>
                </a:solidFill>
              </a:rPr>
              <a:t>réponses</a:t>
            </a:r>
            <a:r>
              <a:rPr lang="en-US" dirty="0" smtClean="0">
                <a:solidFill>
                  <a:srgbClr val="FFFFFF"/>
                </a:solidFill>
              </a:rPr>
              <a:t> !</a:t>
            </a:r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78623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solidFill>
                  <a:srgbClr val="FFFFFF"/>
                </a:solidFill>
              </a:rPr>
              <a:t>Sommaire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61614" y="1586545"/>
            <a:ext cx="8528055" cy="4525963"/>
          </a:xfrm>
        </p:spPr>
        <p:txBody>
          <a:bodyPr>
            <a:normAutofit/>
          </a:bodyPr>
          <a:lstStyle/>
          <a:p>
            <a:pPr algn="just"/>
            <a:r>
              <a:rPr lang="en-US" sz="2400" dirty="0" err="1">
                <a:solidFill>
                  <a:srgbClr val="FFFFFF"/>
                </a:solidFill>
              </a:rPr>
              <a:t>Selon</a:t>
            </a:r>
            <a:r>
              <a:rPr lang="en-US" sz="2400" dirty="0">
                <a:solidFill>
                  <a:srgbClr val="FFFFFF"/>
                </a:solidFill>
              </a:rPr>
              <a:t> la Bible, </a:t>
            </a:r>
            <a:r>
              <a:rPr lang="en-US" sz="2400" dirty="0" err="1">
                <a:solidFill>
                  <a:srgbClr val="FFFFFF"/>
                </a:solidFill>
              </a:rPr>
              <a:t>l'âme</a:t>
            </a:r>
            <a:r>
              <a:rPr lang="en-US" sz="2400" dirty="0">
                <a:solidFill>
                  <a:srgbClr val="FFFFFF"/>
                </a:solidFill>
              </a:rPr>
              <a:t> </a:t>
            </a:r>
            <a:r>
              <a:rPr lang="en-US" sz="2400" dirty="0" err="1">
                <a:solidFill>
                  <a:srgbClr val="FFFFFF"/>
                </a:solidFill>
              </a:rPr>
              <a:t>est</a:t>
            </a:r>
            <a:r>
              <a:rPr lang="en-US" sz="2400" dirty="0">
                <a:solidFill>
                  <a:srgbClr val="FFFFFF"/>
                </a:solidFill>
              </a:rPr>
              <a:t> </a:t>
            </a:r>
            <a:r>
              <a:rPr lang="en-US" sz="2400" dirty="0" err="1">
                <a:solidFill>
                  <a:srgbClr val="FFFFFF"/>
                </a:solidFill>
              </a:rPr>
              <a:t>une</a:t>
            </a:r>
            <a:r>
              <a:rPr lang="en-US" sz="2400" dirty="0">
                <a:solidFill>
                  <a:srgbClr val="FFFFFF"/>
                </a:solidFill>
              </a:rPr>
              <a:t> </a:t>
            </a:r>
            <a:r>
              <a:rPr lang="en-US" sz="2400" dirty="0" err="1">
                <a:solidFill>
                  <a:srgbClr val="FFFFFF"/>
                </a:solidFill>
              </a:rPr>
              <a:t>partie</a:t>
            </a:r>
            <a:r>
              <a:rPr lang="en-US" sz="2400" dirty="0">
                <a:solidFill>
                  <a:srgbClr val="FFFFFF"/>
                </a:solidFill>
              </a:rPr>
              <a:t> </a:t>
            </a:r>
            <a:r>
              <a:rPr lang="en-US" sz="2400" dirty="0" err="1">
                <a:solidFill>
                  <a:srgbClr val="FFFFFF"/>
                </a:solidFill>
              </a:rPr>
              <a:t>intrinsèque</a:t>
            </a:r>
            <a:r>
              <a:rPr lang="en-US" sz="2400" dirty="0">
                <a:solidFill>
                  <a:srgbClr val="FFFFFF"/>
                </a:solidFill>
              </a:rPr>
              <a:t> de </a:t>
            </a:r>
            <a:r>
              <a:rPr lang="en-US" sz="2400" dirty="0" err="1">
                <a:solidFill>
                  <a:srgbClr val="FFFFFF"/>
                </a:solidFill>
              </a:rPr>
              <a:t>l'être</a:t>
            </a:r>
            <a:r>
              <a:rPr lang="en-US" sz="2400" dirty="0">
                <a:solidFill>
                  <a:srgbClr val="FFFFFF"/>
                </a:solidFill>
              </a:rPr>
              <a:t> </a:t>
            </a:r>
            <a:r>
              <a:rPr lang="en-US" sz="2400" dirty="0" err="1">
                <a:solidFill>
                  <a:srgbClr val="FFFFFF"/>
                </a:solidFill>
              </a:rPr>
              <a:t>humain</a:t>
            </a:r>
            <a:r>
              <a:rPr lang="en-US" sz="2400" dirty="0">
                <a:solidFill>
                  <a:srgbClr val="FFFFFF"/>
                </a:solidFill>
              </a:rPr>
              <a:t>. </a:t>
            </a:r>
            <a:r>
              <a:rPr lang="en-US" sz="2400" dirty="0" err="1">
                <a:solidFill>
                  <a:srgbClr val="FFFFFF"/>
                </a:solidFill>
              </a:rPr>
              <a:t>L'âme</a:t>
            </a:r>
            <a:r>
              <a:rPr lang="en-US" sz="2400" dirty="0">
                <a:solidFill>
                  <a:srgbClr val="FFFFFF"/>
                </a:solidFill>
              </a:rPr>
              <a:t> </a:t>
            </a:r>
            <a:r>
              <a:rPr lang="en-US" sz="2400" dirty="0" err="1">
                <a:solidFill>
                  <a:srgbClr val="FFFFFF"/>
                </a:solidFill>
              </a:rPr>
              <a:t>est</a:t>
            </a:r>
            <a:r>
              <a:rPr lang="en-US" sz="2400" dirty="0">
                <a:solidFill>
                  <a:srgbClr val="FFFFFF"/>
                </a:solidFill>
              </a:rPr>
              <a:t> un </a:t>
            </a:r>
            <a:r>
              <a:rPr lang="en-US" sz="2400" dirty="0" err="1">
                <a:solidFill>
                  <a:srgbClr val="FFFFFF"/>
                </a:solidFill>
              </a:rPr>
              <a:t>être</a:t>
            </a:r>
            <a:r>
              <a:rPr lang="en-US" sz="2400" dirty="0">
                <a:solidFill>
                  <a:srgbClr val="FFFFFF"/>
                </a:solidFill>
              </a:rPr>
              <a:t> </a:t>
            </a:r>
            <a:r>
              <a:rPr lang="en-US" sz="2400" dirty="0" smtClean="0">
                <a:solidFill>
                  <a:srgbClr val="FFFFFF"/>
                </a:solidFill>
              </a:rPr>
              <a:t>vivant.</a:t>
            </a:r>
          </a:p>
          <a:p>
            <a:pPr algn="just"/>
            <a:r>
              <a:rPr lang="en-US" sz="2400" dirty="0" smtClean="0">
                <a:solidFill>
                  <a:srgbClr val="FFFFFF"/>
                </a:solidFill>
              </a:rPr>
              <a:t>Les </a:t>
            </a:r>
            <a:r>
              <a:rPr lang="en-US" sz="2400" dirty="0" err="1">
                <a:solidFill>
                  <a:srgbClr val="FFFFFF"/>
                </a:solidFill>
              </a:rPr>
              <a:t>êtres</a:t>
            </a:r>
            <a:r>
              <a:rPr lang="en-US" sz="2400" dirty="0">
                <a:solidFill>
                  <a:srgbClr val="FFFFFF"/>
                </a:solidFill>
              </a:rPr>
              <a:t> </a:t>
            </a:r>
            <a:r>
              <a:rPr lang="en-US" sz="2400" dirty="0" err="1">
                <a:solidFill>
                  <a:srgbClr val="FFFFFF"/>
                </a:solidFill>
              </a:rPr>
              <a:t>humains</a:t>
            </a:r>
            <a:r>
              <a:rPr lang="en-US" sz="2400" dirty="0">
                <a:solidFill>
                  <a:srgbClr val="FFFFFF"/>
                </a:solidFill>
              </a:rPr>
              <a:t> </a:t>
            </a:r>
            <a:r>
              <a:rPr lang="en-US" sz="2400" dirty="0" err="1">
                <a:solidFill>
                  <a:srgbClr val="FFFFFF"/>
                </a:solidFill>
              </a:rPr>
              <a:t>n'ont</a:t>
            </a:r>
            <a:r>
              <a:rPr lang="en-US" sz="2400" dirty="0">
                <a:solidFill>
                  <a:srgbClr val="FFFFFF"/>
                </a:solidFill>
              </a:rPr>
              <a:t> pas </a:t>
            </a:r>
            <a:r>
              <a:rPr lang="en-US" sz="2400" dirty="0" err="1">
                <a:solidFill>
                  <a:srgbClr val="FFFFFF"/>
                </a:solidFill>
              </a:rPr>
              <a:t>une</a:t>
            </a:r>
            <a:r>
              <a:rPr lang="en-US" sz="2400" dirty="0">
                <a:solidFill>
                  <a:srgbClr val="FFFFFF"/>
                </a:solidFill>
              </a:rPr>
              <a:t> </a:t>
            </a:r>
            <a:r>
              <a:rPr lang="en-US" sz="2400" dirty="0" err="1">
                <a:solidFill>
                  <a:srgbClr val="FFFFFF"/>
                </a:solidFill>
              </a:rPr>
              <a:t>âme</a:t>
            </a:r>
            <a:r>
              <a:rPr lang="en-US" sz="2400" dirty="0">
                <a:solidFill>
                  <a:srgbClr val="FFFFFF"/>
                </a:solidFill>
              </a:rPr>
              <a:t> ; </a:t>
            </a:r>
            <a:r>
              <a:rPr lang="en-US" sz="2400" dirty="0" err="1">
                <a:solidFill>
                  <a:srgbClr val="FFFFFF"/>
                </a:solidFill>
              </a:rPr>
              <a:t>ils</a:t>
            </a:r>
            <a:r>
              <a:rPr lang="en-US" sz="2400" dirty="0">
                <a:solidFill>
                  <a:srgbClr val="FFFFFF"/>
                </a:solidFill>
              </a:rPr>
              <a:t> </a:t>
            </a:r>
            <a:r>
              <a:rPr lang="en-US" sz="2400" dirty="0" err="1">
                <a:solidFill>
                  <a:srgbClr val="FFFFFF"/>
                </a:solidFill>
              </a:rPr>
              <a:t>sont</a:t>
            </a:r>
            <a:r>
              <a:rPr lang="en-US" sz="2400" dirty="0">
                <a:solidFill>
                  <a:srgbClr val="FFFFFF"/>
                </a:solidFill>
              </a:rPr>
              <a:t> </a:t>
            </a:r>
            <a:r>
              <a:rPr lang="en-US" sz="2400" dirty="0" err="1">
                <a:solidFill>
                  <a:srgbClr val="FFFFFF"/>
                </a:solidFill>
              </a:rPr>
              <a:t>une</a:t>
            </a:r>
            <a:r>
              <a:rPr lang="en-US" sz="2400" dirty="0">
                <a:solidFill>
                  <a:srgbClr val="FFFFFF"/>
                </a:solidFill>
              </a:rPr>
              <a:t> </a:t>
            </a:r>
            <a:r>
              <a:rPr lang="en-US" sz="2400" dirty="0" err="1">
                <a:solidFill>
                  <a:srgbClr val="FFFFFF"/>
                </a:solidFill>
              </a:rPr>
              <a:t>âme</a:t>
            </a:r>
            <a:r>
              <a:rPr lang="en-US" sz="2400" dirty="0">
                <a:solidFill>
                  <a:srgbClr val="FFFFFF"/>
                </a:solidFill>
              </a:rPr>
              <a:t>. </a:t>
            </a:r>
            <a:endParaRPr lang="en-US" sz="2400" dirty="0" smtClean="0">
              <a:solidFill>
                <a:srgbClr val="FFFFFF"/>
              </a:solidFill>
            </a:endParaRPr>
          </a:p>
          <a:p>
            <a:pPr algn="just"/>
            <a:r>
              <a:rPr lang="en-US" sz="2400" dirty="0" err="1" smtClean="0">
                <a:solidFill>
                  <a:srgbClr val="FFFFFF"/>
                </a:solidFill>
              </a:rPr>
              <a:t>Selon</a:t>
            </a:r>
            <a:r>
              <a:rPr lang="en-US" sz="2400" dirty="0" smtClean="0">
                <a:solidFill>
                  <a:srgbClr val="FFFFFF"/>
                </a:solidFill>
              </a:rPr>
              <a:t> </a:t>
            </a:r>
            <a:r>
              <a:rPr lang="en-US" sz="2400" dirty="0">
                <a:solidFill>
                  <a:srgbClr val="FFFFFF"/>
                </a:solidFill>
              </a:rPr>
              <a:t>la Bible, </a:t>
            </a:r>
            <a:r>
              <a:rPr lang="en-US" sz="2400" dirty="0" err="1">
                <a:solidFill>
                  <a:srgbClr val="FFFFFF"/>
                </a:solidFill>
              </a:rPr>
              <a:t>seul</a:t>
            </a:r>
            <a:r>
              <a:rPr lang="en-US" sz="2400" dirty="0">
                <a:solidFill>
                  <a:srgbClr val="FFFFFF"/>
                </a:solidFill>
              </a:rPr>
              <a:t> </a:t>
            </a:r>
            <a:r>
              <a:rPr lang="en-US" sz="2400" dirty="0" err="1">
                <a:solidFill>
                  <a:srgbClr val="FFFFFF"/>
                </a:solidFill>
              </a:rPr>
              <a:t>Dieu</a:t>
            </a:r>
            <a:r>
              <a:rPr lang="en-US" sz="2400" dirty="0">
                <a:solidFill>
                  <a:srgbClr val="FFFFFF"/>
                </a:solidFill>
              </a:rPr>
              <a:t> </a:t>
            </a:r>
            <a:r>
              <a:rPr lang="en-US" sz="2400" dirty="0" err="1">
                <a:solidFill>
                  <a:srgbClr val="FFFFFF"/>
                </a:solidFill>
              </a:rPr>
              <a:t>possède</a:t>
            </a:r>
            <a:r>
              <a:rPr lang="en-US" sz="2400" dirty="0">
                <a:solidFill>
                  <a:srgbClr val="FFFFFF"/>
                </a:solidFill>
              </a:rPr>
              <a:t> </a:t>
            </a:r>
            <a:r>
              <a:rPr lang="en-US" sz="2400" dirty="0" err="1">
                <a:solidFill>
                  <a:srgbClr val="FFFFFF"/>
                </a:solidFill>
              </a:rPr>
              <a:t>l'immortalité</a:t>
            </a:r>
            <a:r>
              <a:rPr lang="en-US" sz="2400" dirty="0">
                <a:solidFill>
                  <a:srgbClr val="FFFFFF"/>
                </a:solidFill>
              </a:rPr>
              <a:t>. Les </a:t>
            </a:r>
            <a:r>
              <a:rPr lang="en-US" sz="2400" dirty="0" err="1">
                <a:solidFill>
                  <a:srgbClr val="FFFFFF"/>
                </a:solidFill>
              </a:rPr>
              <a:t>êtres</a:t>
            </a:r>
            <a:r>
              <a:rPr lang="en-US" sz="2400" dirty="0">
                <a:solidFill>
                  <a:srgbClr val="FFFFFF"/>
                </a:solidFill>
              </a:rPr>
              <a:t> </a:t>
            </a:r>
            <a:r>
              <a:rPr lang="en-US" sz="2400" dirty="0" err="1">
                <a:solidFill>
                  <a:srgbClr val="FFFFFF"/>
                </a:solidFill>
              </a:rPr>
              <a:t>humains</a:t>
            </a:r>
            <a:r>
              <a:rPr lang="en-US" sz="2400" dirty="0">
                <a:solidFill>
                  <a:srgbClr val="FFFFFF"/>
                </a:solidFill>
              </a:rPr>
              <a:t> </a:t>
            </a:r>
            <a:r>
              <a:rPr lang="en-US" sz="2400" dirty="0" err="1">
                <a:solidFill>
                  <a:srgbClr val="FFFFFF"/>
                </a:solidFill>
              </a:rPr>
              <a:t>recevront</a:t>
            </a:r>
            <a:r>
              <a:rPr lang="en-US" sz="2400" dirty="0">
                <a:solidFill>
                  <a:srgbClr val="FFFFFF"/>
                </a:solidFill>
              </a:rPr>
              <a:t> </a:t>
            </a:r>
            <a:r>
              <a:rPr lang="en-US" sz="2400" dirty="0" err="1">
                <a:solidFill>
                  <a:srgbClr val="FFFFFF"/>
                </a:solidFill>
              </a:rPr>
              <a:t>l'immortalité</a:t>
            </a:r>
            <a:r>
              <a:rPr lang="en-US" sz="2400" dirty="0">
                <a:solidFill>
                  <a:srgbClr val="FFFFFF"/>
                </a:solidFill>
              </a:rPr>
              <a:t> </a:t>
            </a:r>
            <a:r>
              <a:rPr lang="en-US" sz="2400" dirty="0" err="1">
                <a:solidFill>
                  <a:srgbClr val="FFFFFF"/>
                </a:solidFill>
              </a:rPr>
              <a:t>quand</a:t>
            </a:r>
            <a:r>
              <a:rPr lang="en-US" sz="2400" dirty="0">
                <a:solidFill>
                  <a:srgbClr val="FFFFFF"/>
                </a:solidFill>
              </a:rPr>
              <a:t> le Christ </a:t>
            </a:r>
            <a:r>
              <a:rPr lang="en-US" sz="2400" dirty="0" err="1">
                <a:solidFill>
                  <a:srgbClr val="FFFFFF"/>
                </a:solidFill>
              </a:rPr>
              <a:t>retournera</a:t>
            </a:r>
            <a:r>
              <a:rPr lang="en-US" sz="2400" dirty="0">
                <a:solidFill>
                  <a:srgbClr val="FFFFFF"/>
                </a:solidFill>
              </a:rPr>
              <a:t> sur </a:t>
            </a:r>
            <a:r>
              <a:rPr lang="en-US" sz="2400" dirty="0" err="1">
                <a:solidFill>
                  <a:srgbClr val="FFFFFF"/>
                </a:solidFill>
              </a:rPr>
              <a:t>ce</a:t>
            </a:r>
            <a:r>
              <a:rPr lang="en-US" sz="2400" dirty="0">
                <a:solidFill>
                  <a:srgbClr val="FFFFFF"/>
                </a:solidFill>
              </a:rPr>
              <a:t> monde. </a:t>
            </a:r>
            <a:endParaRPr lang="en-US" sz="2400" dirty="0" smtClean="0">
              <a:solidFill>
                <a:srgbClr val="FFFFFF"/>
              </a:solidFill>
            </a:endParaRPr>
          </a:p>
          <a:p>
            <a:pPr algn="just"/>
            <a:r>
              <a:rPr lang="en-US" sz="2400" dirty="0" err="1" smtClean="0">
                <a:solidFill>
                  <a:srgbClr val="FFFFFF"/>
                </a:solidFill>
              </a:rPr>
              <a:t>Jésus</a:t>
            </a:r>
            <a:r>
              <a:rPr lang="en-US" sz="2400" dirty="0" smtClean="0">
                <a:solidFill>
                  <a:srgbClr val="FFFFFF"/>
                </a:solidFill>
              </a:rPr>
              <a:t> </a:t>
            </a:r>
            <a:r>
              <a:rPr lang="en-US" sz="2400" dirty="0">
                <a:solidFill>
                  <a:srgbClr val="FFFFFF"/>
                </a:solidFill>
              </a:rPr>
              <a:t>a </a:t>
            </a:r>
            <a:r>
              <a:rPr lang="en-US" sz="2400" dirty="0" err="1">
                <a:solidFill>
                  <a:srgbClr val="FFFFFF"/>
                </a:solidFill>
              </a:rPr>
              <a:t>comparé</a:t>
            </a:r>
            <a:r>
              <a:rPr lang="en-US" sz="2400" dirty="0">
                <a:solidFill>
                  <a:srgbClr val="FFFFFF"/>
                </a:solidFill>
              </a:rPr>
              <a:t> la mort au </a:t>
            </a:r>
            <a:r>
              <a:rPr lang="en-US" sz="2400" dirty="0" err="1">
                <a:solidFill>
                  <a:srgbClr val="FFFFFF"/>
                </a:solidFill>
              </a:rPr>
              <a:t>sommeil</a:t>
            </a:r>
            <a:r>
              <a:rPr lang="en-US" sz="2400" dirty="0">
                <a:solidFill>
                  <a:srgbClr val="FFFFFF"/>
                </a:solidFill>
              </a:rPr>
              <a:t> </a:t>
            </a:r>
            <a:r>
              <a:rPr lang="en-US" sz="2400" dirty="0" err="1">
                <a:solidFill>
                  <a:srgbClr val="FFFFFF"/>
                </a:solidFill>
              </a:rPr>
              <a:t>parce</a:t>
            </a:r>
            <a:r>
              <a:rPr lang="en-US" sz="2400" dirty="0">
                <a:solidFill>
                  <a:srgbClr val="FFFFFF"/>
                </a:solidFill>
              </a:rPr>
              <a:t> que </a:t>
            </a:r>
            <a:r>
              <a:rPr lang="en-US" sz="2400" dirty="0" err="1">
                <a:solidFill>
                  <a:srgbClr val="FFFFFF"/>
                </a:solidFill>
              </a:rPr>
              <a:t>lorsque</a:t>
            </a:r>
            <a:r>
              <a:rPr lang="en-US" sz="2400" dirty="0">
                <a:solidFill>
                  <a:srgbClr val="FFFFFF"/>
                </a:solidFill>
              </a:rPr>
              <a:t> </a:t>
            </a:r>
            <a:r>
              <a:rPr lang="en-US" sz="2400" dirty="0" err="1">
                <a:solidFill>
                  <a:srgbClr val="FFFFFF"/>
                </a:solidFill>
              </a:rPr>
              <a:t>quelqu'un</a:t>
            </a:r>
            <a:r>
              <a:rPr lang="en-US" sz="2400" dirty="0">
                <a:solidFill>
                  <a:srgbClr val="FFFFFF"/>
                </a:solidFill>
              </a:rPr>
              <a:t> </a:t>
            </a:r>
            <a:r>
              <a:rPr lang="en-US" sz="2400" dirty="0" err="1">
                <a:solidFill>
                  <a:srgbClr val="FFFFFF"/>
                </a:solidFill>
              </a:rPr>
              <a:t>dort</a:t>
            </a:r>
            <a:r>
              <a:rPr lang="en-US" sz="2400" dirty="0">
                <a:solidFill>
                  <a:srgbClr val="FFFFFF"/>
                </a:solidFill>
              </a:rPr>
              <a:t>, la conscience </a:t>
            </a:r>
            <a:r>
              <a:rPr lang="en-US" sz="2400" dirty="0" err="1">
                <a:solidFill>
                  <a:srgbClr val="FFFFFF"/>
                </a:solidFill>
              </a:rPr>
              <a:t>est</a:t>
            </a:r>
            <a:r>
              <a:rPr lang="en-US" sz="2400" dirty="0">
                <a:solidFill>
                  <a:srgbClr val="FFFFFF"/>
                </a:solidFill>
              </a:rPr>
              <a:t> absent. Les </a:t>
            </a:r>
            <a:r>
              <a:rPr lang="en-US" sz="2400" dirty="0" err="1">
                <a:solidFill>
                  <a:srgbClr val="FFFFFF"/>
                </a:solidFill>
              </a:rPr>
              <a:t>morts</a:t>
            </a:r>
            <a:r>
              <a:rPr lang="en-US" sz="2400" dirty="0">
                <a:solidFill>
                  <a:srgbClr val="FFFFFF"/>
                </a:solidFill>
              </a:rPr>
              <a:t> ne </a:t>
            </a:r>
            <a:r>
              <a:rPr lang="en-US" sz="2400" dirty="0" err="1">
                <a:solidFill>
                  <a:srgbClr val="FFFFFF"/>
                </a:solidFill>
              </a:rPr>
              <a:t>peuvent</a:t>
            </a:r>
            <a:r>
              <a:rPr lang="en-US" sz="2400" dirty="0">
                <a:solidFill>
                  <a:srgbClr val="FFFFFF"/>
                </a:solidFill>
              </a:rPr>
              <a:t> pas </a:t>
            </a:r>
            <a:r>
              <a:rPr lang="en-US" sz="2400" dirty="0" err="1">
                <a:solidFill>
                  <a:srgbClr val="FFFFFF"/>
                </a:solidFill>
              </a:rPr>
              <a:t>communiquer</a:t>
            </a:r>
            <a:r>
              <a:rPr lang="en-US" sz="2400" dirty="0">
                <a:solidFill>
                  <a:srgbClr val="FFFFFF"/>
                </a:solidFill>
              </a:rPr>
              <a:t> avec les </a:t>
            </a:r>
            <a:r>
              <a:rPr lang="en-US" sz="2400" dirty="0" err="1">
                <a:solidFill>
                  <a:srgbClr val="FFFFFF"/>
                </a:solidFill>
              </a:rPr>
              <a:t>vivants</a:t>
            </a:r>
            <a:r>
              <a:rPr lang="en-US" sz="2400" dirty="0">
                <a:solidFill>
                  <a:srgbClr val="FFFFFF"/>
                </a:solidFill>
              </a:rPr>
              <a:t>. </a:t>
            </a:r>
            <a:endParaRPr lang="en-US" sz="2400" dirty="0" smtClean="0">
              <a:solidFill>
                <a:srgbClr val="FFFFFF"/>
              </a:solidFill>
            </a:endParaRPr>
          </a:p>
          <a:p>
            <a:pPr algn="just"/>
            <a:r>
              <a:rPr lang="en-US" sz="2400" dirty="0" smtClean="0">
                <a:solidFill>
                  <a:srgbClr val="FFFFFF"/>
                </a:solidFill>
              </a:rPr>
              <a:t>Les </a:t>
            </a:r>
            <a:r>
              <a:rPr lang="en-US" sz="2400" dirty="0" err="1">
                <a:solidFill>
                  <a:srgbClr val="FFFFFF"/>
                </a:solidFill>
              </a:rPr>
              <a:t>morts</a:t>
            </a:r>
            <a:r>
              <a:rPr lang="en-US" sz="2400" dirty="0">
                <a:solidFill>
                  <a:srgbClr val="FFFFFF"/>
                </a:solidFill>
              </a:rPr>
              <a:t> se </a:t>
            </a:r>
            <a:r>
              <a:rPr lang="en-US" sz="2400" dirty="0" err="1">
                <a:solidFill>
                  <a:srgbClr val="FFFFFF"/>
                </a:solidFill>
              </a:rPr>
              <a:t>réveilleront</a:t>
            </a:r>
            <a:r>
              <a:rPr lang="en-US" sz="2400" dirty="0">
                <a:solidFill>
                  <a:srgbClr val="FFFFFF"/>
                </a:solidFill>
              </a:rPr>
              <a:t> le jour </a:t>
            </a:r>
            <a:r>
              <a:rPr lang="en-US" sz="2400" dirty="0" err="1">
                <a:solidFill>
                  <a:srgbClr val="FFFFFF"/>
                </a:solidFill>
              </a:rPr>
              <a:t>où</a:t>
            </a:r>
            <a:r>
              <a:rPr lang="en-US" sz="2400" dirty="0">
                <a:solidFill>
                  <a:srgbClr val="FFFFFF"/>
                </a:solidFill>
              </a:rPr>
              <a:t> </a:t>
            </a:r>
            <a:r>
              <a:rPr lang="en-US" sz="2400" dirty="0" err="1">
                <a:solidFill>
                  <a:srgbClr val="FFFFFF"/>
                </a:solidFill>
              </a:rPr>
              <a:t>Jésus</a:t>
            </a:r>
            <a:r>
              <a:rPr lang="en-US" sz="2400" dirty="0">
                <a:solidFill>
                  <a:srgbClr val="FFFFFF"/>
                </a:solidFill>
              </a:rPr>
              <a:t> </a:t>
            </a:r>
            <a:r>
              <a:rPr lang="en-US" sz="2400" dirty="0" err="1">
                <a:solidFill>
                  <a:srgbClr val="FFFFFF"/>
                </a:solidFill>
              </a:rPr>
              <a:t>retournera</a:t>
            </a:r>
            <a:r>
              <a:rPr lang="en-US" sz="2400" dirty="0">
                <a:solidFill>
                  <a:srgbClr val="FFFFFF"/>
                </a:solidFill>
              </a:rPr>
              <a:t> sur Terre.</a:t>
            </a:r>
            <a:endParaRPr lang="es-ES" sz="2400" dirty="0">
              <a:solidFill>
                <a:srgbClr val="FFFFFF"/>
              </a:solidFill>
            </a:endParaRPr>
          </a:p>
        </p:txBody>
      </p:sp>
      <p:sp>
        <p:nvSpPr>
          <p:cNvPr id="6" name="Marcador de pie de página 3"/>
          <p:cNvSpPr>
            <a:spLocks noGrp="1"/>
          </p:cNvSpPr>
          <p:nvPr>
            <p:ph type="ftr" sz="quarter" idx="11"/>
          </p:nvPr>
        </p:nvSpPr>
        <p:spPr>
          <a:xfrm>
            <a:off x="5099587" y="6403390"/>
            <a:ext cx="2895600" cy="365125"/>
          </a:xfrm>
        </p:spPr>
        <p:txBody>
          <a:bodyPr/>
          <a:lstStyle/>
          <a:p>
            <a:pPr algn="r"/>
            <a:r>
              <a:rPr lang="en-US" dirty="0" smtClean="0">
                <a:solidFill>
                  <a:srgbClr val="FFFFFF"/>
                </a:solidFill>
              </a:rPr>
              <a:t>Il </a:t>
            </a:r>
            <a:r>
              <a:rPr lang="en-US" dirty="0" err="1" smtClean="0">
                <a:solidFill>
                  <a:srgbClr val="FFFFFF"/>
                </a:solidFill>
              </a:rPr>
              <a:t>ya</a:t>
            </a:r>
            <a:r>
              <a:rPr lang="en-US" dirty="0" smtClean="0">
                <a:solidFill>
                  <a:srgbClr val="FFFFFF"/>
                </a:solidFill>
              </a:rPr>
              <a:t> des </a:t>
            </a:r>
            <a:r>
              <a:rPr lang="en-US" dirty="0" err="1" smtClean="0">
                <a:solidFill>
                  <a:srgbClr val="FFFFFF"/>
                </a:solidFill>
              </a:rPr>
              <a:t>réponses</a:t>
            </a:r>
            <a:r>
              <a:rPr lang="en-US" dirty="0" smtClean="0">
                <a:solidFill>
                  <a:srgbClr val="FFFFFF"/>
                </a:solidFill>
              </a:rPr>
              <a:t> !</a:t>
            </a:r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06036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solidFill>
                  <a:srgbClr val="FFFFFF"/>
                </a:solidFill>
              </a:rPr>
              <a:t>Une</a:t>
            </a:r>
            <a:r>
              <a:rPr lang="en-US" dirty="0">
                <a:solidFill>
                  <a:srgbClr val="FFFFFF"/>
                </a:solidFill>
              </a:rPr>
              <a:t> </a:t>
            </a:r>
            <a:r>
              <a:rPr lang="en-US" dirty="0" err="1">
                <a:solidFill>
                  <a:srgbClr val="FFFFFF"/>
                </a:solidFill>
              </a:rPr>
              <a:t>vieille</a:t>
            </a:r>
            <a:r>
              <a:rPr lang="en-US" dirty="0">
                <a:solidFill>
                  <a:srgbClr val="FFFFFF"/>
                </a:solidFill>
              </a:rPr>
              <a:t> </a:t>
            </a:r>
            <a:r>
              <a:rPr lang="en-US" dirty="0" err="1">
                <a:solidFill>
                  <a:srgbClr val="FFFFFF"/>
                </a:solidFill>
              </a:rPr>
              <a:t>espérance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/>
        <p:txBody>
          <a:bodyPr>
            <a:noAutofit/>
          </a:bodyPr>
          <a:lstStyle/>
          <a:p>
            <a:r>
              <a:rPr lang="en-US" sz="2400" dirty="0">
                <a:solidFill>
                  <a:srgbClr val="FFFFFF"/>
                </a:solidFill>
              </a:rPr>
              <a:t>Les </a:t>
            </a:r>
            <a:r>
              <a:rPr lang="en-US" sz="2400" dirty="0" err="1">
                <a:solidFill>
                  <a:srgbClr val="FFFFFF"/>
                </a:solidFill>
              </a:rPr>
              <a:t>Aztèques</a:t>
            </a:r>
            <a:r>
              <a:rPr lang="en-US" sz="2400" dirty="0">
                <a:solidFill>
                  <a:srgbClr val="FFFFFF"/>
                </a:solidFill>
              </a:rPr>
              <a:t>, un </a:t>
            </a:r>
            <a:r>
              <a:rPr lang="en-US" sz="2400" dirty="0" err="1">
                <a:solidFill>
                  <a:srgbClr val="FFFFFF"/>
                </a:solidFill>
              </a:rPr>
              <a:t>tribu</a:t>
            </a:r>
            <a:r>
              <a:rPr lang="en-US" sz="2400" dirty="0">
                <a:solidFill>
                  <a:srgbClr val="FFFFFF"/>
                </a:solidFill>
              </a:rPr>
              <a:t> </a:t>
            </a:r>
            <a:r>
              <a:rPr lang="en-US" sz="2400" dirty="0" err="1">
                <a:solidFill>
                  <a:srgbClr val="FFFFFF"/>
                </a:solidFill>
              </a:rPr>
              <a:t>indienne</a:t>
            </a:r>
            <a:r>
              <a:rPr lang="en-US" sz="2400" dirty="0">
                <a:solidFill>
                  <a:srgbClr val="FFFFFF"/>
                </a:solidFill>
              </a:rPr>
              <a:t> </a:t>
            </a:r>
            <a:r>
              <a:rPr lang="en-US" sz="2400" dirty="0" err="1">
                <a:solidFill>
                  <a:srgbClr val="FFFFFF"/>
                </a:solidFill>
              </a:rPr>
              <a:t>mexicaine</a:t>
            </a:r>
            <a:r>
              <a:rPr lang="en-US" sz="2400" dirty="0">
                <a:solidFill>
                  <a:srgbClr val="FFFFFF"/>
                </a:solidFill>
              </a:rPr>
              <a:t>, a </a:t>
            </a:r>
            <a:r>
              <a:rPr lang="en-US" sz="2400" dirty="0" err="1">
                <a:solidFill>
                  <a:srgbClr val="FFFFFF"/>
                </a:solidFill>
              </a:rPr>
              <a:t>une</a:t>
            </a:r>
            <a:r>
              <a:rPr lang="en-US" sz="2400" dirty="0">
                <a:solidFill>
                  <a:srgbClr val="FFFFFF"/>
                </a:solidFill>
              </a:rPr>
              <a:t> tradition </a:t>
            </a:r>
            <a:r>
              <a:rPr lang="en-US" sz="2400" dirty="0" err="1">
                <a:solidFill>
                  <a:srgbClr val="FFFFFF"/>
                </a:solidFill>
              </a:rPr>
              <a:t>selon</a:t>
            </a:r>
            <a:r>
              <a:rPr lang="en-US" sz="2400" dirty="0">
                <a:solidFill>
                  <a:srgbClr val="FFFFFF"/>
                </a:solidFill>
              </a:rPr>
              <a:t> </a:t>
            </a:r>
            <a:r>
              <a:rPr lang="en-US" sz="2400" dirty="0" err="1">
                <a:solidFill>
                  <a:srgbClr val="FFFFFF"/>
                </a:solidFill>
              </a:rPr>
              <a:t>laquelle</a:t>
            </a:r>
            <a:r>
              <a:rPr lang="en-US" sz="2400" dirty="0">
                <a:solidFill>
                  <a:srgbClr val="FFFFFF"/>
                </a:solidFill>
              </a:rPr>
              <a:t> le Quetzalcoatl le blanc, un </a:t>
            </a:r>
            <a:r>
              <a:rPr lang="en-US" sz="2400" dirty="0" err="1">
                <a:solidFill>
                  <a:srgbClr val="FFFFFF"/>
                </a:solidFill>
              </a:rPr>
              <a:t>dieu</a:t>
            </a:r>
            <a:r>
              <a:rPr lang="en-US" sz="2400" dirty="0">
                <a:solidFill>
                  <a:srgbClr val="FFFFFF"/>
                </a:solidFill>
              </a:rPr>
              <a:t> bon et </a:t>
            </a:r>
            <a:r>
              <a:rPr lang="en-US" sz="2400" dirty="0" err="1">
                <a:solidFill>
                  <a:srgbClr val="FFFFFF"/>
                </a:solidFill>
              </a:rPr>
              <a:t>gracieux</a:t>
            </a:r>
            <a:r>
              <a:rPr lang="en-US" sz="2400" dirty="0">
                <a:solidFill>
                  <a:srgbClr val="FFFFFF"/>
                </a:solidFill>
              </a:rPr>
              <a:t> </a:t>
            </a:r>
            <a:r>
              <a:rPr lang="en-US" sz="2400" dirty="0" err="1">
                <a:solidFill>
                  <a:srgbClr val="FFFFFF"/>
                </a:solidFill>
              </a:rPr>
              <a:t>venu</a:t>
            </a:r>
            <a:r>
              <a:rPr lang="en-US" sz="2400" dirty="0">
                <a:solidFill>
                  <a:srgbClr val="FFFFFF"/>
                </a:solidFill>
              </a:rPr>
              <a:t> sur </a:t>
            </a:r>
            <a:r>
              <a:rPr lang="en-US" sz="2400" dirty="0" err="1">
                <a:solidFill>
                  <a:srgbClr val="FFFFFF"/>
                </a:solidFill>
              </a:rPr>
              <a:t>terre</a:t>
            </a:r>
            <a:r>
              <a:rPr lang="en-US" sz="2400" dirty="0">
                <a:solidFill>
                  <a:srgbClr val="FFFFFF"/>
                </a:solidFill>
              </a:rPr>
              <a:t> pour </a:t>
            </a:r>
            <a:r>
              <a:rPr lang="en-US" sz="2400" dirty="0" err="1">
                <a:solidFill>
                  <a:srgbClr val="FFFFFF"/>
                </a:solidFill>
              </a:rPr>
              <a:t>enseigner</a:t>
            </a:r>
            <a:r>
              <a:rPr lang="en-US" sz="2400" dirty="0">
                <a:solidFill>
                  <a:srgbClr val="FFFFFF"/>
                </a:solidFill>
              </a:rPr>
              <a:t> aux gens les arts </a:t>
            </a:r>
            <a:r>
              <a:rPr lang="en-US" sz="2400" dirty="0" err="1">
                <a:solidFill>
                  <a:srgbClr val="FFFFFF"/>
                </a:solidFill>
              </a:rPr>
              <a:t>domestiques</a:t>
            </a:r>
            <a:r>
              <a:rPr lang="en-US" sz="2400" dirty="0">
                <a:solidFill>
                  <a:srgbClr val="FFFFFF"/>
                </a:solidFill>
              </a:rPr>
              <a:t>, </a:t>
            </a:r>
            <a:r>
              <a:rPr lang="en-US" sz="2400" dirty="0" err="1">
                <a:solidFill>
                  <a:srgbClr val="FFFFFF"/>
                </a:solidFill>
              </a:rPr>
              <a:t>retournerait</a:t>
            </a:r>
            <a:r>
              <a:rPr lang="en-US" sz="2400" dirty="0">
                <a:solidFill>
                  <a:srgbClr val="FFFFFF"/>
                </a:solidFill>
              </a:rPr>
              <a:t> après de </a:t>
            </a:r>
            <a:r>
              <a:rPr lang="en-US" sz="2400" dirty="0" err="1">
                <a:solidFill>
                  <a:srgbClr val="FFFFFF"/>
                </a:solidFill>
              </a:rPr>
              <a:t>nombreux</a:t>
            </a:r>
            <a:r>
              <a:rPr lang="en-US" sz="2400" dirty="0">
                <a:solidFill>
                  <a:srgbClr val="FFFFFF"/>
                </a:solidFill>
              </a:rPr>
              <a:t> siècles et les </a:t>
            </a:r>
            <a:r>
              <a:rPr lang="en-US" sz="2400" dirty="0" err="1">
                <a:solidFill>
                  <a:srgbClr val="FFFFFF"/>
                </a:solidFill>
              </a:rPr>
              <a:t>amènerait</a:t>
            </a:r>
            <a:r>
              <a:rPr lang="en-US" sz="2400" dirty="0">
                <a:solidFill>
                  <a:srgbClr val="FFFFFF"/>
                </a:solidFill>
              </a:rPr>
              <a:t> </a:t>
            </a:r>
            <a:r>
              <a:rPr lang="en-US" sz="2400" dirty="0" err="1">
                <a:solidFill>
                  <a:srgbClr val="FFFFFF"/>
                </a:solidFill>
              </a:rPr>
              <a:t>à</a:t>
            </a:r>
            <a:r>
              <a:rPr lang="en-US" sz="2400" dirty="0">
                <a:solidFill>
                  <a:srgbClr val="FFFFFF"/>
                </a:solidFill>
              </a:rPr>
              <a:t> </a:t>
            </a:r>
            <a:r>
              <a:rPr lang="en-US" sz="2400" dirty="0" err="1">
                <a:solidFill>
                  <a:srgbClr val="FFFFFF"/>
                </a:solidFill>
              </a:rPr>
              <a:t>une</a:t>
            </a:r>
            <a:r>
              <a:rPr lang="en-US" sz="2400" dirty="0">
                <a:solidFill>
                  <a:srgbClr val="FFFFFF"/>
                </a:solidFill>
              </a:rPr>
              <a:t> </a:t>
            </a:r>
            <a:r>
              <a:rPr lang="en-US" sz="2400" dirty="0" err="1">
                <a:solidFill>
                  <a:srgbClr val="FFFFFF"/>
                </a:solidFill>
              </a:rPr>
              <a:t>terre</a:t>
            </a:r>
            <a:r>
              <a:rPr lang="en-US" sz="2400" dirty="0">
                <a:solidFill>
                  <a:srgbClr val="FFFFFF"/>
                </a:solidFill>
              </a:rPr>
              <a:t> qui </a:t>
            </a:r>
            <a:r>
              <a:rPr lang="en-US" sz="2400" dirty="0" err="1">
                <a:solidFill>
                  <a:srgbClr val="FFFFFF"/>
                </a:solidFill>
              </a:rPr>
              <a:t>serait</a:t>
            </a:r>
            <a:r>
              <a:rPr lang="en-US" sz="2400" dirty="0">
                <a:solidFill>
                  <a:srgbClr val="FFFFFF"/>
                </a:solidFill>
              </a:rPr>
              <a:t> la </a:t>
            </a:r>
            <a:r>
              <a:rPr lang="en-US" sz="2400" dirty="0" err="1">
                <a:solidFill>
                  <a:srgbClr val="FFFFFF"/>
                </a:solidFill>
              </a:rPr>
              <a:t>demeure</a:t>
            </a:r>
            <a:r>
              <a:rPr lang="en-US" sz="2400" dirty="0">
                <a:solidFill>
                  <a:srgbClr val="FFFFFF"/>
                </a:solidFill>
              </a:rPr>
              <a:t> des </a:t>
            </a:r>
            <a:r>
              <a:rPr lang="en-US" sz="2400" dirty="0" err="1">
                <a:solidFill>
                  <a:srgbClr val="FFFFFF"/>
                </a:solidFill>
              </a:rPr>
              <a:t>dieux</a:t>
            </a:r>
            <a:r>
              <a:rPr lang="en-US" sz="2400" dirty="0">
                <a:solidFill>
                  <a:srgbClr val="FFFFFF"/>
                </a:solidFill>
              </a:rPr>
              <a:t>, un lieu du plus grand et </a:t>
            </a:r>
            <a:r>
              <a:rPr lang="en-US" sz="2400" dirty="0" err="1">
                <a:solidFill>
                  <a:srgbClr val="FFFFFF"/>
                </a:solidFill>
              </a:rPr>
              <a:t>éternel</a:t>
            </a:r>
            <a:r>
              <a:rPr lang="en-US" sz="2400" dirty="0">
                <a:solidFill>
                  <a:srgbClr val="FFFFFF"/>
                </a:solidFill>
              </a:rPr>
              <a:t> </a:t>
            </a:r>
            <a:r>
              <a:rPr lang="en-US" sz="2400" dirty="0" err="1">
                <a:solidFill>
                  <a:srgbClr val="FFFFFF"/>
                </a:solidFill>
              </a:rPr>
              <a:t>bonheur</a:t>
            </a:r>
            <a:r>
              <a:rPr lang="en-US" sz="2400" dirty="0">
                <a:solidFill>
                  <a:srgbClr val="FFFFFF"/>
                </a:solidFill>
              </a:rPr>
              <a:t>.</a:t>
            </a:r>
            <a:endParaRPr lang="en-US" sz="2400" dirty="0" smtClean="0">
              <a:solidFill>
                <a:srgbClr val="FFFFFF"/>
              </a:solidFill>
            </a:endParaRPr>
          </a:p>
        </p:txBody>
      </p:sp>
      <p:pic>
        <p:nvPicPr>
          <p:cNvPr id="7" name="Marcador de contenido 6"/>
          <p:cNvPicPr>
            <a:picLocks noGrp="1" noChangeAspect="1"/>
          </p:cNvPicPr>
          <p:nvPr>
            <p:ph sz="half" idx="2"/>
          </p:nvPr>
        </p:nvPicPr>
        <p:blipFill>
          <a:blip r:embed="rId2"/>
          <a:srcRect t="11020" b="11020"/>
          <a:stretch>
            <a:fillRect/>
          </a:stretch>
        </p:blipFill>
        <p:spPr>
          <a:xfrm>
            <a:off x="4716475" y="1600200"/>
            <a:ext cx="4038600" cy="4525963"/>
          </a:xfrm>
          <a:prstGeom prst="rect">
            <a:avLst/>
          </a:prstGeom>
        </p:spPr>
      </p:pic>
      <p:sp>
        <p:nvSpPr>
          <p:cNvPr id="8" name="Marcador de pie de página 3"/>
          <p:cNvSpPr>
            <a:spLocks noGrp="1"/>
          </p:cNvSpPr>
          <p:nvPr>
            <p:ph type="ftr" sz="quarter" idx="11"/>
          </p:nvPr>
        </p:nvSpPr>
        <p:spPr>
          <a:xfrm>
            <a:off x="5099587" y="6403390"/>
            <a:ext cx="2895600" cy="365125"/>
          </a:xfrm>
        </p:spPr>
        <p:txBody>
          <a:bodyPr/>
          <a:lstStyle/>
          <a:p>
            <a:pPr algn="r"/>
            <a:r>
              <a:rPr lang="en-US" dirty="0" smtClean="0">
                <a:solidFill>
                  <a:srgbClr val="FFFFFF"/>
                </a:solidFill>
              </a:rPr>
              <a:t>Il </a:t>
            </a:r>
            <a:r>
              <a:rPr lang="en-US" dirty="0" err="1" smtClean="0">
                <a:solidFill>
                  <a:srgbClr val="FFFFFF"/>
                </a:solidFill>
              </a:rPr>
              <a:t>ya</a:t>
            </a:r>
            <a:r>
              <a:rPr lang="en-US" dirty="0" smtClean="0">
                <a:solidFill>
                  <a:srgbClr val="FFFFFF"/>
                </a:solidFill>
              </a:rPr>
              <a:t> des </a:t>
            </a:r>
            <a:r>
              <a:rPr lang="en-US" dirty="0" err="1" smtClean="0">
                <a:solidFill>
                  <a:srgbClr val="FFFFFF"/>
                </a:solidFill>
              </a:rPr>
              <a:t>réponses</a:t>
            </a:r>
            <a:r>
              <a:rPr lang="en-US" dirty="0" smtClean="0">
                <a:solidFill>
                  <a:srgbClr val="FFFFFF"/>
                </a:solidFill>
              </a:rPr>
              <a:t> !</a:t>
            </a:r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84374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 descr="PPT3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La </a:t>
            </a:r>
            <a:r>
              <a:rPr lang="en-US" dirty="0" err="1">
                <a:solidFill>
                  <a:srgbClr val="FFFFFF"/>
                </a:solidFill>
              </a:rPr>
              <a:t>peur</a:t>
            </a:r>
            <a:r>
              <a:rPr lang="en-US" dirty="0">
                <a:solidFill>
                  <a:srgbClr val="FFFFFF"/>
                </a:solidFill>
              </a:rPr>
              <a:t> de la mort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4" name="Marcador de texto 3"/>
          <p:cNvSpPr>
            <a:spLocks noGrp="1"/>
          </p:cNvSpPr>
          <p:nvPr>
            <p:ph sz="half" idx="2"/>
          </p:nvPr>
        </p:nvSpPr>
        <p:spPr>
          <a:xfrm>
            <a:off x="388173" y="1526820"/>
            <a:ext cx="4814448" cy="2808183"/>
          </a:xfrm>
        </p:spPr>
        <p:txBody>
          <a:bodyPr>
            <a:normAutofit/>
          </a:bodyPr>
          <a:lstStyle/>
          <a:p>
            <a:pPr algn="just"/>
            <a:r>
              <a:rPr lang="en-US" sz="2400" dirty="0" err="1">
                <a:solidFill>
                  <a:srgbClr val="FFFFFF"/>
                </a:solidFill>
              </a:rPr>
              <a:t>Cet</a:t>
            </a:r>
            <a:r>
              <a:rPr lang="en-US" sz="2400" dirty="0">
                <a:solidFill>
                  <a:srgbClr val="FFFFFF"/>
                </a:solidFill>
              </a:rPr>
              <a:t> enfant </a:t>
            </a:r>
            <a:r>
              <a:rPr lang="en-US" sz="2400" dirty="0" err="1">
                <a:solidFill>
                  <a:srgbClr val="FFFFFF"/>
                </a:solidFill>
              </a:rPr>
              <a:t>n’avait</a:t>
            </a:r>
            <a:r>
              <a:rPr lang="en-US" sz="2400" dirty="0">
                <a:solidFill>
                  <a:srgbClr val="FFFFFF"/>
                </a:solidFill>
              </a:rPr>
              <a:t> pas </a:t>
            </a:r>
            <a:r>
              <a:rPr lang="en-US" sz="2400" dirty="0" err="1">
                <a:solidFill>
                  <a:srgbClr val="FFFFFF"/>
                </a:solidFill>
              </a:rPr>
              <a:t>à</a:t>
            </a:r>
            <a:r>
              <a:rPr lang="en-US" sz="2400" dirty="0">
                <a:solidFill>
                  <a:srgbClr val="FFFFFF"/>
                </a:solidFill>
              </a:rPr>
              <a:t> </a:t>
            </a:r>
            <a:r>
              <a:rPr lang="en-US" sz="2400" dirty="0" err="1">
                <a:solidFill>
                  <a:srgbClr val="FFFFFF"/>
                </a:solidFill>
              </a:rPr>
              <a:t>avoir</a:t>
            </a:r>
            <a:r>
              <a:rPr lang="en-US" sz="2400" dirty="0">
                <a:solidFill>
                  <a:srgbClr val="FFFFFF"/>
                </a:solidFill>
              </a:rPr>
              <a:t> </a:t>
            </a:r>
            <a:r>
              <a:rPr lang="en-US" sz="2400" dirty="0" err="1">
                <a:solidFill>
                  <a:srgbClr val="FFFFFF"/>
                </a:solidFill>
              </a:rPr>
              <a:t>peur</a:t>
            </a:r>
            <a:r>
              <a:rPr lang="en-US" sz="2400" dirty="0">
                <a:solidFill>
                  <a:srgbClr val="FFFFFF"/>
                </a:solidFill>
              </a:rPr>
              <a:t>, </a:t>
            </a:r>
            <a:r>
              <a:rPr lang="en-US" sz="2400" dirty="0" err="1">
                <a:solidFill>
                  <a:srgbClr val="FFFFFF"/>
                </a:solidFill>
              </a:rPr>
              <a:t>mais</a:t>
            </a:r>
            <a:r>
              <a:rPr lang="en-US" sz="2400" dirty="0">
                <a:solidFill>
                  <a:srgbClr val="FFFFFF"/>
                </a:solidFill>
              </a:rPr>
              <a:t> </a:t>
            </a:r>
            <a:r>
              <a:rPr lang="en-US" sz="2400" dirty="0" err="1">
                <a:solidFill>
                  <a:srgbClr val="FFFFFF"/>
                </a:solidFill>
              </a:rPr>
              <a:t>il</a:t>
            </a:r>
            <a:r>
              <a:rPr lang="en-US" sz="2400" dirty="0">
                <a:solidFill>
                  <a:srgbClr val="FFFFFF"/>
                </a:solidFill>
              </a:rPr>
              <a:t> </a:t>
            </a:r>
            <a:r>
              <a:rPr lang="en-US" sz="2400" dirty="0" err="1" smtClean="0">
                <a:solidFill>
                  <a:srgbClr val="FFFFFF"/>
                </a:solidFill>
              </a:rPr>
              <a:t>hurlait</a:t>
            </a:r>
            <a:r>
              <a:rPr lang="en-US" sz="2400" dirty="0" smtClean="0">
                <a:solidFill>
                  <a:srgbClr val="FFFFFF"/>
                </a:solidFill>
              </a:rPr>
              <a:t> </a:t>
            </a:r>
            <a:r>
              <a:rPr lang="en-US" sz="2400" dirty="0" err="1" smtClean="0">
                <a:solidFill>
                  <a:srgbClr val="FFFFFF"/>
                </a:solidFill>
              </a:rPr>
              <a:t>désespérément</a:t>
            </a:r>
            <a:r>
              <a:rPr lang="en-US" sz="2400" dirty="0" smtClean="0">
                <a:solidFill>
                  <a:srgbClr val="FFFFFF"/>
                </a:solidFill>
              </a:rPr>
              <a:t> </a:t>
            </a:r>
            <a:r>
              <a:rPr lang="en-US" sz="2400" dirty="0" err="1">
                <a:solidFill>
                  <a:srgbClr val="FFFFFF"/>
                </a:solidFill>
              </a:rPr>
              <a:t>tandis</a:t>
            </a:r>
            <a:r>
              <a:rPr lang="en-US" sz="2400" dirty="0">
                <a:solidFill>
                  <a:srgbClr val="FFFFFF"/>
                </a:solidFill>
              </a:rPr>
              <a:t> </a:t>
            </a:r>
            <a:r>
              <a:rPr lang="en-US" sz="2400" dirty="0" err="1">
                <a:solidFill>
                  <a:srgbClr val="FFFFFF"/>
                </a:solidFill>
              </a:rPr>
              <a:t>qu’il</a:t>
            </a:r>
            <a:r>
              <a:rPr lang="en-US" sz="2400" dirty="0">
                <a:solidFill>
                  <a:srgbClr val="FFFFFF"/>
                </a:solidFill>
              </a:rPr>
              <a:t> </a:t>
            </a:r>
            <a:r>
              <a:rPr lang="en-US" sz="2400" dirty="0" err="1" smtClean="0">
                <a:solidFill>
                  <a:srgbClr val="FFFFFF"/>
                </a:solidFill>
              </a:rPr>
              <a:t>s'accrochait</a:t>
            </a:r>
            <a:r>
              <a:rPr lang="en-US" sz="2400" dirty="0" smtClean="0">
                <a:solidFill>
                  <a:srgbClr val="FFFFFF"/>
                </a:solidFill>
              </a:rPr>
              <a:t> </a:t>
            </a:r>
            <a:r>
              <a:rPr lang="en-US" sz="2400" dirty="0" err="1" smtClean="0">
                <a:solidFill>
                  <a:srgbClr val="FFFFFF"/>
                </a:solidFill>
              </a:rPr>
              <a:t>à</a:t>
            </a:r>
            <a:r>
              <a:rPr lang="en-US" sz="2400" dirty="0" smtClean="0">
                <a:solidFill>
                  <a:srgbClr val="FFFFFF"/>
                </a:solidFill>
              </a:rPr>
              <a:t> </a:t>
            </a:r>
            <a:r>
              <a:rPr lang="en-US" sz="2400" dirty="0">
                <a:solidFill>
                  <a:srgbClr val="FFFFFF"/>
                </a:solidFill>
              </a:rPr>
              <a:t>la robe de </a:t>
            </a:r>
            <a:r>
              <a:rPr lang="en-US" sz="2400" dirty="0" err="1">
                <a:solidFill>
                  <a:srgbClr val="FFFFFF"/>
                </a:solidFill>
              </a:rPr>
              <a:t>sa</a:t>
            </a:r>
            <a:r>
              <a:rPr lang="en-US" sz="2400" dirty="0">
                <a:solidFill>
                  <a:srgbClr val="FFFFFF"/>
                </a:solidFill>
              </a:rPr>
              <a:t> </a:t>
            </a:r>
            <a:r>
              <a:rPr lang="en-US" sz="2400" dirty="0" err="1">
                <a:solidFill>
                  <a:srgbClr val="FFFFFF"/>
                </a:solidFill>
              </a:rPr>
              <a:t>mère</a:t>
            </a:r>
            <a:r>
              <a:rPr lang="en-US" sz="2400" dirty="0">
                <a:solidFill>
                  <a:srgbClr val="FFFFFF"/>
                </a:solidFill>
              </a:rPr>
              <a:t> et </a:t>
            </a:r>
            <a:r>
              <a:rPr lang="en-US" sz="2400" dirty="0" err="1">
                <a:solidFill>
                  <a:srgbClr val="FFFFFF"/>
                </a:solidFill>
              </a:rPr>
              <a:t>refusait</a:t>
            </a:r>
            <a:r>
              <a:rPr lang="en-US" sz="2400" dirty="0">
                <a:solidFill>
                  <a:srgbClr val="FFFFFF"/>
                </a:solidFill>
              </a:rPr>
              <a:t> de </a:t>
            </a:r>
            <a:r>
              <a:rPr lang="en-US" sz="2400" dirty="0" err="1">
                <a:solidFill>
                  <a:srgbClr val="FFFFFF"/>
                </a:solidFill>
              </a:rPr>
              <a:t>monter</a:t>
            </a:r>
            <a:r>
              <a:rPr lang="en-US" sz="2400" dirty="0">
                <a:solidFill>
                  <a:srgbClr val="FFFFFF"/>
                </a:solidFill>
              </a:rPr>
              <a:t> </a:t>
            </a:r>
            <a:r>
              <a:rPr lang="en-US" sz="2400" dirty="0" err="1">
                <a:solidFill>
                  <a:srgbClr val="FFFFFF"/>
                </a:solidFill>
              </a:rPr>
              <a:t>dans</a:t>
            </a:r>
            <a:r>
              <a:rPr lang="en-US" sz="2400" dirty="0">
                <a:solidFill>
                  <a:srgbClr val="FFFFFF"/>
                </a:solidFill>
              </a:rPr>
              <a:t> </a:t>
            </a:r>
            <a:r>
              <a:rPr lang="en-US" sz="2400" dirty="0" err="1">
                <a:solidFill>
                  <a:srgbClr val="FFFFFF"/>
                </a:solidFill>
              </a:rPr>
              <a:t>l’avion</a:t>
            </a:r>
            <a:r>
              <a:rPr lang="en-US" sz="2400" dirty="0">
                <a:solidFill>
                  <a:srgbClr val="FFFFFF"/>
                </a:solidFill>
              </a:rPr>
              <a:t> : « Je ne </a:t>
            </a:r>
            <a:r>
              <a:rPr lang="en-US" sz="2400" dirty="0" err="1">
                <a:solidFill>
                  <a:srgbClr val="FFFFFF"/>
                </a:solidFill>
              </a:rPr>
              <a:t>veux</a:t>
            </a:r>
            <a:r>
              <a:rPr lang="en-US" sz="2400" dirty="0">
                <a:solidFill>
                  <a:srgbClr val="FFFFFF"/>
                </a:solidFill>
              </a:rPr>
              <a:t> pas </a:t>
            </a:r>
            <a:r>
              <a:rPr lang="en-US" sz="2400" dirty="0" err="1" smtClean="0">
                <a:solidFill>
                  <a:srgbClr val="FFFFFF"/>
                </a:solidFill>
              </a:rPr>
              <a:t>mourir</a:t>
            </a:r>
            <a:r>
              <a:rPr lang="en-US" sz="2400" dirty="0" smtClean="0">
                <a:solidFill>
                  <a:srgbClr val="FFFFFF"/>
                </a:solidFill>
              </a:rPr>
              <a:t> ! </a:t>
            </a:r>
            <a:r>
              <a:rPr lang="en-US" sz="2400" dirty="0">
                <a:solidFill>
                  <a:srgbClr val="FFFFFF"/>
                </a:solidFill>
              </a:rPr>
              <a:t>Je ne </a:t>
            </a:r>
            <a:r>
              <a:rPr lang="en-US" sz="2400" dirty="0" err="1">
                <a:solidFill>
                  <a:srgbClr val="FFFFFF"/>
                </a:solidFill>
              </a:rPr>
              <a:t>veux</a:t>
            </a:r>
            <a:r>
              <a:rPr lang="en-US" sz="2400" dirty="0">
                <a:solidFill>
                  <a:srgbClr val="FFFFFF"/>
                </a:solidFill>
              </a:rPr>
              <a:t> pas </a:t>
            </a:r>
            <a:r>
              <a:rPr lang="en-US" sz="2400" dirty="0" err="1">
                <a:solidFill>
                  <a:srgbClr val="FFFFFF"/>
                </a:solidFill>
              </a:rPr>
              <a:t>mourir</a:t>
            </a:r>
            <a:r>
              <a:rPr lang="en-US" sz="2400" dirty="0">
                <a:solidFill>
                  <a:srgbClr val="FFFFFF"/>
                </a:solidFill>
              </a:rPr>
              <a:t> ! »</a:t>
            </a:r>
            <a:endParaRPr lang="en-US" sz="2400" dirty="0" smtClean="0">
              <a:solidFill>
                <a:srgbClr val="FFFFFF"/>
              </a:solidFill>
            </a:endParaRPr>
          </a:p>
        </p:txBody>
      </p:sp>
      <p:sp>
        <p:nvSpPr>
          <p:cNvPr id="7" name="Marcador de pie de página 3"/>
          <p:cNvSpPr>
            <a:spLocks noGrp="1"/>
          </p:cNvSpPr>
          <p:nvPr>
            <p:ph type="ftr" sz="quarter" idx="11"/>
          </p:nvPr>
        </p:nvSpPr>
        <p:spPr>
          <a:xfrm>
            <a:off x="5099587" y="6403390"/>
            <a:ext cx="2895600" cy="365125"/>
          </a:xfrm>
        </p:spPr>
        <p:txBody>
          <a:bodyPr/>
          <a:lstStyle/>
          <a:p>
            <a:pPr algn="r"/>
            <a:r>
              <a:rPr lang="en-US" dirty="0" smtClean="0">
                <a:solidFill>
                  <a:srgbClr val="FFFFFF"/>
                </a:solidFill>
              </a:rPr>
              <a:t>Il </a:t>
            </a:r>
            <a:r>
              <a:rPr lang="en-US" dirty="0" err="1" smtClean="0">
                <a:solidFill>
                  <a:srgbClr val="FFFFFF"/>
                </a:solidFill>
              </a:rPr>
              <a:t>ya</a:t>
            </a:r>
            <a:r>
              <a:rPr lang="en-US" dirty="0" smtClean="0">
                <a:solidFill>
                  <a:srgbClr val="FFFFFF"/>
                </a:solidFill>
              </a:rPr>
              <a:t> des </a:t>
            </a:r>
            <a:r>
              <a:rPr lang="en-US" dirty="0" err="1" smtClean="0">
                <a:solidFill>
                  <a:srgbClr val="FFFFFF"/>
                </a:solidFill>
              </a:rPr>
              <a:t>réponses</a:t>
            </a:r>
            <a:r>
              <a:rPr lang="en-US" dirty="0" smtClean="0">
                <a:solidFill>
                  <a:srgbClr val="FFFFFF"/>
                </a:solidFill>
              </a:rPr>
              <a:t> !</a:t>
            </a:r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65454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solidFill>
                  <a:srgbClr val="FFFFFF"/>
                </a:solidFill>
              </a:rPr>
              <a:t>Une</a:t>
            </a:r>
            <a:r>
              <a:rPr lang="en-US" dirty="0">
                <a:solidFill>
                  <a:srgbClr val="FFFFFF"/>
                </a:solidFill>
              </a:rPr>
              <a:t> </a:t>
            </a:r>
            <a:r>
              <a:rPr lang="en-US" dirty="0" err="1">
                <a:solidFill>
                  <a:srgbClr val="FFFFFF"/>
                </a:solidFill>
              </a:rPr>
              <a:t>vieille</a:t>
            </a:r>
            <a:r>
              <a:rPr lang="en-US" dirty="0">
                <a:solidFill>
                  <a:srgbClr val="FFFFFF"/>
                </a:solidFill>
              </a:rPr>
              <a:t> </a:t>
            </a:r>
            <a:r>
              <a:rPr lang="en-US" dirty="0" err="1">
                <a:solidFill>
                  <a:srgbClr val="FFFFFF"/>
                </a:solidFill>
              </a:rPr>
              <a:t>espérance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sz="2400" dirty="0" err="1">
                <a:solidFill>
                  <a:srgbClr val="FFFFFF"/>
                </a:solidFill>
              </a:rPr>
              <a:t>Ceci</a:t>
            </a:r>
            <a:r>
              <a:rPr lang="en-US" sz="2400" dirty="0">
                <a:solidFill>
                  <a:srgbClr val="FFFFFF"/>
                </a:solidFill>
              </a:rPr>
              <a:t> </a:t>
            </a:r>
            <a:r>
              <a:rPr lang="en-US" sz="2400" dirty="0" err="1">
                <a:solidFill>
                  <a:srgbClr val="FFFFFF"/>
                </a:solidFill>
              </a:rPr>
              <a:t>explique</a:t>
            </a:r>
            <a:r>
              <a:rPr lang="en-US" sz="2400" dirty="0">
                <a:solidFill>
                  <a:srgbClr val="FFFFFF"/>
                </a:solidFill>
              </a:rPr>
              <a:t> </a:t>
            </a:r>
            <a:r>
              <a:rPr lang="en-US" sz="2400" dirty="0" err="1">
                <a:solidFill>
                  <a:srgbClr val="FFFFFF"/>
                </a:solidFill>
              </a:rPr>
              <a:t>l'admiration</a:t>
            </a:r>
            <a:r>
              <a:rPr lang="en-US" sz="2400" dirty="0">
                <a:solidFill>
                  <a:srgbClr val="FFFFFF"/>
                </a:solidFill>
              </a:rPr>
              <a:t> </a:t>
            </a:r>
            <a:r>
              <a:rPr lang="en-US" sz="2400" dirty="0" err="1">
                <a:solidFill>
                  <a:srgbClr val="FFFFFF"/>
                </a:solidFill>
              </a:rPr>
              <a:t>inspirée</a:t>
            </a:r>
            <a:r>
              <a:rPr lang="en-US" sz="2400" dirty="0">
                <a:solidFill>
                  <a:srgbClr val="FFFFFF"/>
                </a:solidFill>
              </a:rPr>
              <a:t> par las </a:t>
            </a:r>
            <a:r>
              <a:rPr lang="en-US" sz="2400" dirty="0" err="1">
                <a:solidFill>
                  <a:srgbClr val="FFFFFF"/>
                </a:solidFill>
              </a:rPr>
              <a:t>conquérant</a:t>
            </a:r>
            <a:r>
              <a:rPr lang="en-US" sz="2400" dirty="0">
                <a:solidFill>
                  <a:srgbClr val="FFFFFF"/>
                </a:solidFill>
              </a:rPr>
              <a:t> </a:t>
            </a:r>
            <a:r>
              <a:rPr lang="en-US" sz="2400" dirty="0" err="1">
                <a:solidFill>
                  <a:srgbClr val="FFFFFF"/>
                </a:solidFill>
              </a:rPr>
              <a:t>espagnols</a:t>
            </a:r>
            <a:r>
              <a:rPr lang="en-US" sz="2400" dirty="0">
                <a:solidFill>
                  <a:srgbClr val="FFFFFF"/>
                </a:solidFill>
              </a:rPr>
              <a:t>. </a:t>
            </a:r>
            <a:endParaRPr lang="en-US" sz="2400" dirty="0" smtClean="0">
              <a:solidFill>
                <a:srgbClr val="FFFFFF"/>
              </a:solidFill>
            </a:endParaRPr>
          </a:p>
          <a:p>
            <a:r>
              <a:rPr lang="en-US" sz="2400" dirty="0" err="1" smtClean="0">
                <a:solidFill>
                  <a:srgbClr val="FFFFFF"/>
                </a:solidFill>
              </a:rPr>
              <a:t>Ayant</a:t>
            </a:r>
            <a:r>
              <a:rPr lang="en-US" sz="2400" dirty="0" smtClean="0">
                <a:solidFill>
                  <a:srgbClr val="FFFFFF"/>
                </a:solidFill>
              </a:rPr>
              <a:t> </a:t>
            </a:r>
            <a:r>
              <a:rPr lang="en-US" sz="2400" dirty="0">
                <a:solidFill>
                  <a:srgbClr val="FFFFFF"/>
                </a:solidFill>
              </a:rPr>
              <a:t>la </a:t>
            </a:r>
            <a:r>
              <a:rPr lang="en-US" sz="2400" dirty="0" err="1">
                <a:solidFill>
                  <a:srgbClr val="FFFFFF"/>
                </a:solidFill>
              </a:rPr>
              <a:t>peau</a:t>
            </a:r>
            <a:r>
              <a:rPr lang="en-US" sz="2400" dirty="0">
                <a:solidFill>
                  <a:srgbClr val="FFFFFF"/>
                </a:solidFill>
              </a:rPr>
              <a:t> blanche et </a:t>
            </a:r>
            <a:r>
              <a:rPr lang="en-US" sz="2400" dirty="0" err="1">
                <a:solidFill>
                  <a:srgbClr val="FFFFFF"/>
                </a:solidFill>
              </a:rPr>
              <a:t>une</a:t>
            </a:r>
            <a:r>
              <a:rPr lang="en-US" sz="2400" dirty="0">
                <a:solidFill>
                  <a:srgbClr val="FFFFFF"/>
                </a:solidFill>
              </a:rPr>
              <a:t> </a:t>
            </a:r>
            <a:r>
              <a:rPr lang="en-US" sz="2400" dirty="0" err="1">
                <a:solidFill>
                  <a:srgbClr val="FFFFFF"/>
                </a:solidFill>
              </a:rPr>
              <a:t>barbe</a:t>
            </a:r>
            <a:r>
              <a:rPr lang="en-US" sz="2400" dirty="0">
                <a:solidFill>
                  <a:srgbClr val="FFFFFF"/>
                </a:solidFill>
              </a:rPr>
              <a:t>, </a:t>
            </a:r>
            <a:r>
              <a:rPr lang="en-US" sz="2400" dirty="0" err="1">
                <a:solidFill>
                  <a:srgbClr val="FFFFFF"/>
                </a:solidFill>
              </a:rPr>
              <a:t>ils</a:t>
            </a:r>
            <a:r>
              <a:rPr lang="en-US" sz="2400" dirty="0">
                <a:solidFill>
                  <a:srgbClr val="FFFFFF"/>
                </a:solidFill>
              </a:rPr>
              <a:t> </a:t>
            </a:r>
            <a:r>
              <a:rPr lang="en-US" sz="2400" dirty="0" err="1">
                <a:solidFill>
                  <a:srgbClr val="FFFFFF"/>
                </a:solidFill>
              </a:rPr>
              <a:t>étaient</a:t>
            </a:r>
            <a:r>
              <a:rPr lang="en-US" sz="2400" dirty="0">
                <a:solidFill>
                  <a:srgbClr val="FFFFFF"/>
                </a:solidFill>
              </a:rPr>
              <a:t> </a:t>
            </a:r>
            <a:r>
              <a:rPr lang="en-US" sz="2400" dirty="0" err="1">
                <a:solidFill>
                  <a:srgbClr val="FFFFFF"/>
                </a:solidFill>
              </a:rPr>
              <a:t>considérés</a:t>
            </a:r>
            <a:r>
              <a:rPr lang="en-US" sz="2400" dirty="0">
                <a:solidFill>
                  <a:srgbClr val="FFFFFF"/>
                </a:solidFill>
              </a:rPr>
              <a:t> </a:t>
            </a:r>
            <a:r>
              <a:rPr lang="en-US" sz="2400" dirty="0" err="1">
                <a:solidFill>
                  <a:srgbClr val="FFFFFF"/>
                </a:solidFill>
              </a:rPr>
              <a:t>comme</a:t>
            </a:r>
            <a:r>
              <a:rPr lang="en-US" sz="2400" dirty="0">
                <a:solidFill>
                  <a:srgbClr val="FFFFFF"/>
                </a:solidFill>
              </a:rPr>
              <a:t> les descendants du </a:t>
            </a:r>
            <a:r>
              <a:rPr lang="en-US" sz="2400" dirty="0" err="1">
                <a:solidFill>
                  <a:srgbClr val="FFFFFF"/>
                </a:solidFill>
              </a:rPr>
              <a:t>Dieu</a:t>
            </a:r>
            <a:r>
              <a:rPr lang="en-US" sz="2400" dirty="0">
                <a:solidFill>
                  <a:srgbClr val="FFFFFF"/>
                </a:solidFill>
              </a:rPr>
              <a:t> Blanc.</a:t>
            </a:r>
            <a:endParaRPr lang="en-US" sz="2400" dirty="0">
              <a:solidFill>
                <a:srgbClr val="FFFFFF"/>
              </a:solidFill>
            </a:endParaRPr>
          </a:p>
        </p:txBody>
      </p:sp>
      <p:pic>
        <p:nvPicPr>
          <p:cNvPr id="8" name="Marcador de contenido 6"/>
          <p:cNvPicPr>
            <a:picLocks noChangeAspect="1"/>
          </p:cNvPicPr>
          <p:nvPr/>
        </p:nvPicPr>
        <p:blipFill>
          <a:blip r:embed="rId2"/>
          <a:srcRect t="11020" b="11020"/>
          <a:stretch>
            <a:fillRect/>
          </a:stretch>
        </p:blipFill>
        <p:spPr>
          <a:xfrm>
            <a:off x="4716475" y="1600200"/>
            <a:ext cx="4038600" cy="4525963"/>
          </a:xfrm>
          <a:prstGeom prst="rect">
            <a:avLst/>
          </a:prstGeom>
        </p:spPr>
      </p:pic>
      <p:sp>
        <p:nvSpPr>
          <p:cNvPr id="7" name="Marcador de pie de página 3"/>
          <p:cNvSpPr>
            <a:spLocks noGrp="1"/>
          </p:cNvSpPr>
          <p:nvPr>
            <p:ph type="ftr" sz="quarter" idx="11"/>
          </p:nvPr>
        </p:nvSpPr>
        <p:spPr>
          <a:xfrm>
            <a:off x="5099587" y="6403390"/>
            <a:ext cx="2895600" cy="365125"/>
          </a:xfrm>
        </p:spPr>
        <p:txBody>
          <a:bodyPr/>
          <a:lstStyle/>
          <a:p>
            <a:pPr algn="r"/>
            <a:r>
              <a:rPr lang="en-US" dirty="0" smtClean="0">
                <a:solidFill>
                  <a:srgbClr val="FFFFFF"/>
                </a:solidFill>
              </a:rPr>
              <a:t>Il </a:t>
            </a:r>
            <a:r>
              <a:rPr lang="en-US" dirty="0" err="1" smtClean="0">
                <a:solidFill>
                  <a:srgbClr val="FFFFFF"/>
                </a:solidFill>
              </a:rPr>
              <a:t>ya</a:t>
            </a:r>
            <a:r>
              <a:rPr lang="en-US" dirty="0" smtClean="0">
                <a:solidFill>
                  <a:srgbClr val="FFFFFF"/>
                </a:solidFill>
              </a:rPr>
              <a:t> des </a:t>
            </a:r>
            <a:r>
              <a:rPr lang="en-US" dirty="0" err="1" smtClean="0">
                <a:solidFill>
                  <a:srgbClr val="FFFFFF"/>
                </a:solidFill>
              </a:rPr>
              <a:t>réponses</a:t>
            </a:r>
            <a:r>
              <a:rPr lang="en-US" dirty="0" smtClean="0">
                <a:solidFill>
                  <a:srgbClr val="FFFFFF"/>
                </a:solidFill>
              </a:rPr>
              <a:t> !</a:t>
            </a:r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72104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n 9" descr="PPT2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1" name="Imagen 10" descr="title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807"/>
            <a:ext cx="9144000" cy="1710647"/>
          </a:xfrm>
          <a:prstGeom prst="rect">
            <a:avLst/>
          </a:prstGeom>
        </p:spPr>
      </p:pic>
      <p:sp>
        <p:nvSpPr>
          <p:cNvPr id="1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dirty="0">
                <a:solidFill>
                  <a:srgbClr val="FFFFFF"/>
                </a:solidFill>
              </a:rPr>
              <a:t>Ma </a:t>
            </a:r>
            <a:r>
              <a:rPr lang="en-US" dirty="0" err="1">
                <a:solidFill>
                  <a:srgbClr val="FFFFFF"/>
                </a:solidFill>
              </a:rPr>
              <a:t>décision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2101090" y="1835784"/>
            <a:ext cx="4820243" cy="4525963"/>
          </a:xfrm>
        </p:spPr>
        <p:txBody>
          <a:bodyPr>
            <a:normAutofit/>
          </a:bodyPr>
          <a:lstStyle/>
          <a:p>
            <a:pPr algn="just"/>
            <a:r>
              <a:rPr lang="en-US" sz="2300" dirty="0">
                <a:solidFill>
                  <a:srgbClr val="FFFFFF"/>
                </a:solidFill>
              </a:rPr>
              <a:t>« </a:t>
            </a:r>
            <a:r>
              <a:rPr lang="en-US" sz="2300" dirty="0" err="1">
                <a:solidFill>
                  <a:srgbClr val="FFFFFF"/>
                </a:solidFill>
              </a:rPr>
              <a:t>Jésus</a:t>
            </a:r>
            <a:r>
              <a:rPr lang="en-US" sz="2300" dirty="0">
                <a:solidFill>
                  <a:srgbClr val="FFFFFF"/>
                </a:solidFill>
              </a:rPr>
              <a:t> </a:t>
            </a:r>
            <a:r>
              <a:rPr lang="en-US" sz="2300" dirty="0" err="1">
                <a:solidFill>
                  <a:srgbClr val="FFFFFF"/>
                </a:solidFill>
              </a:rPr>
              <a:t>lui</a:t>
            </a:r>
            <a:r>
              <a:rPr lang="en-US" sz="2300" dirty="0">
                <a:solidFill>
                  <a:srgbClr val="FFFFFF"/>
                </a:solidFill>
              </a:rPr>
              <a:t> </a:t>
            </a:r>
            <a:r>
              <a:rPr lang="en-US" sz="2300" dirty="0" err="1">
                <a:solidFill>
                  <a:srgbClr val="FFFFFF"/>
                </a:solidFill>
              </a:rPr>
              <a:t>dit</a:t>
            </a:r>
            <a:r>
              <a:rPr lang="en-US" sz="2300" dirty="0">
                <a:solidFill>
                  <a:srgbClr val="FFFFFF"/>
                </a:solidFill>
              </a:rPr>
              <a:t> : Je </a:t>
            </a:r>
            <a:r>
              <a:rPr lang="en-US" sz="2300" dirty="0" err="1">
                <a:solidFill>
                  <a:srgbClr val="FFFFFF"/>
                </a:solidFill>
              </a:rPr>
              <a:t>suis</a:t>
            </a:r>
            <a:r>
              <a:rPr lang="en-US" sz="2300" dirty="0">
                <a:solidFill>
                  <a:srgbClr val="FFFFFF"/>
                </a:solidFill>
              </a:rPr>
              <a:t> la </a:t>
            </a:r>
            <a:r>
              <a:rPr lang="en-US" sz="2300" dirty="0" err="1">
                <a:solidFill>
                  <a:srgbClr val="FFFFFF"/>
                </a:solidFill>
              </a:rPr>
              <a:t>résurrection</a:t>
            </a:r>
            <a:r>
              <a:rPr lang="en-US" sz="2300" dirty="0">
                <a:solidFill>
                  <a:srgbClr val="FFFFFF"/>
                </a:solidFill>
              </a:rPr>
              <a:t> et la vie. </a:t>
            </a:r>
            <a:r>
              <a:rPr lang="en-US" sz="2300" dirty="0" err="1">
                <a:solidFill>
                  <a:srgbClr val="FFFFFF"/>
                </a:solidFill>
              </a:rPr>
              <a:t>Celui</a:t>
            </a:r>
            <a:r>
              <a:rPr lang="en-US" sz="2300" dirty="0">
                <a:solidFill>
                  <a:srgbClr val="FFFFFF"/>
                </a:solidFill>
              </a:rPr>
              <a:t> qui </a:t>
            </a:r>
            <a:r>
              <a:rPr lang="en-US" sz="2300" dirty="0" err="1">
                <a:solidFill>
                  <a:srgbClr val="FFFFFF"/>
                </a:solidFill>
              </a:rPr>
              <a:t>croit</a:t>
            </a:r>
            <a:r>
              <a:rPr lang="en-US" sz="2300" dirty="0">
                <a:solidFill>
                  <a:srgbClr val="FFFFFF"/>
                </a:solidFill>
              </a:rPr>
              <a:t> </a:t>
            </a:r>
            <a:r>
              <a:rPr lang="en-US" sz="2300" dirty="0" err="1">
                <a:solidFill>
                  <a:srgbClr val="FFFFFF"/>
                </a:solidFill>
              </a:rPr>
              <a:t>en</a:t>
            </a:r>
            <a:r>
              <a:rPr lang="en-US" sz="2300" dirty="0">
                <a:solidFill>
                  <a:srgbClr val="FFFFFF"/>
                </a:solidFill>
              </a:rPr>
              <a:t> </a:t>
            </a:r>
            <a:r>
              <a:rPr lang="en-US" sz="2300" dirty="0" err="1">
                <a:solidFill>
                  <a:srgbClr val="FFFFFF"/>
                </a:solidFill>
              </a:rPr>
              <a:t>moi</a:t>
            </a:r>
            <a:r>
              <a:rPr lang="en-US" sz="2300" dirty="0">
                <a:solidFill>
                  <a:srgbClr val="FFFFFF"/>
                </a:solidFill>
              </a:rPr>
              <a:t> </a:t>
            </a:r>
            <a:r>
              <a:rPr lang="en-US" sz="2300" dirty="0" err="1">
                <a:solidFill>
                  <a:srgbClr val="FFFFFF"/>
                </a:solidFill>
              </a:rPr>
              <a:t>vivra</a:t>
            </a:r>
            <a:r>
              <a:rPr lang="en-US" sz="2300" dirty="0">
                <a:solidFill>
                  <a:srgbClr val="FFFFFF"/>
                </a:solidFill>
              </a:rPr>
              <a:t>, </a:t>
            </a:r>
            <a:r>
              <a:rPr lang="en-US" sz="2300" dirty="0" err="1">
                <a:solidFill>
                  <a:srgbClr val="FFFFFF"/>
                </a:solidFill>
              </a:rPr>
              <a:t>quand</a:t>
            </a:r>
            <a:r>
              <a:rPr lang="en-US" sz="2300" dirty="0">
                <a:solidFill>
                  <a:srgbClr val="FFFFFF"/>
                </a:solidFill>
              </a:rPr>
              <a:t> </a:t>
            </a:r>
            <a:r>
              <a:rPr lang="en-US" sz="2300" dirty="0" err="1">
                <a:solidFill>
                  <a:srgbClr val="FFFFFF"/>
                </a:solidFill>
              </a:rPr>
              <a:t>même</a:t>
            </a:r>
            <a:r>
              <a:rPr lang="en-US" sz="2300" dirty="0">
                <a:solidFill>
                  <a:srgbClr val="FFFFFF"/>
                </a:solidFill>
              </a:rPr>
              <a:t> </a:t>
            </a:r>
            <a:r>
              <a:rPr lang="en-US" sz="2300" dirty="0" err="1">
                <a:solidFill>
                  <a:srgbClr val="FFFFFF"/>
                </a:solidFill>
              </a:rPr>
              <a:t>il</a:t>
            </a:r>
            <a:r>
              <a:rPr lang="en-US" sz="2300" dirty="0">
                <a:solidFill>
                  <a:srgbClr val="FFFFFF"/>
                </a:solidFill>
              </a:rPr>
              <a:t> </a:t>
            </a:r>
            <a:r>
              <a:rPr lang="en-US" sz="2300" dirty="0" err="1">
                <a:solidFill>
                  <a:srgbClr val="FFFFFF"/>
                </a:solidFill>
              </a:rPr>
              <a:t>serait</a:t>
            </a:r>
            <a:r>
              <a:rPr lang="en-US" sz="2300" dirty="0">
                <a:solidFill>
                  <a:srgbClr val="FFFFFF"/>
                </a:solidFill>
              </a:rPr>
              <a:t> mort. » (Jean 11 : 25) </a:t>
            </a:r>
            <a:endParaRPr lang="en-US" sz="2300" dirty="0" smtClean="0">
              <a:solidFill>
                <a:srgbClr val="FFFFFF"/>
              </a:solidFill>
            </a:endParaRPr>
          </a:p>
          <a:p>
            <a:pPr algn="just"/>
            <a:endParaRPr lang="en-US" sz="2300" dirty="0" smtClean="0">
              <a:solidFill>
                <a:srgbClr val="FFFFFF"/>
              </a:solidFill>
            </a:endParaRPr>
          </a:p>
          <a:p>
            <a:pPr algn="just"/>
            <a:r>
              <a:rPr lang="en-US" sz="2300" dirty="0" err="1" smtClean="0">
                <a:solidFill>
                  <a:srgbClr val="FFFFFF"/>
                </a:solidFill>
              </a:rPr>
              <a:t>Êtes-vous</a:t>
            </a:r>
            <a:r>
              <a:rPr lang="en-US" sz="2300" dirty="0" smtClean="0">
                <a:solidFill>
                  <a:srgbClr val="FFFFFF"/>
                </a:solidFill>
              </a:rPr>
              <a:t> </a:t>
            </a:r>
            <a:r>
              <a:rPr lang="en-US" sz="2300" dirty="0">
                <a:solidFill>
                  <a:srgbClr val="FFFFFF"/>
                </a:solidFill>
              </a:rPr>
              <a:t>prêt </a:t>
            </a:r>
            <a:r>
              <a:rPr lang="en-US" sz="2300" dirty="0" err="1">
                <a:solidFill>
                  <a:srgbClr val="FFFFFF"/>
                </a:solidFill>
              </a:rPr>
              <a:t>à</a:t>
            </a:r>
            <a:r>
              <a:rPr lang="en-US" sz="2300" dirty="0">
                <a:solidFill>
                  <a:srgbClr val="FFFFFF"/>
                </a:solidFill>
              </a:rPr>
              <a:t> accepter </a:t>
            </a:r>
            <a:r>
              <a:rPr lang="en-US" sz="2300" dirty="0" err="1">
                <a:solidFill>
                  <a:srgbClr val="FFFFFF"/>
                </a:solidFill>
              </a:rPr>
              <a:t>cette</a:t>
            </a:r>
            <a:r>
              <a:rPr lang="en-US" sz="2300" dirty="0">
                <a:solidFill>
                  <a:srgbClr val="FFFFFF"/>
                </a:solidFill>
              </a:rPr>
              <a:t> </a:t>
            </a:r>
            <a:r>
              <a:rPr lang="en-US" sz="2300" dirty="0" err="1">
                <a:solidFill>
                  <a:srgbClr val="FFFFFF"/>
                </a:solidFill>
              </a:rPr>
              <a:t>promesse</a:t>
            </a:r>
            <a:r>
              <a:rPr lang="en-US" sz="2300" dirty="0">
                <a:solidFill>
                  <a:srgbClr val="FFFFFF"/>
                </a:solidFill>
              </a:rPr>
              <a:t> que </a:t>
            </a:r>
            <a:r>
              <a:rPr lang="en-US" sz="2300" dirty="0" err="1">
                <a:solidFill>
                  <a:srgbClr val="FFFFFF"/>
                </a:solidFill>
              </a:rPr>
              <a:t>Jésus</a:t>
            </a:r>
            <a:r>
              <a:rPr lang="en-US" sz="2300" dirty="0">
                <a:solidFill>
                  <a:srgbClr val="FFFFFF"/>
                </a:solidFill>
              </a:rPr>
              <a:t> </a:t>
            </a:r>
            <a:r>
              <a:rPr lang="en-US" sz="2300" dirty="0" err="1">
                <a:solidFill>
                  <a:srgbClr val="FFFFFF"/>
                </a:solidFill>
              </a:rPr>
              <a:t>vous</a:t>
            </a:r>
            <a:r>
              <a:rPr lang="en-US" sz="2300" dirty="0">
                <a:solidFill>
                  <a:srgbClr val="FFFFFF"/>
                </a:solidFill>
              </a:rPr>
              <a:t> fait ?</a:t>
            </a:r>
            <a:endParaRPr lang="en-US" sz="2300" dirty="0">
              <a:solidFill>
                <a:srgbClr val="FFFFFF"/>
              </a:solidFill>
            </a:endParaRPr>
          </a:p>
        </p:txBody>
      </p:sp>
      <p:sp>
        <p:nvSpPr>
          <p:cNvPr id="7" name="Marcador de pie de página 3"/>
          <p:cNvSpPr>
            <a:spLocks noGrp="1"/>
          </p:cNvSpPr>
          <p:nvPr>
            <p:ph type="ftr" sz="quarter" idx="11"/>
          </p:nvPr>
        </p:nvSpPr>
        <p:spPr>
          <a:xfrm>
            <a:off x="5099587" y="6403390"/>
            <a:ext cx="2895600" cy="365125"/>
          </a:xfrm>
        </p:spPr>
        <p:txBody>
          <a:bodyPr/>
          <a:lstStyle/>
          <a:p>
            <a:pPr algn="r"/>
            <a:r>
              <a:rPr lang="en-US" dirty="0" smtClean="0">
                <a:solidFill>
                  <a:srgbClr val="FFFFFF"/>
                </a:solidFill>
              </a:rPr>
              <a:t>Il </a:t>
            </a:r>
            <a:r>
              <a:rPr lang="en-US" dirty="0" err="1" smtClean="0">
                <a:solidFill>
                  <a:srgbClr val="FFFFFF"/>
                </a:solidFill>
              </a:rPr>
              <a:t>ya</a:t>
            </a:r>
            <a:r>
              <a:rPr lang="en-US" dirty="0" smtClean="0">
                <a:solidFill>
                  <a:srgbClr val="FFFFFF"/>
                </a:solidFill>
              </a:rPr>
              <a:t> des </a:t>
            </a:r>
            <a:r>
              <a:rPr lang="en-US" dirty="0" err="1" smtClean="0">
                <a:solidFill>
                  <a:srgbClr val="FFFFFF"/>
                </a:solidFill>
              </a:rPr>
              <a:t>réponses</a:t>
            </a:r>
            <a:r>
              <a:rPr lang="en-US" dirty="0" smtClean="0">
                <a:solidFill>
                  <a:srgbClr val="FFFFFF"/>
                </a:solidFill>
              </a:rPr>
              <a:t> !</a:t>
            </a:r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99440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457200" y="3505200"/>
            <a:ext cx="8229600" cy="2886456"/>
          </a:xfrm>
        </p:spPr>
        <p:txBody>
          <a:bodyPr>
            <a:normAutofit/>
          </a:bodyPr>
          <a:lstStyle/>
          <a:p>
            <a:r>
              <a:rPr lang="en-US" dirty="0" err="1">
                <a:solidFill>
                  <a:srgbClr val="FFFFFF"/>
                </a:solidFill>
              </a:rPr>
              <a:t>L'ombre</a:t>
            </a:r>
            <a:r>
              <a:rPr lang="en-US" dirty="0">
                <a:solidFill>
                  <a:srgbClr val="FFFFFF"/>
                </a:solidFill>
              </a:rPr>
              <a:t> d’un </a:t>
            </a:r>
            <a:r>
              <a:rPr lang="en-US" dirty="0" err="1">
                <a:solidFill>
                  <a:srgbClr val="FFFFFF"/>
                </a:solidFill>
              </a:rPr>
              <a:t>nouvel</a:t>
            </a:r>
            <a:r>
              <a:rPr lang="en-US" dirty="0">
                <a:solidFill>
                  <a:srgbClr val="FFFFFF"/>
                </a:solidFill>
              </a:rPr>
              <a:t> </a:t>
            </a:r>
            <a:r>
              <a:rPr lang="en-US" dirty="0" err="1">
                <a:solidFill>
                  <a:srgbClr val="FFFFFF"/>
                </a:solidFill>
              </a:rPr>
              <a:t>ordre</a:t>
            </a:r>
            <a:r>
              <a:rPr lang="en-US" dirty="0">
                <a:solidFill>
                  <a:srgbClr val="FFFFFF"/>
                </a:solidFill>
              </a:rPr>
              <a:t> </a:t>
            </a:r>
            <a:r>
              <a:rPr lang="en-US" dirty="0" err="1" smtClean="0">
                <a:solidFill>
                  <a:srgbClr val="FFFFFF"/>
                </a:solidFill>
              </a:rPr>
              <a:t>mondial</a:t>
            </a:r>
            <a:endParaRPr lang="en-US" dirty="0" smtClean="0">
              <a:solidFill>
                <a:srgbClr val="FFFFFF"/>
              </a:solidFill>
            </a:endParaRPr>
          </a:p>
          <a:p>
            <a:r>
              <a:rPr lang="en-US" dirty="0" err="1" smtClean="0">
                <a:solidFill>
                  <a:srgbClr val="FFFFFF"/>
                </a:solidFill>
              </a:rPr>
              <a:t>En</a:t>
            </a:r>
            <a:r>
              <a:rPr lang="en-US" dirty="0" smtClean="0">
                <a:solidFill>
                  <a:srgbClr val="FFFFFF"/>
                </a:solidFill>
              </a:rPr>
              <a:t> </a:t>
            </a:r>
            <a:r>
              <a:rPr lang="en-US" dirty="0" err="1">
                <a:solidFill>
                  <a:srgbClr val="FFFFFF"/>
                </a:solidFill>
              </a:rPr>
              <a:t>quête</a:t>
            </a:r>
            <a:r>
              <a:rPr lang="en-US" dirty="0">
                <a:solidFill>
                  <a:srgbClr val="FFFFFF"/>
                </a:solidFill>
              </a:rPr>
              <a:t> de </a:t>
            </a:r>
            <a:r>
              <a:rPr lang="en-US" dirty="0" err="1">
                <a:solidFill>
                  <a:srgbClr val="FFFFFF"/>
                </a:solidFill>
              </a:rPr>
              <a:t>paix</a:t>
            </a:r>
            <a:r>
              <a:rPr lang="en-US" dirty="0">
                <a:solidFill>
                  <a:srgbClr val="FFFFFF"/>
                </a:solidFill>
              </a:rPr>
              <a:t> </a:t>
            </a:r>
            <a:endParaRPr lang="en-US" dirty="0" smtClean="0">
              <a:solidFill>
                <a:srgbClr val="FFFFFF"/>
              </a:solidFill>
            </a:endParaRPr>
          </a:p>
          <a:p>
            <a:r>
              <a:rPr lang="en-US" dirty="0" err="1" smtClean="0">
                <a:solidFill>
                  <a:srgbClr val="FFFFFF"/>
                </a:solidFill>
              </a:rPr>
              <a:t>Une</a:t>
            </a:r>
            <a:r>
              <a:rPr lang="en-US" dirty="0" smtClean="0">
                <a:solidFill>
                  <a:srgbClr val="FFFFFF"/>
                </a:solidFill>
              </a:rPr>
              <a:t> </a:t>
            </a:r>
            <a:r>
              <a:rPr lang="en-US" dirty="0">
                <a:solidFill>
                  <a:srgbClr val="FFFFFF"/>
                </a:solidFill>
              </a:rPr>
              <a:t>nouvelle tentative </a:t>
            </a:r>
            <a:r>
              <a:rPr lang="en-US" dirty="0" err="1">
                <a:solidFill>
                  <a:srgbClr val="FFFFFF"/>
                </a:solidFill>
              </a:rPr>
              <a:t>d’unité</a:t>
            </a:r>
            <a:r>
              <a:rPr lang="en-US" dirty="0">
                <a:solidFill>
                  <a:srgbClr val="FFFFFF"/>
                </a:solidFill>
              </a:rPr>
              <a:t> </a:t>
            </a:r>
            <a:r>
              <a:rPr lang="en-US" dirty="0" err="1">
                <a:solidFill>
                  <a:srgbClr val="FFFFFF"/>
                </a:solidFill>
              </a:rPr>
              <a:t>mondiale</a:t>
            </a:r>
            <a:r>
              <a:rPr lang="en-US" dirty="0">
                <a:solidFill>
                  <a:srgbClr val="FFFFFF"/>
                </a:solidFill>
              </a:rPr>
              <a:t> </a:t>
            </a:r>
            <a:endParaRPr lang="en-US" dirty="0" smtClean="0">
              <a:solidFill>
                <a:srgbClr val="FFFFFF"/>
              </a:solidFill>
            </a:endParaRPr>
          </a:p>
          <a:p>
            <a:r>
              <a:rPr lang="en-US" dirty="0" smtClean="0">
                <a:solidFill>
                  <a:srgbClr val="FFFFFF"/>
                </a:solidFill>
              </a:rPr>
              <a:t>Il </a:t>
            </a:r>
            <a:r>
              <a:rPr lang="en-US" dirty="0" err="1">
                <a:solidFill>
                  <a:srgbClr val="FFFFFF"/>
                </a:solidFill>
              </a:rPr>
              <a:t>n’y</a:t>
            </a:r>
            <a:r>
              <a:rPr lang="en-US" dirty="0">
                <a:solidFill>
                  <a:srgbClr val="FFFFFF"/>
                </a:solidFill>
              </a:rPr>
              <a:t> a pas de temps </a:t>
            </a:r>
            <a:r>
              <a:rPr lang="en-US" dirty="0" err="1">
                <a:solidFill>
                  <a:srgbClr val="FFFFFF"/>
                </a:solidFill>
              </a:rPr>
              <a:t>à</a:t>
            </a:r>
            <a:r>
              <a:rPr lang="en-US" dirty="0">
                <a:solidFill>
                  <a:srgbClr val="FFFFFF"/>
                </a:solidFill>
              </a:rPr>
              <a:t> </a:t>
            </a:r>
            <a:r>
              <a:rPr lang="en-US" dirty="0" err="1">
                <a:solidFill>
                  <a:srgbClr val="FFFFFF"/>
                </a:solidFill>
              </a:rPr>
              <a:t>perdre</a:t>
            </a:r>
            <a:endParaRPr lang="en-US" dirty="0">
              <a:solidFill>
                <a:srgbClr val="FFFFFF"/>
              </a:solidFill>
            </a:endParaRPr>
          </a:p>
        </p:txBody>
      </p:sp>
      <p:pic>
        <p:nvPicPr>
          <p:cNvPr id="7" name="Imagen 6" descr="title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77356"/>
            <a:ext cx="9144000" cy="2525939"/>
          </a:xfrm>
          <a:prstGeom prst="rect">
            <a:avLst/>
          </a:prstGeom>
        </p:spPr>
      </p:pic>
      <p:sp>
        <p:nvSpPr>
          <p:cNvPr id="8" name="Título 1"/>
          <p:cNvSpPr>
            <a:spLocks noGrp="1"/>
          </p:cNvSpPr>
          <p:nvPr>
            <p:ph type="title"/>
          </p:nvPr>
        </p:nvSpPr>
        <p:spPr>
          <a:xfrm>
            <a:off x="457200" y="340116"/>
            <a:ext cx="8229600" cy="1295400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Le </a:t>
            </a:r>
            <a:r>
              <a:rPr lang="en-US" dirty="0" err="1">
                <a:solidFill>
                  <a:srgbClr val="FFFFFF"/>
                </a:solidFill>
              </a:rPr>
              <a:t>sujet</a:t>
            </a:r>
            <a:r>
              <a:rPr lang="en-US" dirty="0">
                <a:solidFill>
                  <a:srgbClr val="FFFFFF"/>
                </a:solidFill>
              </a:rPr>
              <a:t> </a:t>
            </a:r>
            <a:r>
              <a:rPr lang="en-US" dirty="0" err="1">
                <a:solidFill>
                  <a:srgbClr val="FFFFFF"/>
                </a:solidFill>
              </a:rPr>
              <a:t>suivant</a:t>
            </a:r>
            <a:r>
              <a:rPr lang="en-US" dirty="0">
                <a:solidFill>
                  <a:srgbClr val="FFFFFF"/>
                </a:solidFill>
              </a:rPr>
              <a:t> :</a:t>
            </a:r>
            <a:endParaRPr lang="en-US" sz="2200" dirty="0">
              <a:solidFill>
                <a:srgbClr val="FFFFFF"/>
              </a:solidFill>
            </a:endParaRPr>
          </a:p>
        </p:txBody>
      </p:sp>
      <p:sp>
        <p:nvSpPr>
          <p:cNvPr id="9" name="Título 1"/>
          <p:cNvSpPr txBox="1">
            <a:spLocks/>
          </p:cNvSpPr>
          <p:nvPr/>
        </p:nvSpPr>
        <p:spPr>
          <a:xfrm>
            <a:off x="685800" y="1664768"/>
            <a:ext cx="7848600" cy="13303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 spc="-1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>
                <a:solidFill>
                  <a:srgbClr val="FFFFFF"/>
                </a:solidFill>
              </a:rPr>
              <a:t>UN NOUVEL ORDRE MONDIAL ?</a:t>
            </a:r>
            <a:endParaRPr lang="en-US" dirty="0">
              <a:solidFill>
                <a:srgbClr val="FFFFFF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2663" y="3036065"/>
            <a:ext cx="3211418" cy="3211418"/>
          </a:xfrm>
          <a:prstGeom prst="rect">
            <a:avLst/>
          </a:prstGeom>
        </p:spPr>
      </p:pic>
      <p:sp>
        <p:nvSpPr>
          <p:cNvPr id="13" name="Marcador de pie de página 3"/>
          <p:cNvSpPr>
            <a:spLocks noGrp="1"/>
          </p:cNvSpPr>
          <p:nvPr>
            <p:ph type="ftr" sz="quarter" idx="11"/>
          </p:nvPr>
        </p:nvSpPr>
        <p:spPr>
          <a:xfrm>
            <a:off x="5099587" y="6403390"/>
            <a:ext cx="2895600" cy="365125"/>
          </a:xfrm>
        </p:spPr>
        <p:txBody>
          <a:bodyPr/>
          <a:lstStyle/>
          <a:p>
            <a:pPr algn="r"/>
            <a:r>
              <a:rPr lang="en-US" dirty="0" smtClean="0">
                <a:solidFill>
                  <a:srgbClr val="FFFFFF"/>
                </a:solidFill>
              </a:rPr>
              <a:t>Il </a:t>
            </a:r>
            <a:r>
              <a:rPr lang="en-US" dirty="0" err="1" smtClean="0">
                <a:solidFill>
                  <a:srgbClr val="FFFFFF"/>
                </a:solidFill>
              </a:rPr>
              <a:t>ya</a:t>
            </a:r>
            <a:r>
              <a:rPr lang="en-US" dirty="0" smtClean="0">
                <a:solidFill>
                  <a:srgbClr val="FFFFFF"/>
                </a:solidFill>
              </a:rPr>
              <a:t> des </a:t>
            </a:r>
            <a:r>
              <a:rPr lang="en-US" dirty="0" err="1" smtClean="0">
                <a:solidFill>
                  <a:srgbClr val="FFFFFF"/>
                </a:solidFill>
              </a:rPr>
              <a:t>réponses</a:t>
            </a:r>
            <a:r>
              <a:rPr lang="en-US" dirty="0" smtClean="0">
                <a:solidFill>
                  <a:srgbClr val="FFFFFF"/>
                </a:solidFill>
              </a:rPr>
              <a:t> !</a:t>
            </a:r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12758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La </a:t>
            </a:r>
            <a:r>
              <a:rPr lang="en-US" dirty="0" err="1">
                <a:solidFill>
                  <a:srgbClr val="FFFFFF"/>
                </a:solidFill>
              </a:rPr>
              <a:t>peur</a:t>
            </a:r>
            <a:r>
              <a:rPr lang="en-US" dirty="0">
                <a:solidFill>
                  <a:srgbClr val="FFFFFF"/>
                </a:solidFill>
              </a:rPr>
              <a:t> de la mort</a:t>
            </a:r>
            <a:endParaRPr lang="en-US" dirty="0">
              <a:solidFill>
                <a:srgbClr val="FFFFFF"/>
              </a:solidFill>
            </a:endParaRPr>
          </a:p>
        </p:txBody>
      </p:sp>
      <p:pic>
        <p:nvPicPr>
          <p:cNvPr id="7" name="Marcador de contenido 6"/>
          <p:cNvPicPr>
            <a:picLocks noGrp="1" noChangeAspect="1"/>
          </p:cNvPicPr>
          <p:nvPr>
            <p:ph sz="half" idx="1"/>
          </p:nvPr>
        </p:nvPicPr>
        <p:blipFill>
          <a:blip r:embed="rId3"/>
          <a:srcRect l="22079" r="22079"/>
          <a:stretch>
            <a:fillRect/>
          </a:stretch>
        </p:blipFill>
        <p:spPr>
          <a:xfrm>
            <a:off x="484810" y="1807283"/>
            <a:ext cx="3265694" cy="3659786"/>
          </a:xfrm>
          <a:ln>
            <a:solidFill>
              <a:schemeClr val="bg1">
                <a:lumMod val="95000"/>
              </a:schemeClr>
            </a:solidFill>
          </a:ln>
        </p:spPr>
      </p:pic>
      <p:sp>
        <p:nvSpPr>
          <p:cNvPr id="4" name="Marcador de texto 3"/>
          <p:cNvSpPr>
            <a:spLocks noGrp="1"/>
          </p:cNvSpPr>
          <p:nvPr>
            <p:ph sz="half" idx="2"/>
          </p:nvPr>
        </p:nvSpPr>
        <p:spPr>
          <a:xfrm>
            <a:off x="3993396" y="1792212"/>
            <a:ext cx="4845805" cy="3963511"/>
          </a:xfrm>
        </p:spPr>
        <p:txBody>
          <a:bodyPr>
            <a:normAutofit/>
          </a:bodyPr>
          <a:lstStyle/>
          <a:p>
            <a:pPr algn="just"/>
            <a:r>
              <a:rPr lang="en-US" sz="2400" dirty="0">
                <a:solidFill>
                  <a:srgbClr val="FFFFFF"/>
                </a:solidFill>
              </a:rPr>
              <a:t>Le </a:t>
            </a:r>
            <a:r>
              <a:rPr lang="en-US" sz="2400" dirty="0" err="1">
                <a:solidFill>
                  <a:srgbClr val="FFFFFF"/>
                </a:solidFill>
              </a:rPr>
              <a:t>romancier</a:t>
            </a:r>
            <a:r>
              <a:rPr lang="en-US" sz="2400" dirty="0">
                <a:solidFill>
                  <a:srgbClr val="FFFFFF"/>
                </a:solidFill>
              </a:rPr>
              <a:t> </a:t>
            </a:r>
            <a:r>
              <a:rPr lang="en-US" sz="2400" dirty="0" err="1">
                <a:solidFill>
                  <a:srgbClr val="FFFFFF"/>
                </a:solidFill>
              </a:rPr>
              <a:t>britannique</a:t>
            </a:r>
            <a:r>
              <a:rPr lang="en-US" sz="2400" dirty="0">
                <a:solidFill>
                  <a:srgbClr val="FFFFFF"/>
                </a:solidFill>
              </a:rPr>
              <a:t> Julian Barnes </a:t>
            </a:r>
            <a:r>
              <a:rPr lang="en-US" sz="2400" dirty="0" err="1">
                <a:solidFill>
                  <a:srgbClr val="FFFFFF"/>
                </a:solidFill>
              </a:rPr>
              <a:t>n’est</a:t>
            </a:r>
            <a:r>
              <a:rPr lang="en-US" sz="2400" dirty="0">
                <a:solidFill>
                  <a:srgbClr val="FFFFFF"/>
                </a:solidFill>
              </a:rPr>
              <a:t> plus un enfant. </a:t>
            </a:r>
            <a:r>
              <a:rPr lang="en-US" sz="2400" dirty="0" err="1">
                <a:solidFill>
                  <a:srgbClr val="FFFFFF"/>
                </a:solidFill>
              </a:rPr>
              <a:t>C’est</a:t>
            </a:r>
            <a:r>
              <a:rPr lang="en-US" sz="2400" dirty="0">
                <a:solidFill>
                  <a:srgbClr val="FFFFFF"/>
                </a:solidFill>
              </a:rPr>
              <a:t> un homme célèbre de </a:t>
            </a:r>
            <a:r>
              <a:rPr lang="en-US" sz="2400" dirty="0" err="1">
                <a:solidFill>
                  <a:srgbClr val="FFFFFF"/>
                </a:solidFill>
              </a:rPr>
              <a:t>soixante-deux</a:t>
            </a:r>
            <a:r>
              <a:rPr lang="en-US" sz="2400" dirty="0">
                <a:solidFill>
                  <a:srgbClr val="FFFFFF"/>
                </a:solidFill>
              </a:rPr>
              <a:t> ans. </a:t>
            </a:r>
            <a:endParaRPr lang="en-US" sz="2400" dirty="0" smtClean="0">
              <a:solidFill>
                <a:srgbClr val="FFFFFF"/>
              </a:solidFill>
            </a:endParaRPr>
          </a:p>
          <a:p>
            <a:pPr algn="just"/>
            <a:r>
              <a:rPr lang="en-US" sz="2400" dirty="0" smtClean="0">
                <a:solidFill>
                  <a:srgbClr val="FFFFFF"/>
                </a:solidFill>
              </a:rPr>
              <a:t>Il </a:t>
            </a:r>
            <a:r>
              <a:rPr lang="en-US" sz="2400" dirty="0" err="1">
                <a:solidFill>
                  <a:srgbClr val="FFFFFF"/>
                </a:solidFill>
              </a:rPr>
              <a:t>vient</a:t>
            </a:r>
            <a:r>
              <a:rPr lang="en-US" sz="2400" dirty="0">
                <a:solidFill>
                  <a:srgbClr val="FFFFFF"/>
                </a:solidFill>
              </a:rPr>
              <a:t> de </a:t>
            </a:r>
            <a:r>
              <a:rPr lang="en-US" sz="2400" dirty="0" err="1">
                <a:solidFill>
                  <a:srgbClr val="FFFFFF"/>
                </a:solidFill>
              </a:rPr>
              <a:t>publier</a:t>
            </a:r>
            <a:r>
              <a:rPr lang="en-US" sz="2400" dirty="0">
                <a:solidFill>
                  <a:srgbClr val="FFFFFF"/>
                </a:solidFill>
              </a:rPr>
              <a:t> son dernier </a:t>
            </a:r>
            <a:r>
              <a:rPr lang="en-US" sz="2400" dirty="0" err="1">
                <a:solidFill>
                  <a:srgbClr val="FFFFFF"/>
                </a:solidFill>
              </a:rPr>
              <a:t>ouvrage</a:t>
            </a:r>
            <a:r>
              <a:rPr lang="en-US" sz="2400" dirty="0">
                <a:solidFill>
                  <a:srgbClr val="FFFFFF"/>
                </a:solidFill>
              </a:rPr>
              <a:t> </a:t>
            </a:r>
            <a:r>
              <a:rPr lang="en-US" sz="2400" dirty="0" err="1">
                <a:solidFill>
                  <a:srgbClr val="FFFFFF"/>
                </a:solidFill>
              </a:rPr>
              <a:t>intitulé</a:t>
            </a:r>
            <a:r>
              <a:rPr lang="en-US" sz="2400" dirty="0">
                <a:solidFill>
                  <a:srgbClr val="FFFFFF"/>
                </a:solidFill>
              </a:rPr>
              <a:t> </a:t>
            </a:r>
            <a:r>
              <a:rPr lang="en-US" sz="2400" i="1" dirty="0">
                <a:solidFill>
                  <a:srgbClr val="FFFFFF"/>
                </a:solidFill>
              </a:rPr>
              <a:t>Nothing to be Frightened of </a:t>
            </a:r>
            <a:r>
              <a:rPr lang="en-US" sz="2400" dirty="0">
                <a:solidFill>
                  <a:srgbClr val="FFFFFF"/>
                </a:solidFill>
              </a:rPr>
              <a:t>[</a:t>
            </a:r>
            <a:r>
              <a:rPr lang="en-US" sz="2400" dirty="0" err="1">
                <a:solidFill>
                  <a:srgbClr val="FFFFFF"/>
                </a:solidFill>
              </a:rPr>
              <a:t>Rien</a:t>
            </a:r>
            <a:r>
              <a:rPr lang="en-US" sz="2400" dirty="0">
                <a:solidFill>
                  <a:srgbClr val="FFFFFF"/>
                </a:solidFill>
              </a:rPr>
              <a:t> </a:t>
            </a:r>
            <a:r>
              <a:rPr lang="en-US" sz="2400" dirty="0" err="1">
                <a:solidFill>
                  <a:srgbClr val="FFFFFF"/>
                </a:solidFill>
              </a:rPr>
              <a:t>à</a:t>
            </a:r>
            <a:r>
              <a:rPr lang="en-US" sz="2400" dirty="0">
                <a:solidFill>
                  <a:srgbClr val="FFFFFF"/>
                </a:solidFill>
              </a:rPr>
              <a:t> </a:t>
            </a:r>
            <a:r>
              <a:rPr lang="en-US" sz="2400" dirty="0" err="1">
                <a:solidFill>
                  <a:srgbClr val="FFFFFF"/>
                </a:solidFill>
              </a:rPr>
              <a:t>craindre</a:t>
            </a:r>
            <a:r>
              <a:rPr lang="en-US" sz="2400" dirty="0">
                <a:solidFill>
                  <a:srgbClr val="FFFFFF"/>
                </a:solidFill>
              </a:rPr>
              <a:t>]. </a:t>
            </a:r>
            <a:r>
              <a:rPr lang="en-US" sz="2400" dirty="0" err="1">
                <a:solidFill>
                  <a:srgbClr val="FFFFFF"/>
                </a:solidFill>
              </a:rPr>
              <a:t>L’on</a:t>
            </a:r>
            <a:r>
              <a:rPr lang="en-US" sz="2400" dirty="0">
                <a:solidFill>
                  <a:srgbClr val="FFFFFF"/>
                </a:solidFill>
              </a:rPr>
              <a:t> </a:t>
            </a:r>
            <a:r>
              <a:rPr lang="en-US" sz="2400" dirty="0" err="1">
                <a:solidFill>
                  <a:srgbClr val="FFFFFF"/>
                </a:solidFill>
              </a:rPr>
              <a:t>pourrait</a:t>
            </a:r>
            <a:r>
              <a:rPr lang="en-US" sz="2400" dirty="0">
                <a:solidFill>
                  <a:srgbClr val="FFFFFF"/>
                </a:solidFill>
              </a:rPr>
              <a:t> dire que </a:t>
            </a:r>
            <a:r>
              <a:rPr lang="en-US" sz="2400" dirty="0" err="1">
                <a:solidFill>
                  <a:srgbClr val="FFFFFF"/>
                </a:solidFill>
              </a:rPr>
              <a:t>l’oeuvre</a:t>
            </a:r>
            <a:r>
              <a:rPr lang="en-US" sz="2400" dirty="0">
                <a:solidFill>
                  <a:srgbClr val="FFFFFF"/>
                </a:solidFill>
              </a:rPr>
              <a:t> </a:t>
            </a:r>
            <a:r>
              <a:rPr lang="en-US" sz="2400" dirty="0" err="1">
                <a:solidFill>
                  <a:srgbClr val="FFFFFF"/>
                </a:solidFill>
              </a:rPr>
              <a:t>est</a:t>
            </a:r>
            <a:r>
              <a:rPr lang="en-US" sz="2400" dirty="0">
                <a:solidFill>
                  <a:srgbClr val="FFFFFF"/>
                </a:solidFill>
              </a:rPr>
              <a:t> un </a:t>
            </a:r>
            <a:r>
              <a:rPr lang="en-US" sz="2400" dirty="0" err="1">
                <a:solidFill>
                  <a:srgbClr val="FFFFFF"/>
                </a:solidFill>
              </a:rPr>
              <a:t>sanglot</a:t>
            </a:r>
            <a:r>
              <a:rPr lang="en-US" sz="2400" dirty="0">
                <a:solidFill>
                  <a:srgbClr val="FFFFFF"/>
                </a:solidFill>
              </a:rPr>
              <a:t> </a:t>
            </a:r>
            <a:r>
              <a:rPr lang="en-US" sz="2400" dirty="0" err="1">
                <a:solidFill>
                  <a:srgbClr val="FFFFFF"/>
                </a:solidFill>
              </a:rPr>
              <a:t>d’adulte</a:t>
            </a:r>
            <a:r>
              <a:rPr lang="en-US" sz="2400" dirty="0">
                <a:solidFill>
                  <a:srgbClr val="FFFFFF"/>
                </a:solidFill>
              </a:rPr>
              <a:t> </a:t>
            </a:r>
            <a:r>
              <a:rPr lang="en-US" sz="2400" dirty="0" err="1">
                <a:solidFill>
                  <a:srgbClr val="FFFFFF"/>
                </a:solidFill>
              </a:rPr>
              <a:t>devant</a:t>
            </a:r>
            <a:r>
              <a:rPr lang="en-US" sz="2400" dirty="0">
                <a:solidFill>
                  <a:srgbClr val="FFFFFF"/>
                </a:solidFill>
              </a:rPr>
              <a:t> la mort.</a:t>
            </a:r>
            <a:endParaRPr lang="en-US" sz="2400" dirty="0" smtClean="0">
              <a:solidFill>
                <a:srgbClr val="FFFFFF"/>
              </a:solidFill>
            </a:endParaRPr>
          </a:p>
        </p:txBody>
      </p:sp>
      <p:sp>
        <p:nvSpPr>
          <p:cNvPr id="8" name="Marcador de pie de página 3"/>
          <p:cNvSpPr>
            <a:spLocks noGrp="1"/>
          </p:cNvSpPr>
          <p:nvPr>
            <p:ph type="ftr" sz="quarter" idx="11"/>
          </p:nvPr>
        </p:nvSpPr>
        <p:spPr>
          <a:xfrm>
            <a:off x="5099587" y="6403390"/>
            <a:ext cx="2895600" cy="365125"/>
          </a:xfrm>
        </p:spPr>
        <p:txBody>
          <a:bodyPr/>
          <a:lstStyle/>
          <a:p>
            <a:pPr algn="r"/>
            <a:r>
              <a:rPr lang="en-US" dirty="0" smtClean="0">
                <a:solidFill>
                  <a:srgbClr val="FFFFFF"/>
                </a:solidFill>
              </a:rPr>
              <a:t>Il </a:t>
            </a:r>
            <a:r>
              <a:rPr lang="en-US" dirty="0" err="1" smtClean="0">
                <a:solidFill>
                  <a:srgbClr val="FFFFFF"/>
                </a:solidFill>
              </a:rPr>
              <a:t>ya</a:t>
            </a:r>
            <a:r>
              <a:rPr lang="en-US" dirty="0" smtClean="0">
                <a:solidFill>
                  <a:srgbClr val="FFFFFF"/>
                </a:solidFill>
              </a:rPr>
              <a:t> des </a:t>
            </a:r>
            <a:r>
              <a:rPr lang="en-US" dirty="0" err="1" smtClean="0">
                <a:solidFill>
                  <a:srgbClr val="FFFFFF"/>
                </a:solidFill>
              </a:rPr>
              <a:t>réponses</a:t>
            </a:r>
            <a:r>
              <a:rPr lang="en-US" dirty="0" smtClean="0">
                <a:solidFill>
                  <a:srgbClr val="FFFFFF"/>
                </a:solidFill>
              </a:rPr>
              <a:t> !</a:t>
            </a:r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10632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 descr="PPT5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122772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La </a:t>
            </a:r>
            <a:r>
              <a:rPr lang="en-US" dirty="0" err="1">
                <a:solidFill>
                  <a:srgbClr val="FFFFFF"/>
                </a:solidFill>
              </a:rPr>
              <a:t>peur</a:t>
            </a:r>
            <a:r>
              <a:rPr lang="en-US" dirty="0">
                <a:solidFill>
                  <a:srgbClr val="FFFFFF"/>
                </a:solidFill>
              </a:rPr>
              <a:t> de la mort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4" name="Marcador de texto 3"/>
          <p:cNvSpPr>
            <a:spLocks noGrp="1"/>
          </p:cNvSpPr>
          <p:nvPr>
            <p:ph sz="half" idx="2"/>
          </p:nvPr>
        </p:nvSpPr>
        <p:spPr>
          <a:xfrm>
            <a:off x="457200" y="1324080"/>
            <a:ext cx="8229600" cy="4525963"/>
          </a:xfrm>
        </p:spPr>
        <p:txBody>
          <a:bodyPr>
            <a:noAutofit/>
          </a:bodyPr>
          <a:lstStyle/>
          <a:p>
            <a:pPr algn="just"/>
            <a:r>
              <a:rPr lang="en-US" sz="2400" dirty="0" err="1">
                <a:solidFill>
                  <a:srgbClr val="FFFFFF"/>
                </a:solidFill>
              </a:rPr>
              <a:t>Dans</a:t>
            </a:r>
            <a:r>
              <a:rPr lang="en-US" sz="2400" dirty="0">
                <a:solidFill>
                  <a:srgbClr val="FFFFFF"/>
                </a:solidFill>
              </a:rPr>
              <a:t> son dernier livre, </a:t>
            </a:r>
            <a:r>
              <a:rPr lang="en-US" sz="2400" dirty="0" err="1">
                <a:solidFill>
                  <a:srgbClr val="FFFFFF"/>
                </a:solidFill>
              </a:rPr>
              <a:t>l’auteur</a:t>
            </a:r>
            <a:r>
              <a:rPr lang="en-US" sz="2400" dirty="0">
                <a:solidFill>
                  <a:srgbClr val="FFFFFF"/>
                </a:solidFill>
              </a:rPr>
              <a:t> </a:t>
            </a:r>
            <a:r>
              <a:rPr lang="en-US" sz="2400" dirty="0" err="1">
                <a:solidFill>
                  <a:srgbClr val="FFFFFF"/>
                </a:solidFill>
              </a:rPr>
              <a:t>déclare</a:t>
            </a:r>
            <a:r>
              <a:rPr lang="en-US" sz="2400" dirty="0">
                <a:solidFill>
                  <a:srgbClr val="FFFFFF"/>
                </a:solidFill>
              </a:rPr>
              <a:t> que la mort </a:t>
            </a:r>
            <a:r>
              <a:rPr lang="en-US" sz="2400" dirty="0" err="1">
                <a:solidFill>
                  <a:srgbClr val="FFFFFF"/>
                </a:solidFill>
              </a:rPr>
              <a:t>est</a:t>
            </a:r>
            <a:r>
              <a:rPr lang="en-US" sz="2400" dirty="0">
                <a:solidFill>
                  <a:srgbClr val="FFFFFF"/>
                </a:solidFill>
              </a:rPr>
              <a:t> la </a:t>
            </a:r>
            <a:r>
              <a:rPr lang="en-US" sz="2400" dirty="0" err="1">
                <a:solidFill>
                  <a:srgbClr val="FFFFFF"/>
                </a:solidFill>
              </a:rPr>
              <a:t>disparition</a:t>
            </a:r>
            <a:r>
              <a:rPr lang="en-US" sz="2400" dirty="0">
                <a:solidFill>
                  <a:srgbClr val="FFFFFF"/>
                </a:solidFill>
              </a:rPr>
              <a:t> de </a:t>
            </a:r>
            <a:r>
              <a:rPr lang="en-US" sz="2400" dirty="0" err="1">
                <a:solidFill>
                  <a:srgbClr val="FFFFFF"/>
                </a:solidFill>
              </a:rPr>
              <a:t>quelque</a:t>
            </a:r>
            <a:r>
              <a:rPr lang="en-US" sz="2400" dirty="0">
                <a:solidFill>
                  <a:srgbClr val="FFFFFF"/>
                </a:solidFill>
              </a:rPr>
              <a:t> chose </a:t>
            </a:r>
            <a:r>
              <a:rPr lang="en-US" sz="2400" dirty="0" err="1">
                <a:solidFill>
                  <a:srgbClr val="FFFFFF"/>
                </a:solidFill>
              </a:rPr>
              <a:t>à</a:t>
            </a:r>
            <a:r>
              <a:rPr lang="en-US" sz="2400" dirty="0">
                <a:solidFill>
                  <a:srgbClr val="FFFFFF"/>
                </a:solidFill>
              </a:rPr>
              <a:t> quoi nous nous </a:t>
            </a:r>
            <a:r>
              <a:rPr lang="en-US" sz="2400" dirty="0" err="1">
                <a:solidFill>
                  <a:srgbClr val="FFFFFF"/>
                </a:solidFill>
              </a:rPr>
              <a:t>attachons</a:t>
            </a:r>
            <a:r>
              <a:rPr lang="en-US" sz="2400" dirty="0">
                <a:solidFill>
                  <a:srgbClr val="FFFFFF"/>
                </a:solidFill>
              </a:rPr>
              <a:t> </a:t>
            </a:r>
            <a:r>
              <a:rPr lang="en-US" sz="2400" dirty="0" err="1">
                <a:solidFill>
                  <a:srgbClr val="FFFFFF"/>
                </a:solidFill>
              </a:rPr>
              <a:t>mais</a:t>
            </a:r>
            <a:r>
              <a:rPr lang="en-US" sz="2400" dirty="0">
                <a:solidFill>
                  <a:srgbClr val="FFFFFF"/>
                </a:solidFill>
              </a:rPr>
              <a:t> qui, </a:t>
            </a:r>
            <a:r>
              <a:rPr lang="en-US" sz="2400" dirty="0" err="1">
                <a:solidFill>
                  <a:srgbClr val="FFFFFF"/>
                </a:solidFill>
              </a:rPr>
              <a:t>en</a:t>
            </a:r>
            <a:r>
              <a:rPr lang="en-US" sz="2400" dirty="0">
                <a:solidFill>
                  <a:srgbClr val="FFFFFF"/>
                </a:solidFill>
              </a:rPr>
              <a:t> </a:t>
            </a:r>
            <a:r>
              <a:rPr lang="en-US" sz="2400" dirty="0" err="1">
                <a:solidFill>
                  <a:srgbClr val="FFFFFF"/>
                </a:solidFill>
              </a:rPr>
              <a:t>réalité</a:t>
            </a:r>
            <a:r>
              <a:rPr lang="en-US" sz="2400" dirty="0">
                <a:solidFill>
                  <a:srgbClr val="FFFFFF"/>
                </a:solidFill>
              </a:rPr>
              <a:t>, </a:t>
            </a:r>
            <a:r>
              <a:rPr lang="en-US" sz="2400" dirty="0" err="1">
                <a:solidFill>
                  <a:srgbClr val="FFFFFF"/>
                </a:solidFill>
              </a:rPr>
              <a:t>n’existe</a:t>
            </a:r>
            <a:r>
              <a:rPr lang="en-US" sz="2400" dirty="0">
                <a:solidFill>
                  <a:srgbClr val="FFFFFF"/>
                </a:solidFill>
              </a:rPr>
              <a:t> pas. </a:t>
            </a:r>
            <a:endParaRPr lang="en-US" sz="2400" dirty="0" smtClean="0">
              <a:solidFill>
                <a:srgbClr val="FFFFFF"/>
              </a:solidFill>
            </a:endParaRPr>
          </a:p>
          <a:p>
            <a:pPr algn="just"/>
            <a:r>
              <a:rPr lang="en-US" sz="2400" dirty="0" smtClean="0">
                <a:solidFill>
                  <a:srgbClr val="FFFFFF"/>
                </a:solidFill>
              </a:rPr>
              <a:t>Par </a:t>
            </a:r>
            <a:r>
              <a:rPr lang="en-US" sz="2400" dirty="0" err="1">
                <a:solidFill>
                  <a:srgbClr val="FFFFFF"/>
                </a:solidFill>
              </a:rPr>
              <a:t>conséquent</a:t>
            </a:r>
            <a:r>
              <a:rPr lang="en-US" sz="2400" dirty="0">
                <a:solidFill>
                  <a:srgbClr val="FFFFFF"/>
                </a:solidFill>
              </a:rPr>
              <a:t>, la </a:t>
            </a:r>
            <a:r>
              <a:rPr lang="en-US" sz="2400" dirty="0" err="1">
                <a:solidFill>
                  <a:srgbClr val="FFFFFF"/>
                </a:solidFill>
              </a:rPr>
              <a:t>peur</a:t>
            </a:r>
            <a:r>
              <a:rPr lang="en-US" sz="2400" dirty="0">
                <a:solidFill>
                  <a:srgbClr val="FFFFFF"/>
                </a:solidFill>
              </a:rPr>
              <a:t> de la mort </a:t>
            </a:r>
            <a:r>
              <a:rPr lang="en-US" sz="2400" dirty="0" err="1">
                <a:solidFill>
                  <a:srgbClr val="FFFFFF"/>
                </a:solidFill>
              </a:rPr>
              <a:t>n’a</a:t>
            </a:r>
            <a:r>
              <a:rPr lang="en-US" sz="2400" dirty="0">
                <a:solidFill>
                  <a:srgbClr val="FFFFFF"/>
                </a:solidFill>
              </a:rPr>
              <a:t> pas de </a:t>
            </a:r>
            <a:r>
              <a:rPr lang="en-US" sz="2400" dirty="0" err="1">
                <a:solidFill>
                  <a:srgbClr val="FFFFFF"/>
                </a:solidFill>
              </a:rPr>
              <a:t>sens</a:t>
            </a:r>
            <a:r>
              <a:rPr lang="en-US" sz="2400" dirty="0">
                <a:solidFill>
                  <a:srgbClr val="FFFFFF"/>
                </a:solidFill>
              </a:rPr>
              <a:t> ; </a:t>
            </a:r>
            <a:r>
              <a:rPr lang="en-US" sz="2400" dirty="0" err="1">
                <a:solidFill>
                  <a:srgbClr val="FFFFFF"/>
                </a:solidFill>
              </a:rPr>
              <a:t>c’est</a:t>
            </a:r>
            <a:r>
              <a:rPr lang="en-US" sz="2400" dirty="0">
                <a:solidFill>
                  <a:srgbClr val="FFFFFF"/>
                </a:solidFill>
              </a:rPr>
              <a:t> la </a:t>
            </a:r>
            <a:r>
              <a:rPr lang="en-US" sz="2400" dirty="0" err="1">
                <a:solidFill>
                  <a:srgbClr val="FFFFFF"/>
                </a:solidFill>
              </a:rPr>
              <a:t>peur</a:t>
            </a:r>
            <a:r>
              <a:rPr lang="en-US" sz="2400" dirty="0">
                <a:solidFill>
                  <a:srgbClr val="FFFFFF"/>
                </a:solidFill>
              </a:rPr>
              <a:t> du </a:t>
            </a:r>
            <a:r>
              <a:rPr lang="en-US" sz="2400" dirty="0" err="1">
                <a:solidFill>
                  <a:srgbClr val="FFFFFF"/>
                </a:solidFill>
              </a:rPr>
              <a:t>néant</a:t>
            </a:r>
            <a:r>
              <a:rPr lang="en-US" sz="2400" dirty="0">
                <a:solidFill>
                  <a:srgbClr val="FFFFFF"/>
                </a:solidFill>
              </a:rPr>
              <a:t>. </a:t>
            </a:r>
            <a:endParaRPr lang="en-US" sz="2400" dirty="0" smtClean="0">
              <a:solidFill>
                <a:srgbClr val="FFFFFF"/>
              </a:solidFill>
            </a:endParaRPr>
          </a:p>
          <a:p>
            <a:pPr algn="just"/>
            <a:r>
              <a:rPr lang="en-US" sz="2400" dirty="0" smtClean="0">
                <a:solidFill>
                  <a:srgbClr val="FFFFFF"/>
                </a:solidFill>
              </a:rPr>
              <a:t>Et </a:t>
            </a:r>
            <a:r>
              <a:rPr lang="en-US" sz="2400" dirty="0" err="1">
                <a:solidFill>
                  <a:srgbClr val="FFFFFF"/>
                </a:solidFill>
              </a:rPr>
              <a:t>pourtant</a:t>
            </a:r>
            <a:r>
              <a:rPr lang="en-US" sz="2400" dirty="0">
                <a:solidFill>
                  <a:srgbClr val="FFFFFF"/>
                </a:solidFill>
              </a:rPr>
              <a:t> </a:t>
            </a:r>
            <a:r>
              <a:rPr lang="en-US" sz="2400" dirty="0" err="1">
                <a:solidFill>
                  <a:srgbClr val="FFFFFF"/>
                </a:solidFill>
              </a:rPr>
              <a:t>l’auteur</a:t>
            </a:r>
            <a:r>
              <a:rPr lang="en-US" sz="2400" dirty="0">
                <a:solidFill>
                  <a:srgbClr val="FFFFFF"/>
                </a:solidFill>
              </a:rPr>
              <a:t> </a:t>
            </a:r>
            <a:r>
              <a:rPr lang="en-US" sz="2400" dirty="0" err="1">
                <a:solidFill>
                  <a:srgbClr val="FFFFFF"/>
                </a:solidFill>
              </a:rPr>
              <a:t>confesse</a:t>
            </a:r>
            <a:r>
              <a:rPr lang="en-US" sz="2400" dirty="0">
                <a:solidFill>
                  <a:srgbClr val="FFFFFF"/>
                </a:solidFill>
              </a:rPr>
              <a:t> </a:t>
            </a:r>
            <a:r>
              <a:rPr lang="en-US" sz="2400" dirty="0" err="1">
                <a:solidFill>
                  <a:srgbClr val="FFFFFF"/>
                </a:solidFill>
              </a:rPr>
              <a:t>sa</a:t>
            </a:r>
            <a:r>
              <a:rPr lang="en-US" sz="2400" dirty="0">
                <a:solidFill>
                  <a:srgbClr val="FFFFFF"/>
                </a:solidFill>
              </a:rPr>
              <a:t> </a:t>
            </a:r>
            <a:r>
              <a:rPr lang="en-US" sz="2400" dirty="0" err="1">
                <a:solidFill>
                  <a:srgbClr val="FFFFFF"/>
                </a:solidFill>
              </a:rPr>
              <a:t>peur</a:t>
            </a:r>
            <a:r>
              <a:rPr lang="en-US" sz="2400" dirty="0">
                <a:solidFill>
                  <a:srgbClr val="FFFFFF"/>
                </a:solidFill>
              </a:rPr>
              <a:t> </a:t>
            </a:r>
            <a:r>
              <a:rPr lang="en-US" sz="2400" dirty="0" err="1">
                <a:solidFill>
                  <a:srgbClr val="FFFFFF"/>
                </a:solidFill>
              </a:rPr>
              <a:t>quotidienne</a:t>
            </a:r>
            <a:r>
              <a:rPr lang="en-US" sz="2400" dirty="0">
                <a:solidFill>
                  <a:srgbClr val="FFFFFF"/>
                </a:solidFill>
              </a:rPr>
              <a:t> de la mort </a:t>
            </a:r>
            <a:r>
              <a:rPr lang="en-US" sz="2400" dirty="0" smtClean="0">
                <a:solidFill>
                  <a:srgbClr val="FFFFFF"/>
                </a:solidFill>
              </a:rPr>
              <a:t>!</a:t>
            </a:r>
          </a:p>
          <a:p>
            <a:pPr algn="just"/>
            <a:r>
              <a:rPr lang="en-US" sz="2400" dirty="0" smtClean="0">
                <a:solidFill>
                  <a:srgbClr val="FFFFFF"/>
                </a:solidFill>
              </a:rPr>
              <a:t>Il </a:t>
            </a:r>
            <a:r>
              <a:rPr lang="en-US" sz="2400" dirty="0" err="1">
                <a:solidFill>
                  <a:srgbClr val="FFFFFF"/>
                </a:solidFill>
              </a:rPr>
              <a:t>s’imagine</a:t>
            </a:r>
            <a:r>
              <a:rPr lang="en-US" sz="2400" dirty="0">
                <a:solidFill>
                  <a:srgbClr val="FFFFFF"/>
                </a:solidFill>
              </a:rPr>
              <a:t> </a:t>
            </a:r>
            <a:r>
              <a:rPr lang="en-US" sz="2400" dirty="0" err="1">
                <a:solidFill>
                  <a:srgbClr val="FFFFFF"/>
                </a:solidFill>
              </a:rPr>
              <a:t>dans</a:t>
            </a:r>
            <a:r>
              <a:rPr lang="en-US" sz="2400" dirty="0">
                <a:solidFill>
                  <a:srgbClr val="FFFFFF"/>
                </a:solidFill>
              </a:rPr>
              <a:t> des situations </a:t>
            </a:r>
            <a:r>
              <a:rPr lang="en-US" sz="2400" dirty="0" err="1">
                <a:solidFill>
                  <a:srgbClr val="FFFFFF"/>
                </a:solidFill>
              </a:rPr>
              <a:t>dans</a:t>
            </a:r>
            <a:r>
              <a:rPr lang="en-US" sz="2400" dirty="0">
                <a:solidFill>
                  <a:srgbClr val="FFFFFF"/>
                </a:solidFill>
              </a:rPr>
              <a:t> </a:t>
            </a:r>
            <a:r>
              <a:rPr lang="en-US" sz="2400" dirty="0" err="1">
                <a:solidFill>
                  <a:srgbClr val="FFFFFF"/>
                </a:solidFill>
              </a:rPr>
              <a:t>lesquelles</a:t>
            </a:r>
            <a:r>
              <a:rPr lang="en-US" sz="2400" dirty="0">
                <a:solidFill>
                  <a:srgbClr val="FFFFFF"/>
                </a:solidFill>
              </a:rPr>
              <a:t> </a:t>
            </a:r>
            <a:r>
              <a:rPr lang="en-US" sz="2400" dirty="0" err="1">
                <a:solidFill>
                  <a:srgbClr val="FFFFFF"/>
                </a:solidFill>
              </a:rPr>
              <a:t>il</a:t>
            </a:r>
            <a:r>
              <a:rPr lang="en-US" sz="2400" dirty="0">
                <a:solidFill>
                  <a:srgbClr val="FFFFFF"/>
                </a:solidFill>
              </a:rPr>
              <a:t> </a:t>
            </a:r>
            <a:r>
              <a:rPr lang="en-US" sz="2400" dirty="0" err="1">
                <a:solidFill>
                  <a:srgbClr val="FFFFFF"/>
                </a:solidFill>
              </a:rPr>
              <a:t>pourrait</a:t>
            </a:r>
            <a:r>
              <a:rPr lang="en-US" sz="2400" dirty="0">
                <a:solidFill>
                  <a:srgbClr val="FFFFFF"/>
                </a:solidFill>
              </a:rPr>
              <a:t> </a:t>
            </a:r>
            <a:r>
              <a:rPr lang="en-US" sz="2400" dirty="0" err="1">
                <a:solidFill>
                  <a:srgbClr val="FFFFFF"/>
                </a:solidFill>
              </a:rPr>
              <a:t>mourir</a:t>
            </a:r>
            <a:r>
              <a:rPr lang="en-US" sz="2400" dirty="0">
                <a:solidFill>
                  <a:srgbClr val="FFFFFF"/>
                </a:solidFill>
              </a:rPr>
              <a:t>, par </a:t>
            </a:r>
            <a:r>
              <a:rPr lang="en-US" sz="2400" dirty="0" err="1">
                <a:solidFill>
                  <a:srgbClr val="FFFFFF"/>
                </a:solidFill>
              </a:rPr>
              <a:t>exemple</a:t>
            </a:r>
            <a:r>
              <a:rPr lang="en-US" sz="2400" dirty="0">
                <a:solidFill>
                  <a:srgbClr val="FFFFFF"/>
                </a:solidFill>
              </a:rPr>
              <a:t> </a:t>
            </a:r>
            <a:r>
              <a:rPr lang="en-US" sz="2400" dirty="0" err="1">
                <a:solidFill>
                  <a:srgbClr val="FFFFFF"/>
                </a:solidFill>
              </a:rPr>
              <a:t>pris</a:t>
            </a:r>
            <a:r>
              <a:rPr lang="en-US" sz="2400" dirty="0">
                <a:solidFill>
                  <a:srgbClr val="FFFFFF"/>
                </a:solidFill>
              </a:rPr>
              <a:t> </a:t>
            </a:r>
            <a:r>
              <a:rPr lang="en-US" sz="2400" dirty="0" err="1">
                <a:solidFill>
                  <a:srgbClr val="FFFFFF"/>
                </a:solidFill>
              </a:rPr>
              <a:t>dans</a:t>
            </a:r>
            <a:r>
              <a:rPr lang="en-US" sz="2400" dirty="0">
                <a:solidFill>
                  <a:srgbClr val="FFFFFF"/>
                </a:solidFill>
              </a:rPr>
              <a:t> les </a:t>
            </a:r>
            <a:r>
              <a:rPr lang="en-US" sz="2400" dirty="0" err="1">
                <a:solidFill>
                  <a:srgbClr val="FFFFFF"/>
                </a:solidFill>
              </a:rPr>
              <a:t>mâchoires</a:t>
            </a:r>
            <a:r>
              <a:rPr lang="en-US" sz="2400" dirty="0">
                <a:solidFill>
                  <a:srgbClr val="FFFFFF"/>
                </a:solidFill>
              </a:rPr>
              <a:t> d’un crocodile </a:t>
            </a:r>
            <a:r>
              <a:rPr lang="en-US" sz="2400" dirty="0" err="1">
                <a:solidFill>
                  <a:srgbClr val="FFFFFF"/>
                </a:solidFill>
              </a:rPr>
              <a:t>ou</a:t>
            </a:r>
            <a:r>
              <a:rPr lang="en-US" sz="2400" dirty="0">
                <a:solidFill>
                  <a:srgbClr val="FFFFFF"/>
                </a:solidFill>
              </a:rPr>
              <a:t> </a:t>
            </a:r>
            <a:r>
              <a:rPr lang="en-US" sz="2400" dirty="0" err="1">
                <a:solidFill>
                  <a:srgbClr val="FFFFFF"/>
                </a:solidFill>
              </a:rPr>
              <a:t>dans</a:t>
            </a:r>
            <a:r>
              <a:rPr lang="en-US" sz="2400" dirty="0">
                <a:solidFill>
                  <a:srgbClr val="FFFFFF"/>
                </a:solidFill>
              </a:rPr>
              <a:t> un </a:t>
            </a:r>
            <a:r>
              <a:rPr lang="en-US" sz="2400" dirty="0" err="1">
                <a:solidFill>
                  <a:srgbClr val="FFFFFF"/>
                </a:solidFill>
              </a:rPr>
              <a:t>naufrage</a:t>
            </a:r>
            <a:r>
              <a:rPr lang="en-US" sz="2400" dirty="0">
                <a:solidFill>
                  <a:srgbClr val="FFFFFF"/>
                </a:solidFill>
              </a:rPr>
              <a:t>.</a:t>
            </a:r>
            <a:endParaRPr lang="en-US" sz="2400" dirty="0" smtClean="0">
              <a:solidFill>
                <a:srgbClr val="FFFFFF"/>
              </a:solidFill>
            </a:endParaRPr>
          </a:p>
        </p:txBody>
      </p:sp>
      <p:sp>
        <p:nvSpPr>
          <p:cNvPr id="6" name="Marcador de pie de página 3"/>
          <p:cNvSpPr>
            <a:spLocks noGrp="1"/>
          </p:cNvSpPr>
          <p:nvPr>
            <p:ph type="ftr" sz="quarter" idx="11"/>
          </p:nvPr>
        </p:nvSpPr>
        <p:spPr>
          <a:xfrm>
            <a:off x="5099587" y="6403390"/>
            <a:ext cx="2895600" cy="365125"/>
          </a:xfrm>
        </p:spPr>
        <p:txBody>
          <a:bodyPr/>
          <a:lstStyle/>
          <a:p>
            <a:pPr algn="r"/>
            <a:r>
              <a:rPr lang="en-US" dirty="0" smtClean="0">
                <a:solidFill>
                  <a:srgbClr val="FFFFFF"/>
                </a:solidFill>
              </a:rPr>
              <a:t>Il </a:t>
            </a:r>
            <a:r>
              <a:rPr lang="en-US" dirty="0" err="1" smtClean="0">
                <a:solidFill>
                  <a:srgbClr val="FFFFFF"/>
                </a:solidFill>
              </a:rPr>
              <a:t>ya</a:t>
            </a:r>
            <a:r>
              <a:rPr lang="en-US" dirty="0" smtClean="0">
                <a:solidFill>
                  <a:srgbClr val="FFFFFF"/>
                </a:solidFill>
              </a:rPr>
              <a:t> des </a:t>
            </a:r>
            <a:r>
              <a:rPr lang="en-US" dirty="0" err="1" smtClean="0">
                <a:solidFill>
                  <a:srgbClr val="FFFFFF"/>
                </a:solidFill>
              </a:rPr>
              <a:t>réponses</a:t>
            </a:r>
            <a:r>
              <a:rPr lang="en-US" dirty="0" smtClean="0">
                <a:solidFill>
                  <a:srgbClr val="FFFFFF"/>
                </a:solidFill>
              </a:rPr>
              <a:t> !</a:t>
            </a:r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22477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 descr="PPT6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36118" y="1561234"/>
            <a:ext cx="7772400" cy="1362075"/>
          </a:xfrm>
        </p:spPr>
        <p:txBody>
          <a:bodyPr>
            <a:normAutofit/>
          </a:bodyPr>
          <a:lstStyle/>
          <a:p>
            <a:r>
              <a:rPr lang="en-US" sz="4400" dirty="0">
                <a:solidFill>
                  <a:srgbClr val="FFFFFF"/>
                </a:solidFill>
              </a:rPr>
              <a:t>QU'EST-CE QUE LA MORT ?</a:t>
            </a:r>
            <a:endParaRPr lang="en-US" sz="4400" dirty="0">
              <a:solidFill>
                <a:srgbClr val="FFFFFF"/>
              </a:solidFill>
            </a:endParaRPr>
          </a:p>
        </p:txBody>
      </p:sp>
      <p:sp>
        <p:nvSpPr>
          <p:cNvPr id="7" name="Marcador de pie de página 3"/>
          <p:cNvSpPr>
            <a:spLocks noGrp="1"/>
          </p:cNvSpPr>
          <p:nvPr>
            <p:ph type="ftr" sz="quarter" idx="11"/>
          </p:nvPr>
        </p:nvSpPr>
        <p:spPr>
          <a:xfrm>
            <a:off x="5099587" y="6403390"/>
            <a:ext cx="2895600" cy="365125"/>
          </a:xfrm>
        </p:spPr>
        <p:txBody>
          <a:bodyPr/>
          <a:lstStyle/>
          <a:p>
            <a:pPr algn="r"/>
            <a:r>
              <a:rPr lang="en-US" dirty="0" smtClean="0">
                <a:solidFill>
                  <a:srgbClr val="FFFFFF"/>
                </a:solidFill>
              </a:rPr>
              <a:t>Il </a:t>
            </a:r>
            <a:r>
              <a:rPr lang="en-US" dirty="0" err="1" smtClean="0">
                <a:solidFill>
                  <a:srgbClr val="FFFFFF"/>
                </a:solidFill>
              </a:rPr>
              <a:t>ya</a:t>
            </a:r>
            <a:r>
              <a:rPr lang="en-US" dirty="0" smtClean="0">
                <a:solidFill>
                  <a:srgbClr val="FFFFFF"/>
                </a:solidFill>
              </a:rPr>
              <a:t> des </a:t>
            </a:r>
            <a:r>
              <a:rPr lang="en-US" dirty="0" err="1" smtClean="0">
                <a:solidFill>
                  <a:srgbClr val="FFFFFF"/>
                </a:solidFill>
              </a:rPr>
              <a:t>réponses</a:t>
            </a:r>
            <a:r>
              <a:rPr lang="en-US" dirty="0" smtClean="0">
                <a:solidFill>
                  <a:srgbClr val="FFFFFF"/>
                </a:solidFill>
              </a:rPr>
              <a:t> !</a:t>
            </a:r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91347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n 10" descr="PPT7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FFFF"/>
                </a:solidFill>
              </a:rPr>
              <a:t>Concept </a:t>
            </a:r>
            <a:r>
              <a:rPr lang="en-US" dirty="0" err="1">
                <a:solidFill>
                  <a:srgbClr val="FFFFFF"/>
                </a:solidFill>
              </a:rPr>
              <a:t>biblique</a:t>
            </a:r>
            <a:r>
              <a:rPr lang="en-US" dirty="0">
                <a:solidFill>
                  <a:srgbClr val="FFFFFF"/>
                </a:solidFill>
              </a:rPr>
              <a:t> de la mort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360565" y="1600200"/>
            <a:ext cx="4038600" cy="4525963"/>
          </a:xfrm>
        </p:spPr>
        <p:txBody>
          <a:bodyPr>
            <a:normAutofit/>
          </a:bodyPr>
          <a:lstStyle/>
          <a:p>
            <a:pPr algn="just"/>
            <a:r>
              <a:rPr lang="en-US" sz="2400" dirty="0">
                <a:solidFill>
                  <a:srgbClr val="FFFFFF"/>
                </a:solidFill>
              </a:rPr>
              <a:t>« </a:t>
            </a:r>
            <a:r>
              <a:rPr lang="en-US" sz="2400" dirty="0" err="1">
                <a:solidFill>
                  <a:srgbClr val="FFFFFF"/>
                </a:solidFill>
              </a:rPr>
              <a:t>L'Éternel</a:t>
            </a:r>
            <a:r>
              <a:rPr lang="en-US" sz="2400" dirty="0">
                <a:solidFill>
                  <a:srgbClr val="FFFFFF"/>
                </a:solidFill>
              </a:rPr>
              <a:t> </a:t>
            </a:r>
            <a:r>
              <a:rPr lang="en-US" sz="2400" dirty="0" err="1">
                <a:solidFill>
                  <a:srgbClr val="FFFFFF"/>
                </a:solidFill>
              </a:rPr>
              <a:t>Dieu</a:t>
            </a:r>
            <a:r>
              <a:rPr lang="en-US" sz="2400" dirty="0">
                <a:solidFill>
                  <a:srgbClr val="FFFFFF"/>
                </a:solidFill>
              </a:rPr>
              <a:t> forma </a:t>
            </a:r>
            <a:r>
              <a:rPr lang="en-US" sz="2400" dirty="0" err="1">
                <a:solidFill>
                  <a:srgbClr val="FFFFFF"/>
                </a:solidFill>
              </a:rPr>
              <a:t>l'homme</a:t>
            </a:r>
            <a:r>
              <a:rPr lang="en-US" sz="2400" dirty="0">
                <a:solidFill>
                  <a:srgbClr val="FFFFFF"/>
                </a:solidFill>
              </a:rPr>
              <a:t> de la </a:t>
            </a:r>
            <a:r>
              <a:rPr lang="en-US" sz="2400" dirty="0" err="1">
                <a:solidFill>
                  <a:srgbClr val="FFFFFF"/>
                </a:solidFill>
              </a:rPr>
              <a:t>poussière</a:t>
            </a:r>
            <a:r>
              <a:rPr lang="en-US" sz="2400" dirty="0">
                <a:solidFill>
                  <a:srgbClr val="FFFFFF"/>
                </a:solidFill>
              </a:rPr>
              <a:t> de la </a:t>
            </a:r>
            <a:r>
              <a:rPr lang="en-US" sz="2400" dirty="0" err="1">
                <a:solidFill>
                  <a:srgbClr val="FFFFFF"/>
                </a:solidFill>
              </a:rPr>
              <a:t>terre</a:t>
            </a:r>
            <a:r>
              <a:rPr lang="en-US" sz="2400" dirty="0">
                <a:solidFill>
                  <a:srgbClr val="FFFFFF"/>
                </a:solidFill>
              </a:rPr>
              <a:t>, </a:t>
            </a:r>
            <a:r>
              <a:rPr lang="en-US" sz="2400" dirty="0" err="1">
                <a:solidFill>
                  <a:srgbClr val="FFFFFF"/>
                </a:solidFill>
              </a:rPr>
              <a:t>il</a:t>
            </a:r>
            <a:r>
              <a:rPr lang="en-US" sz="2400" dirty="0">
                <a:solidFill>
                  <a:srgbClr val="FFFFFF"/>
                </a:solidFill>
              </a:rPr>
              <a:t> </a:t>
            </a:r>
            <a:r>
              <a:rPr lang="en-US" sz="2400" dirty="0" err="1">
                <a:solidFill>
                  <a:srgbClr val="FFFFFF"/>
                </a:solidFill>
              </a:rPr>
              <a:t>souffla</a:t>
            </a:r>
            <a:r>
              <a:rPr lang="en-US" sz="2400" dirty="0">
                <a:solidFill>
                  <a:srgbClr val="FFFFFF"/>
                </a:solidFill>
              </a:rPr>
              <a:t> </a:t>
            </a:r>
            <a:r>
              <a:rPr lang="en-US" sz="2400" dirty="0" err="1">
                <a:solidFill>
                  <a:srgbClr val="FFFFFF"/>
                </a:solidFill>
              </a:rPr>
              <a:t>dans</a:t>
            </a:r>
            <a:r>
              <a:rPr lang="en-US" sz="2400" dirty="0">
                <a:solidFill>
                  <a:srgbClr val="FFFFFF"/>
                </a:solidFill>
              </a:rPr>
              <a:t> </a:t>
            </a:r>
            <a:r>
              <a:rPr lang="en-US" sz="2400" dirty="0" err="1">
                <a:solidFill>
                  <a:srgbClr val="FFFFFF"/>
                </a:solidFill>
              </a:rPr>
              <a:t>ses</a:t>
            </a:r>
            <a:r>
              <a:rPr lang="en-US" sz="2400" dirty="0">
                <a:solidFill>
                  <a:srgbClr val="FFFFFF"/>
                </a:solidFill>
              </a:rPr>
              <a:t> </a:t>
            </a:r>
            <a:r>
              <a:rPr lang="en-US" sz="2400" dirty="0" err="1">
                <a:solidFill>
                  <a:srgbClr val="FFFFFF"/>
                </a:solidFill>
              </a:rPr>
              <a:t>narines</a:t>
            </a:r>
            <a:r>
              <a:rPr lang="en-US" sz="2400" dirty="0">
                <a:solidFill>
                  <a:srgbClr val="FFFFFF"/>
                </a:solidFill>
              </a:rPr>
              <a:t> un </a:t>
            </a:r>
            <a:r>
              <a:rPr lang="en-US" sz="2400" dirty="0" err="1">
                <a:solidFill>
                  <a:srgbClr val="FFFFFF"/>
                </a:solidFill>
              </a:rPr>
              <a:t>souffle</a:t>
            </a:r>
            <a:r>
              <a:rPr lang="en-US" sz="2400" dirty="0">
                <a:solidFill>
                  <a:srgbClr val="FFFFFF"/>
                </a:solidFill>
              </a:rPr>
              <a:t> de vie et </a:t>
            </a:r>
            <a:r>
              <a:rPr lang="en-US" sz="2400" dirty="0" err="1">
                <a:solidFill>
                  <a:srgbClr val="FFFFFF"/>
                </a:solidFill>
              </a:rPr>
              <a:t>l'homme</a:t>
            </a:r>
            <a:r>
              <a:rPr lang="en-US" sz="2400" dirty="0">
                <a:solidFill>
                  <a:srgbClr val="FFFFFF"/>
                </a:solidFill>
              </a:rPr>
              <a:t> </a:t>
            </a:r>
            <a:r>
              <a:rPr lang="en-US" sz="2400" dirty="0" err="1">
                <a:solidFill>
                  <a:srgbClr val="FFFFFF"/>
                </a:solidFill>
              </a:rPr>
              <a:t>devint</a:t>
            </a:r>
            <a:r>
              <a:rPr lang="en-US" sz="2400" dirty="0">
                <a:solidFill>
                  <a:srgbClr val="FFFFFF"/>
                </a:solidFill>
              </a:rPr>
              <a:t> un </a:t>
            </a:r>
            <a:r>
              <a:rPr lang="en-US" sz="2400" dirty="0" err="1">
                <a:solidFill>
                  <a:srgbClr val="FFFFFF"/>
                </a:solidFill>
              </a:rPr>
              <a:t>être</a:t>
            </a:r>
            <a:r>
              <a:rPr lang="en-US" sz="2400" dirty="0">
                <a:solidFill>
                  <a:srgbClr val="FFFFFF"/>
                </a:solidFill>
              </a:rPr>
              <a:t> vivant. » (</a:t>
            </a:r>
            <a:r>
              <a:rPr lang="en-US" sz="2400" dirty="0" err="1">
                <a:solidFill>
                  <a:srgbClr val="FFFFFF"/>
                </a:solidFill>
              </a:rPr>
              <a:t>Genèse</a:t>
            </a:r>
            <a:r>
              <a:rPr lang="en-US" sz="2400" dirty="0">
                <a:solidFill>
                  <a:srgbClr val="FFFFFF"/>
                </a:solidFill>
              </a:rPr>
              <a:t> 2 : 7)</a:t>
            </a:r>
            <a:endParaRPr lang="en-US" sz="2400" dirty="0" smtClean="0">
              <a:solidFill>
                <a:srgbClr val="FFFFFF"/>
              </a:solidFill>
            </a:endParaRPr>
          </a:p>
        </p:txBody>
      </p:sp>
      <p:sp>
        <p:nvSpPr>
          <p:cNvPr id="6" name="Marcador de pie de página 3"/>
          <p:cNvSpPr>
            <a:spLocks noGrp="1"/>
          </p:cNvSpPr>
          <p:nvPr>
            <p:ph type="ftr" sz="quarter" idx="11"/>
          </p:nvPr>
        </p:nvSpPr>
        <p:spPr>
          <a:xfrm>
            <a:off x="5099587" y="6403390"/>
            <a:ext cx="2895600" cy="365125"/>
          </a:xfrm>
        </p:spPr>
        <p:txBody>
          <a:bodyPr/>
          <a:lstStyle/>
          <a:p>
            <a:pPr algn="r"/>
            <a:r>
              <a:rPr lang="en-US" dirty="0" smtClean="0">
                <a:solidFill>
                  <a:srgbClr val="FFFFFF"/>
                </a:solidFill>
              </a:rPr>
              <a:t>Il </a:t>
            </a:r>
            <a:r>
              <a:rPr lang="en-US" dirty="0" err="1" smtClean="0">
                <a:solidFill>
                  <a:srgbClr val="FFFFFF"/>
                </a:solidFill>
              </a:rPr>
              <a:t>ya</a:t>
            </a:r>
            <a:r>
              <a:rPr lang="en-US" dirty="0" smtClean="0">
                <a:solidFill>
                  <a:srgbClr val="FFFFFF"/>
                </a:solidFill>
              </a:rPr>
              <a:t> des </a:t>
            </a:r>
            <a:r>
              <a:rPr lang="en-US" dirty="0" err="1" smtClean="0">
                <a:solidFill>
                  <a:srgbClr val="FFFFFF"/>
                </a:solidFill>
              </a:rPr>
              <a:t>réponses</a:t>
            </a:r>
            <a:r>
              <a:rPr lang="en-US" dirty="0" smtClean="0">
                <a:solidFill>
                  <a:srgbClr val="FFFFFF"/>
                </a:solidFill>
              </a:rPr>
              <a:t> !</a:t>
            </a:r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23901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398892"/>
            <a:ext cx="8229600" cy="1143000"/>
          </a:xfrm>
        </p:spPr>
        <p:txBody>
          <a:bodyPr/>
          <a:lstStyle/>
          <a:p>
            <a:r>
              <a:rPr lang="en-US" dirty="0">
                <a:solidFill>
                  <a:srgbClr val="FFFFFF"/>
                </a:solidFill>
              </a:rPr>
              <a:t>Concept </a:t>
            </a:r>
            <a:r>
              <a:rPr lang="en-US" dirty="0" err="1">
                <a:solidFill>
                  <a:srgbClr val="FFFFFF"/>
                </a:solidFill>
              </a:rPr>
              <a:t>biblique</a:t>
            </a:r>
            <a:r>
              <a:rPr lang="en-US" dirty="0">
                <a:solidFill>
                  <a:srgbClr val="FFFFFF"/>
                </a:solidFill>
              </a:rPr>
              <a:t> de la mort</a:t>
            </a:r>
            <a:endParaRPr lang="en-US" dirty="0">
              <a:solidFill>
                <a:srgbClr val="FFFFFF"/>
              </a:solidFill>
            </a:endParaRPr>
          </a:p>
        </p:txBody>
      </p:sp>
      <p:graphicFrame>
        <p:nvGraphicFramePr>
          <p:cNvPr id="6" name="Marcador de contenido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4417344"/>
              </p:ext>
            </p:extLst>
          </p:nvPr>
        </p:nvGraphicFramePr>
        <p:xfrm>
          <a:off x="457200" y="97893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Marcador de pie de página 3"/>
          <p:cNvSpPr>
            <a:spLocks noGrp="1"/>
          </p:cNvSpPr>
          <p:nvPr>
            <p:ph type="ftr" sz="quarter" idx="11"/>
          </p:nvPr>
        </p:nvSpPr>
        <p:spPr>
          <a:xfrm>
            <a:off x="5099587" y="6403390"/>
            <a:ext cx="2895600" cy="365125"/>
          </a:xfrm>
        </p:spPr>
        <p:txBody>
          <a:bodyPr/>
          <a:lstStyle/>
          <a:p>
            <a:pPr algn="r"/>
            <a:r>
              <a:rPr lang="en-US" dirty="0" smtClean="0">
                <a:solidFill>
                  <a:srgbClr val="FFFFFF"/>
                </a:solidFill>
              </a:rPr>
              <a:t>Il </a:t>
            </a:r>
            <a:r>
              <a:rPr lang="en-US" dirty="0" err="1" smtClean="0">
                <a:solidFill>
                  <a:srgbClr val="FFFFFF"/>
                </a:solidFill>
              </a:rPr>
              <a:t>ya</a:t>
            </a:r>
            <a:r>
              <a:rPr lang="en-US" dirty="0" smtClean="0">
                <a:solidFill>
                  <a:srgbClr val="FFFFFF"/>
                </a:solidFill>
              </a:rPr>
              <a:t> des </a:t>
            </a:r>
            <a:r>
              <a:rPr lang="en-US" dirty="0" err="1" smtClean="0">
                <a:solidFill>
                  <a:srgbClr val="FFFFFF"/>
                </a:solidFill>
              </a:rPr>
              <a:t>réponses</a:t>
            </a:r>
            <a:r>
              <a:rPr lang="en-US" dirty="0" smtClean="0">
                <a:solidFill>
                  <a:srgbClr val="FFFFFF"/>
                </a:solidFill>
              </a:rPr>
              <a:t> !</a:t>
            </a:r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05033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FFFF"/>
                </a:solidFill>
              </a:rPr>
              <a:t>Concept </a:t>
            </a:r>
            <a:r>
              <a:rPr lang="en-US" dirty="0" err="1">
                <a:solidFill>
                  <a:srgbClr val="FFFFFF"/>
                </a:solidFill>
              </a:rPr>
              <a:t>biblique</a:t>
            </a:r>
            <a:r>
              <a:rPr lang="en-US" dirty="0">
                <a:solidFill>
                  <a:srgbClr val="FFFFFF"/>
                </a:solidFill>
              </a:rPr>
              <a:t> de la mort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4" name="Marcador de contenido 3"/>
          <p:cNvSpPr>
            <a:spLocks noGrp="1"/>
          </p:cNvSpPr>
          <p:nvPr>
            <p:ph idx="1"/>
          </p:nvPr>
        </p:nvSpPr>
        <p:spPr>
          <a:xfrm>
            <a:off x="345122" y="1600200"/>
            <a:ext cx="8341678" cy="4525963"/>
          </a:xfrm>
        </p:spPr>
        <p:txBody>
          <a:bodyPr>
            <a:noAutofit/>
          </a:bodyPr>
          <a:lstStyle/>
          <a:p>
            <a:pPr algn="just"/>
            <a:r>
              <a:rPr lang="en-US" sz="2300" dirty="0" err="1">
                <a:solidFill>
                  <a:srgbClr val="FFFFFF"/>
                </a:solidFill>
              </a:rPr>
              <a:t>Selon</a:t>
            </a:r>
            <a:r>
              <a:rPr lang="en-US" sz="2300" dirty="0">
                <a:solidFill>
                  <a:srgbClr val="FFFFFF"/>
                </a:solidFill>
              </a:rPr>
              <a:t> la Bible, </a:t>
            </a:r>
            <a:r>
              <a:rPr lang="en-US" sz="2300" dirty="0" err="1">
                <a:solidFill>
                  <a:srgbClr val="FFFFFF"/>
                </a:solidFill>
              </a:rPr>
              <a:t>l’âme</a:t>
            </a:r>
            <a:r>
              <a:rPr lang="en-US" sz="2300" dirty="0">
                <a:solidFill>
                  <a:srgbClr val="FFFFFF"/>
                </a:solidFill>
              </a:rPr>
              <a:t> </a:t>
            </a:r>
            <a:r>
              <a:rPr lang="en-US" sz="2300" dirty="0" err="1">
                <a:solidFill>
                  <a:srgbClr val="FFFFFF"/>
                </a:solidFill>
              </a:rPr>
              <a:t>est</a:t>
            </a:r>
            <a:r>
              <a:rPr lang="en-US" sz="2300" dirty="0">
                <a:solidFill>
                  <a:srgbClr val="FFFFFF"/>
                </a:solidFill>
              </a:rPr>
              <a:t> </a:t>
            </a:r>
            <a:r>
              <a:rPr lang="en-US" sz="2300" dirty="0" err="1">
                <a:solidFill>
                  <a:srgbClr val="FFFFFF"/>
                </a:solidFill>
              </a:rPr>
              <a:t>intrinsèque</a:t>
            </a:r>
            <a:r>
              <a:rPr lang="en-US" sz="2300" dirty="0">
                <a:solidFill>
                  <a:srgbClr val="FFFFFF"/>
                </a:solidFill>
              </a:rPr>
              <a:t> </a:t>
            </a:r>
            <a:r>
              <a:rPr lang="en-US" sz="2300" dirty="0" err="1">
                <a:solidFill>
                  <a:srgbClr val="FFFFFF"/>
                </a:solidFill>
              </a:rPr>
              <a:t>à</a:t>
            </a:r>
            <a:r>
              <a:rPr lang="en-US" sz="2300" dirty="0">
                <a:solidFill>
                  <a:srgbClr val="FFFFFF"/>
                </a:solidFill>
              </a:rPr>
              <a:t> </a:t>
            </a:r>
            <a:r>
              <a:rPr lang="en-US" sz="2300" dirty="0" err="1">
                <a:solidFill>
                  <a:srgbClr val="FFFFFF"/>
                </a:solidFill>
              </a:rPr>
              <a:t>l’être</a:t>
            </a:r>
            <a:r>
              <a:rPr lang="en-US" sz="2300" dirty="0">
                <a:solidFill>
                  <a:srgbClr val="FFFFFF"/>
                </a:solidFill>
              </a:rPr>
              <a:t> </a:t>
            </a:r>
            <a:r>
              <a:rPr lang="en-US" sz="2300" dirty="0" err="1">
                <a:solidFill>
                  <a:srgbClr val="FFFFFF"/>
                </a:solidFill>
              </a:rPr>
              <a:t>humain</a:t>
            </a:r>
            <a:r>
              <a:rPr lang="en-US" sz="2300" dirty="0">
                <a:solidFill>
                  <a:srgbClr val="FFFFFF"/>
                </a:solidFill>
              </a:rPr>
              <a:t>. </a:t>
            </a:r>
            <a:r>
              <a:rPr lang="en-US" sz="2300" dirty="0" err="1">
                <a:solidFill>
                  <a:srgbClr val="FFFFFF"/>
                </a:solidFill>
              </a:rPr>
              <a:t>L’âme</a:t>
            </a:r>
            <a:r>
              <a:rPr lang="en-US" sz="2300" dirty="0">
                <a:solidFill>
                  <a:srgbClr val="FFFFFF"/>
                </a:solidFill>
              </a:rPr>
              <a:t> </a:t>
            </a:r>
            <a:r>
              <a:rPr lang="en-US" sz="2300" dirty="0" err="1">
                <a:solidFill>
                  <a:srgbClr val="FFFFFF"/>
                </a:solidFill>
              </a:rPr>
              <a:t>est</a:t>
            </a:r>
            <a:r>
              <a:rPr lang="en-US" sz="2300" dirty="0">
                <a:solidFill>
                  <a:srgbClr val="FFFFFF"/>
                </a:solidFill>
              </a:rPr>
              <a:t> un </a:t>
            </a:r>
            <a:r>
              <a:rPr lang="en-US" sz="2300" dirty="0" err="1">
                <a:solidFill>
                  <a:srgbClr val="FFFFFF"/>
                </a:solidFill>
              </a:rPr>
              <a:t>être</a:t>
            </a:r>
            <a:r>
              <a:rPr lang="en-US" sz="2300" dirty="0">
                <a:solidFill>
                  <a:srgbClr val="FFFFFF"/>
                </a:solidFill>
              </a:rPr>
              <a:t> vivant. </a:t>
            </a:r>
            <a:endParaRPr lang="en-US" sz="2300" dirty="0" smtClean="0">
              <a:solidFill>
                <a:srgbClr val="FFFFFF"/>
              </a:solidFill>
            </a:endParaRPr>
          </a:p>
          <a:p>
            <a:pPr algn="just"/>
            <a:r>
              <a:rPr lang="en-US" sz="2300" dirty="0" smtClean="0">
                <a:solidFill>
                  <a:srgbClr val="FFFFFF"/>
                </a:solidFill>
              </a:rPr>
              <a:t>Les </a:t>
            </a:r>
            <a:r>
              <a:rPr lang="en-US" sz="2300" dirty="0" err="1">
                <a:solidFill>
                  <a:srgbClr val="FFFFFF"/>
                </a:solidFill>
              </a:rPr>
              <a:t>êtres</a:t>
            </a:r>
            <a:r>
              <a:rPr lang="en-US" sz="2300" dirty="0">
                <a:solidFill>
                  <a:srgbClr val="FFFFFF"/>
                </a:solidFill>
              </a:rPr>
              <a:t> </a:t>
            </a:r>
            <a:r>
              <a:rPr lang="en-US" sz="2300" dirty="0" err="1">
                <a:solidFill>
                  <a:srgbClr val="FFFFFF"/>
                </a:solidFill>
              </a:rPr>
              <a:t>n’ont</a:t>
            </a:r>
            <a:r>
              <a:rPr lang="en-US" sz="2300" dirty="0">
                <a:solidFill>
                  <a:srgbClr val="FFFFFF"/>
                </a:solidFill>
              </a:rPr>
              <a:t> </a:t>
            </a:r>
            <a:r>
              <a:rPr lang="en-US" sz="2300" dirty="0" smtClean="0">
                <a:solidFill>
                  <a:srgbClr val="FFFFFF"/>
                </a:solidFill>
              </a:rPr>
              <a:t>pas </a:t>
            </a:r>
            <a:r>
              <a:rPr lang="en-US" sz="2300" dirty="0" err="1" smtClean="0">
                <a:solidFill>
                  <a:srgbClr val="FFFFFF"/>
                </a:solidFill>
              </a:rPr>
              <a:t>d’âme</a:t>
            </a:r>
            <a:r>
              <a:rPr lang="en-US" sz="2300" dirty="0">
                <a:solidFill>
                  <a:srgbClr val="FFFFFF"/>
                </a:solidFill>
              </a:rPr>
              <a:t>, </a:t>
            </a:r>
            <a:r>
              <a:rPr lang="en-US" sz="2300" dirty="0" err="1">
                <a:solidFill>
                  <a:srgbClr val="FFFFFF"/>
                </a:solidFill>
              </a:rPr>
              <a:t>ils</a:t>
            </a:r>
            <a:r>
              <a:rPr lang="en-US" sz="2300" dirty="0">
                <a:solidFill>
                  <a:srgbClr val="FFFFFF"/>
                </a:solidFill>
              </a:rPr>
              <a:t> </a:t>
            </a:r>
            <a:r>
              <a:rPr lang="en-US" sz="2300" dirty="0" err="1">
                <a:solidFill>
                  <a:srgbClr val="FFFFFF"/>
                </a:solidFill>
              </a:rPr>
              <a:t>sont</a:t>
            </a:r>
            <a:r>
              <a:rPr lang="en-US" sz="2300" dirty="0">
                <a:solidFill>
                  <a:srgbClr val="FFFFFF"/>
                </a:solidFill>
              </a:rPr>
              <a:t> </a:t>
            </a:r>
            <a:r>
              <a:rPr lang="en-US" sz="2300" dirty="0" err="1">
                <a:solidFill>
                  <a:srgbClr val="FFFFFF"/>
                </a:solidFill>
              </a:rPr>
              <a:t>une</a:t>
            </a:r>
            <a:r>
              <a:rPr lang="en-US" sz="2300" dirty="0">
                <a:solidFill>
                  <a:srgbClr val="FFFFFF"/>
                </a:solidFill>
              </a:rPr>
              <a:t> </a:t>
            </a:r>
            <a:r>
              <a:rPr lang="en-US" sz="2300" dirty="0" err="1" smtClean="0">
                <a:solidFill>
                  <a:srgbClr val="FFFFFF"/>
                </a:solidFill>
              </a:rPr>
              <a:t>âme</a:t>
            </a:r>
            <a:r>
              <a:rPr lang="en-US" sz="2300" dirty="0" smtClean="0">
                <a:solidFill>
                  <a:srgbClr val="FFFFFF"/>
                </a:solidFill>
              </a:rPr>
              <a:t>.</a:t>
            </a:r>
          </a:p>
          <a:p>
            <a:pPr algn="just"/>
            <a:r>
              <a:rPr lang="en-US" sz="2300" dirty="0" smtClean="0">
                <a:solidFill>
                  <a:srgbClr val="FFFFFF"/>
                </a:solidFill>
              </a:rPr>
              <a:t>Le </a:t>
            </a:r>
            <a:r>
              <a:rPr lang="en-US" sz="2300" dirty="0" err="1">
                <a:solidFill>
                  <a:srgbClr val="FFFFFF"/>
                </a:solidFill>
              </a:rPr>
              <a:t>terme</a:t>
            </a:r>
            <a:r>
              <a:rPr lang="en-US" sz="2300" dirty="0">
                <a:solidFill>
                  <a:srgbClr val="FFFFFF"/>
                </a:solidFill>
              </a:rPr>
              <a:t> </a:t>
            </a:r>
            <a:r>
              <a:rPr lang="en-US" sz="2300" dirty="0" err="1">
                <a:solidFill>
                  <a:srgbClr val="FFFFFF"/>
                </a:solidFill>
              </a:rPr>
              <a:t>hébreu</a:t>
            </a:r>
            <a:r>
              <a:rPr lang="en-US" sz="2300" dirty="0">
                <a:solidFill>
                  <a:srgbClr val="FFFFFF"/>
                </a:solidFill>
              </a:rPr>
              <a:t> </a:t>
            </a:r>
            <a:r>
              <a:rPr lang="en-US" sz="2300" dirty="0" err="1">
                <a:solidFill>
                  <a:srgbClr val="FFFFFF"/>
                </a:solidFill>
              </a:rPr>
              <a:t>utilisé</a:t>
            </a:r>
            <a:r>
              <a:rPr lang="en-US" sz="2300" dirty="0">
                <a:solidFill>
                  <a:srgbClr val="FFFFFF"/>
                </a:solidFill>
              </a:rPr>
              <a:t> pour « </a:t>
            </a:r>
            <a:r>
              <a:rPr lang="en-US" sz="2300" dirty="0" err="1">
                <a:solidFill>
                  <a:srgbClr val="FFFFFF"/>
                </a:solidFill>
              </a:rPr>
              <a:t>personne</a:t>
            </a:r>
            <a:r>
              <a:rPr lang="en-US" sz="2300" dirty="0">
                <a:solidFill>
                  <a:srgbClr val="FFFFFF"/>
                </a:solidFill>
              </a:rPr>
              <a:t> », « </a:t>
            </a:r>
            <a:r>
              <a:rPr lang="en-US" sz="2300" dirty="0" err="1">
                <a:solidFill>
                  <a:srgbClr val="FFFFFF"/>
                </a:solidFill>
              </a:rPr>
              <a:t>âme</a:t>
            </a:r>
            <a:r>
              <a:rPr lang="en-US" sz="2300" dirty="0">
                <a:solidFill>
                  <a:srgbClr val="FFFFFF"/>
                </a:solidFill>
              </a:rPr>
              <a:t> », « </a:t>
            </a:r>
            <a:r>
              <a:rPr lang="en-US" sz="2300" dirty="0" err="1">
                <a:solidFill>
                  <a:srgbClr val="FFFFFF"/>
                </a:solidFill>
              </a:rPr>
              <a:t>être</a:t>
            </a:r>
            <a:r>
              <a:rPr lang="en-US" sz="2300" dirty="0">
                <a:solidFill>
                  <a:srgbClr val="FFFFFF"/>
                </a:solidFill>
              </a:rPr>
              <a:t> », </a:t>
            </a:r>
            <a:r>
              <a:rPr lang="en-US" sz="2300" dirty="0" err="1">
                <a:solidFill>
                  <a:srgbClr val="FFFFFF"/>
                </a:solidFill>
              </a:rPr>
              <a:t>ainsi</a:t>
            </a:r>
            <a:r>
              <a:rPr lang="en-US" sz="2300" dirty="0">
                <a:solidFill>
                  <a:srgbClr val="FFFFFF"/>
                </a:solidFill>
              </a:rPr>
              <a:t> </a:t>
            </a:r>
            <a:r>
              <a:rPr lang="en-US" sz="2300" dirty="0" smtClean="0">
                <a:solidFill>
                  <a:srgbClr val="FFFFFF"/>
                </a:solidFill>
              </a:rPr>
              <a:t>que </a:t>
            </a:r>
            <a:r>
              <a:rPr lang="en-US" sz="2300" dirty="0" err="1" smtClean="0">
                <a:solidFill>
                  <a:srgbClr val="FFFFFF"/>
                </a:solidFill>
              </a:rPr>
              <a:t>dans</a:t>
            </a:r>
            <a:r>
              <a:rPr lang="en-US" sz="2300" dirty="0" smtClean="0">
                <a:solidFill>
                  <a:srgbClr val="FFFFFF"/>
                </a:solidFill>
              </a:rPr>
              <a:t> </a:t>
            </a:r>
            <a:r>
              <a:rPr lang="en-US" sz="2300" dirty="0" err="1">
                <a:solidFill>
                  <a:srgbClr val="FFFFFF"/>
                </a:solidFill>
              </a:rPr>
              <a:t>quelques</a:t>
            </a:r>
            <a:r>
              <a:rPr lang="en-US" sz="2300" dirty="0">
                <a:solidFill>
                  <a:srgbClr val="FFFFFF"/>
                </a:solidFill>
              </a:rPr>
              <a:t> </a:t>
            </a:r>
            <a:r>
              <a:rPr lang="en-US" sz="2300" dirty="0" err="1">
                <a:solidFill>
                  <a:srgbClr val="FFFFFF"/>
                </a:solidFill>
              </a:rPr>
              <a:t>autres</a:t>
            </a:r>
            <a:r>
              <a:rPr lang="en-US" sz="2300" dirty="0">
                <a:solidFill>
                  <a:srgbClr val="FFFFFF"/>
                </a:solidFill>
              </a:rPr>
              <a:t> </a:t>
            </a:r>
            <a:r>
              <a:rPr lang="en-US" sz="2300" dirty="0" err="1">
                <a:solidFill>
                  <a:srgbClr val="FFFFFF"/>
                </a:solidFill>
              </a:rPr>
              <a:t>cas</a:t>
            </a:r>
            <a:r>
              <a:rPr lang="en-US" sz="2300" dirty="0">
                <a:solidFill>
                  <a:srgbClr val="FFFFFF"/>
                </a:solidFill>
              </a:rPr>
              <a:t> pour « vie » (par </a:t>
            </a:r>
            <a:r>
              <a:rPr lang="en-US" sz="2300" dirty="0" err="1">
                <a:solidFill>
                  <a:srgbClr val="FFFFFF"/>
                </a:solidFill>
              </a:rPr>
              <a:t>exemple</a:t>
            </a:r>
            <a:r>
              <a:rPr lang="en-US" sz="2300" dirty="0">
                <a:solidFill>
                  <a:srgbClr val="FFFFFF"/>
                </a:solidFill>
              </a:rPr>
              <a:t> </a:t>
            </a:r>
            <a:r>
              <a:rPr lang="en-US" sz="2300" dirty="0" err="1">
                <a:solidFill>
                  <a:srgbClr val="FFFFFF"/>
                </a:solidFill>
              </a:rPr>
              <a:t>Lévitique</a:t>
            </a:r>
            <a:r>
              <a:rPr lang="en-US" sz="2300" dirty="0">
                <a:solidFill>
                  <a:srgbClr val="FFFFFF"/>
                </a:solidFill>
              </a:rPr>
              <a:t> 17 : </a:t>
            </a:r>
            <a:r>
              <a:rPr lang="en-US" sz="2300" dirty="0" smtClean="0">
                <a:solidFill>
                  <a:srgbClr val="FFFFFF"/>
                </a:solidFill>
              </a:rPr>
              <a:t>11, 14</a:t>
            </a:r>
            <a:r>
              <a:rPr lang="en-US" sz="2300" dirty="0">
                <a:solidFill>
                  <a:srgbClr val="FFFFFF"/>
                </a:solidFill>
              </a:rPr>
              <a:t>) </a:t>
            </a:r>
            <a:r>
              <a:rPr lang="en-US" sz="2300" dirty="0" err="1">
                <a:solidFill>
                  <a:srgbClr val="FFFFFF"/>
                </a:solidFill>
              </a:rPr>
              <a:t>est</a:t>
            </a:r>
            <a:r>
              <a:rPr lang="en-US" sz="2300" dirty="0">
                <a:solidFill>
                  <a:srgbClr val="FFFFFF"/>
                </a:solidFill>
              </a:rPr>
              <a:t> </a:t>
            </a:r>
            <a:r>
              <a:rPr lang="en-US" sz="2300" i="1" dirty="0" err="1" smtClean="0">
                <a:solidFill>
                  <a:srgbClr val="FFFFFF"/>
                </a:solidFill>
              </a:rPr>
              <a:t>nèphèsh</a:t>
            </a:r>
            <a:r>
              <a:rPr lang="en-US" sz="2300" dirty="0" smtClean="0">
                <a:solidFill>
                  <a:srgbClr val="FFFFFF"/>
                </a:solidFill>
              </a:rPr>
              <a:t>.</a:t>
            </a:r>
          </a:p>
          <a:p>
            <a:pPr algn="just"/>
            <a:r>
              <a:rPr lang="en-US" sz="2300" dirty="0" smtClean="0">
                <a:solidFill>
                  <a:srgbClr val="FFFFFF"/>
                </a:solidFill>
              </a:rPr>
              <a:t>Le </a:t>
            </a:r>
            <a:r>
              <a:rPr lang="en-US" sz="2300" dirty="0" err="1" smtClean="0">
                <a:solidFill>
                  <a:srgbClr val="FFFFFF"/>
                </a:solidFill>
              </a:rPr>
              <a:t>terme</a:t>
            </a:r>
            <a:r>
              <a:rPr lang="en-US" sz="2300" dirty="0" smtClean="0">
                <a:solidFill>
                  <a:srgbClr val="FFFFFF"/>
                </a:solidFill>
              </a:rPr>
              <a:t> que </a:t>
            </a:r>
            <a:r>
              <a:rPr lang="en-US" sz="2300" dirty="0" err="1">
                <a:solidFill>
                  <a:srgbClr val="FFFFFF"/>
                </a:solidFill>
              </a:rPr>
              <a:t>l’on</a:t>
            </a:r>
            <a:r>
              <a:rPr lang="en-US" sz="2300" dirty="0">
                <a:solidFill>
                  <a:srgbClr val="FFFFFF"/>
                </a:solidFill>
              </a:rPr>
              <a:t> </a:t>
            </a:r>
            <a:r>
              <a:rPr lang="en-US" sz="2300" dirty="0" err="1">
                <a:solidFill>
                  <a:srgbClr val="FFFFFF"/>
                </a:solidFill>
              </a:rPr>
              <a:t>traduit</a:t>
            </a:r>
            <a:r>
              <a:rPr lang="en-US" sz="2300" dirty="0">
                <a:solidFill>
                  <a:srgbClr val="FFFFFF"/>
                </a:solidFill>
              </a:rPr>
              <a:t> par « esprit » </a:t>
            </a:r>
            <a:r>
              <a:rPr lang="en-US" sz="2300" dirty="0" err="1">
                <a:solidFill>
                  <a:srgbClr val="FFFFFF"/>
                </a:solidFill>
              </a:rPr>
              <a:t>est</a:t>
            </a:r>
            <a:r>
              <a:rPr lang="en-US" sz="2300" dirty="0">
                <a:solidFill>
                  <a:srgbClr val="FFFFFF"/>
                </a:solidFill>
              </a:rPr>
              <a:t> </a:t>
            </a:r>
            <a:r>
              <a:rPr lang="en-US" sz="2300" i="1" dirty="0" err="1">
                <a:solidFill>
                  <a:srgbClr val="FFFFFF"/>
                </a:solidFill>
              </a:rPr>
              <a:t>ruah</a:t>
            </a:r>
            <a:r>
              <a:rPr lang="en-US" sz="2300" dirty="0">
                <a:solidFill>
                  <a:srgbClr val="FFFFFF"/>
                </a:solidFill>
              </a:rPr>
              <a:t>, qui </a:t>
            </a:r>
            <a:r>
              <a:rPr lang="en-US" sz="2300" dirty="0" err="1">
                <a:solidFill>
                  <a:srgbClr val="FFFFFF"/>
                </a:solidFill>
              </a:rPr>
              <a:t>provient</a:t>
            </a:r>
            <a:r>
              <a:rPr lang="en-US" sz="2300" dirty="0">
                <a:solidFill>
                  <a:srgbClr val="FFFFFF"/>
                </a:solidFill>
              </a:rPr>
              <a:t> de la </a:t>
            </a:r>
            <a:r>
              <a:rPr lang="en-US" sz="2300" dirty="0" err="1">
                <a:solidFill>
                  <a:srgbClr val="FFFFFF"/>
                </a:solidFill>
              </a:rPr>
              <a:t>même</a:t>
            </a:r>
            <a:r>
              <a:rPr lang="en-US" sz="2300" dirty="0">
                <a:solidFill>
                  <a:srgbClr val="FFFFFF"/>
                </a:solidFill>
              </a:rPr>
              <a:t> </a:t>
            </a:r>
            <a:r>
              <a:rPr lang="en-US" sz="2300" dirty="0" err="1">
                <a:solidFill>
                  <a:srgbClr val="FFFFFF"/>
                </a:solidFill>
              </a:rPr>
              <a:t>racine</a:t>
            </a:r>
            <a:r>
              <a:rPr lang="en-US" sz="2300" dirty="0">
                <a:solidFill>
                  <a:srgbClr val="FFFFFF"/>
                </a:solidFill>
              </a:rPr>
              <a:t> que les mots </a:t>
            </a:r>
            <a:r>
              <a:rPr lang="en-US" sz="2300" dirty="0" err="1">
                <a:solidFill>
                  <a:srgbClr val="FFFFFF"/>
                </a:solidFill>
              </a:rPr>
              <a:t>souffle</a:t>
            </a:r>
            <a:r>
              <a:rPr lang="en-US" sz="2300" dirty="0">
                <a:solidFill>
                  <a:srgbClr val="FFFFFF"/>
                </a:solidFill>
              </a:rPr>
              <a:t> </a:t>
            </a:r>
            <a:r>
              <a:rPr lang="en-US" sz="2300" dirty="0" err="1" smtClean="0">
                <a:solidFill>
                  <a:srgbClr val="FFFFFF"/>
                </a:solidFill>
              </a:rPr>
              <a:t>ou</a:t>
            </a:r>
            <a:r>
              <a:rPr lang="en-US" sz="2300" dirty="0" smtClean="0">
                <a:solidFill>
                  <a:srgbClr val="FFFFFF"/>
                </a:solidFill>
              </a:rPr>
              <a:t> </a:t>
            </a:r>
            <a:r>
              <a:rPr lang="en-US" sz="2300" dirty="0" err="1" smtClean="0">
                <a:solidFill>
                  <a:srgbClr val="FFFFFF"/>
                </a:solidFill>
              </a:rPr>
              <a:t>respirer</a:t>
            </a:r>
            <a:r>
              <a:rPr lang="en-US" sz="2300" dirty="0">
                <a:solidFill>
                  <a:srgbClr val="FFFFFF"/>
                </a:solidFill>
              </a:rPr>
              <a:t>. </a:t>
            </a:r>
            <a:endParaRPr lang="en-US" sz="2300" dirty="0" smtClean="0">
              <a:solidFill>
                <a:srgbClr val="FFFFFF"/>
              </a:solidFill>
            </a:endParaRPr>
          </a:p>
          <a:p>
            <a:pPr algn="just"/>
            <a:r>
              <a:rPr lang="en-US" sz="2300" dirty="0" err="1" smtClean="0">
                <a:solidFill>
                  <a:srgbClr val="FFFFFF"/>
                </a:solidFill>
              </a:rPr>
              <a:t>Mais</a:t>
            </a:r>
            <a:r>
              <a:rPr lang="en-US" sz="2300" dirty="0" smtClean="0">
                <a:solidFill>
                  <a:srgbClr val="FFFFFF"/>
                </a:solidFill>
              </a:rPr>
              <a:t> </a:t>
            </a:r>
            <a:r>
              <a:rPr lang="en-US" sz="2300" dirty="0" err="1">
                <a:solidFill>
                  <a:srgbClr val="FFFFFF"/>
                </a:solidFill>
              </a:rPr>
              <a:t>alors</a:t>
            </a:r>
            <a:r>
              <a:rPr lang="en-US" sz="2300" dirty="0">
                <a:solidFill>
                  <a:srgbClr val="FFFFFF"/>
                </a:solidFill>
              </a:rPr>
              <a:t> que </a:t>
            </a:r>
            <a:r>
              <a:rPr lang="en-US" sz="2300" dirty="0" err="1">
                <a:solidFill>
                  <a:srgbClr val="FFFFFF"/>
                </a:solidFill>
              </a:rPr>
              <a:t>nèphèsh</a:t>
            </a:r>
            <a:r>
              <a:rPr lang="en-US" sz="2300" dirty="0">
                <a:solidFill>
                  <a:srgbClr val="FFFFFF"/>
                </a:solidFill>
              </a:rPr>
              <a:t> </a:t>
            </a:r>
            <a:r>
              <a:rPr lang="en-US" sz="2300" dirty="0" err="1">
                <a:solidFill>
                  <a:srgbClr val="FFFFFF"/>
                </a:solidFill>
              </a:rPr>
              <a:t>caractérise</a:t>
            </a:r>
            <a:r>
              <a:rPr lang="en-US" sz="2300" dirty="0">
                <a:solidFill>
                  <a:srgbClr val="FFFFFF"/>
                </a:solidFill>
              </a:rPr>
              <a:t> </a:t>
            </a:r>
            <a:r>
              <a:rPr lang="en-US" sz="2300" dirty="0" err="1">
                <a:solidFill>
                  <a:srgbClr val="FFFFFF"/>
                </a:solidFill>
              </a:rPr>
              <a:t>ce</a:t>
            </a:r>
            <a:r>
              <a:rPr lang="en-US" sz="2300" dirty="0">
                <a:solidFill>
                  <a:srgbClr val="FFFFFF"/>
                </a:solidFill>
              </a:rPr>
              <a:t> </a:t>
            </a:r>
            <a:r>
              <a:rPr lang="en-US" sz="2300" dirty="0" err="1">
                <a:solidFill>
                  <a:srgbClr val="FFFFFF"/>
                </a:solidFill>
              </a:rPr>
              <a:t>qu’est</a:t>
            </a:r>
            <a:r>
              <a:rPr lang="en-US" sz="2300" dirty="0">
                <a:solidFill>
                  <a:srgbClr val="FFFFFF"/>
                </a:solidFill>
              </a:rPr>
              <a:t> </a:t>
            </a:r>
            <a:r>
              <a:rPr lang="en-US" sz="2300" dirty="0" err="1">
                <a:solidFill>
                  <a:srgbClr val="FFFFFF"/>
                </a:solidFill>
              </a:rPr>
              <a:t>chaque</a:t>
            </a:r>
            <a:r>
              <a:rPr lang="en-US" sz="2300" dirty="0">
                <a:solidFill>
                  <a:srgbClr val="FFFFFF"/>
                </a:solidFill>
              </a:rPr>
              <a:t> </a:t>
            </a:r>
            <a:r>
              <a:rPr lang="en-US" sz="2300" dirty="0" err="1">
                <a:solidFill>
                  <a:srgbClr val="FFFFFF"/>
                </a:solidFill>
              </a:rPr>
              <a:t>être</a:t>
            </a:r>
            <a:r>
              <a:rPr lang="en-US" sz="2300" dirty="0">
                <a:solidFill>
                  <a:srgbClr val="FFFFFF"/>
                </a:solidFill>
              </a:rPr>
              <a:t> </a:t>
            </a:r>
            <a:r>
              <a:rPr lang="en-US" sz="2300" dirty="0" smtClean="0">
                <a:solidFill>
                  <a:srgbClr val="FFFFFF"/>
                </a:solidFill>
              </a:rPr>
              <a:t>vivant (</a:t>
            </a:r>
            <a:r>
              <a:rPr lang="en-US" sz="2300" dirty="0" err="1" smtClean="0">
                <a:solidFill>
                  <a:srgbClr val="FFFFFF"/>
                </a:solidFill>
              </a:rPr>
              <a:t>l'individualisation</a:t>
            </a:r>
            <a:r>
              <a:rPr lang="en-US" sz="2300" dirty="0" smtClean="0">
                <a:solidFill>
                  <a:srgbClr val="FFFFFF"/>
                </a:solidFill>
              </a:rPr>
              <a:t> du </a:t>
            </a:r>
            <a:r>
              <a:rPr lang="en-US" sz="2300" dirty="0" err="1" smtClean="0">
                <a:solidFill>
                  <a:srgbClr val="FFFFFF"/>
                </a:solidFill>
              </a:rPr>
              <a:t>souffle</a:t>
            </a:r>
            <a:r>
              <a:rPr lang="en-US" sz="2300" dirty="0" smtClean="0">
                <a:solidFill>
                  <a:srgbClr val="FFFFFF"/>
                </a:solidFill>
              </a:rPr>
              <a:t> </a:t>
            </a:r>
            <a:r>
              <a:rPr lang="en-US" sz="2300" dirty="0">
                <a:solidFill>
                  <a:srgbClr val="FFFFFF"/>
                </a:solidFill>
              </a:rPr>
              <a:t>de </a:t>
            </a:r>
            <a:r>
              <a:rPr lang="en-US" sz="2300" dirty="0" err="1">
                <a:solidFill>
                  <a:srgbClr val="FFFFFF"/>
                </a:solidFill>
              </a:rPr>
              <a:t>Dieu</a:t>
            </a:r>
            <a:r>
              <a:rPr lang="en-US" sz="2300" dirty="0">
                <a:solidFill>
                  <a:srgbClr val="FFFFFF"/>
                </a:solidFill>
              </a:rPr>
              <a:t>), </a:t>
            </a:r>
            <a:r>
              <a:rPr lang="en-US" sz="2300" i="1" dirty="0" err="1">
                <a:solidFill>
                  <a:srgbClr val="FFFFFF"/>
                </a:solidFill>
              </a:rPr>
              <a:t>ruah</a:t>
            </a:r>
            <a:r>
              <a:rPr lang="en-US" sz="2300" dirty="0">
                <a:solidFill>
                  <a:srgbClr val="FFFFFF"/>
                </a:solidFill>
              </a:rPr>
              <a:t> </a:t>
            </a:r>
            <a:r>
              <a:rPr lang="en-US" sz="2300" dirty="0" err="1">
                <a:solidFill>
                  <a:srgbClr val="FFFFFF"/>
                </a:solidFill>
              </a:rPr>
              <a:t>est</a:t>
            </a:r>
            <a:r>
              <a:rPr lang="en-US" sz="2300" dirty="0">
                <a:solidFill>
                  <a:srgbClr val="FFFFFF"/>
                </a:solidFill>
              </a:rPr>
              <a:t> le </a:t>
            </a:r>
            <a:r>
              <a:rPr lang="en-US" sz="2300" dirty="0" err="1">
                <a:solidFill>
                  <a:srgbClr val="FFFFFF"/>
                </a:solidFill>
              </a:rPr>
              <a:t>souffle</a:t>
            </a:r>
            <a:r>
              <a:rPr lang="en-US" sz="2300" dirty="0">
                <a:solidFill>
                  <a:srgbClr val="FFFFFF"/>
                </a:solidFill>
              </a:rPr>
              <a:t> de vie </a:t>
            </a:r>
            <a:r>
              <a:rPr lang="en-US" sz="2300" dirty="0" err="1">
                <a:solidFill>
                  <a:srgbClr val="FFFFFF"/>
                </a:solidFill>
              </a:rPr>
              <a:t>commun</a:t>
            </a:r>
            <a:r>
              <a:rPr lang="en-US" sz="2300" dirty="0">
                <a:solidFill>
                  <a:srgbClr val="FFFFFF"/>
                </a:solidFill>
              </a:rPr>
              <a:t> </a:t>
            </a:r>
            <a:r>
              <a:rPr lang="en-US" sz="2300" dirty="0" err="1">
                <a:solidFill>
                  <a:srgbClr val="FFFFFF"/>
                </a:solidFill>
              </a:rPr>
              <a:t>à</a:t>
            </a:r>
            <a:r>
              <a:rPr lang="en-US" sz="2300" dirty="0">
                <a:solidFill>
                  <a:srgbClr val="FFFFFF"/>
                </a:solidFill>
              </a:rPr>
              <a:t> </a:t>
            </a:r>
            <a:r>
              <a:rPr lang="en-US" sz="2300" dirty="0" err="1">
                <a:solidFill>
                  <a:srgbClr val="FFFFFF"/>
                </a:solidFill>
              </a:rPr>
              <a:t>chaque</a:t>
            </a:r>
            <a:r>
              <a:rPr lang="en-US" sz="2300" dirty="0">
                <a:solidFill>
                  <a:srgbClr val="FFFFFF"/>
                </a:solidFill>
              </a:rPr>
              <a:t> </a:t>
            </a:r>
            <a:r>
              <a:rPr lang="en-US" sz="2300" dirty="0" err="1">
                <a:solidFill>
                  <a:srgbClr val="FFFFFF"/>
                </a:solidFill>
              </a:rPr>
              <a:t>être</a:t>
            </a:r>
            <a:r>
              <a:rPr lang="en-US" sz="2300" dirty="0">
                <a:solidFill>
                  <a:srgbClr val="FFFFFF"/>
                </a:solidFill>
              </a:rPr>
              <a:t> </a:t>
            </a:r>
            <a:r>
              <a:rPr lang="en-US" sz="2300" dirty="0" smtClean="0">
                <a:solidFill>
                  <a:srgbClr val="FFFFFF"/>
                </a:solidFill>
              </a:rPr>
              <a:t>vivant.</a:t>
            </a:r>
          </a:p>
          <a:p>
            <a:pPr algn="just"/>
            <a:r>
              <a:rPr lang="en-US" sz="2300" dirty="0" err="1" smtClean="0">
                <a:solidFill>
                  <a:srgbClr val="FFFFFF"/>
                </a:solidFill>
              </a:rPr>
              <a:t>Dans</a:t>
            </a:r>
            <a:r>
              <a:rPr lang="en-US" sz="2300" dirty="0" smtClean="0">
                <a:solidFill>
                  <a:srgbClr val="FFFFFF"/>
                </a:solidFill>
              </a:rPr>
              <a:t> </a:t>
            </a:r>
            <a:r>
              <a:rPr lang="en-US" sz="2300" dirty="0" err="1">
                <a:solidFill>
                  <a:srgbClr val="FFFFFF"/>
                </a:solidFill>
              </a:rPr>
              <a:t>Genèse</a:t>
            </a:r>
            <a:r>
              <a:rPr lang="en-US" sz="2300" dirty="0">
                <a:solidFill>
                  <a:srgbClr val="FFFFFF"/>
                </a:solidFill>
              </a:rPr>
              <a:t> 2 : </a:t>
            </a:r>
            <a:r>
              <a:rPr lang="en-US" sz="2300" dirty="0" smtClean="0">
                <a:solidFill>
                  <a:srgbClr val="FFFFFF"/>
                </a:solidFill>
              </a:rPr>
              <a:t>7, </a:t>
            </a:r>
            <a:r>
              <a:rPr lang="en-US" sz="2300" i="1" dirty="0" err="1" smtClean="0">
                <a:solidFill>
                  <a:srgbClr val="FFFFFF"/>
                </a:solidFill>
              </a:rPr>
              <a:t>nèphèsh</a:t>
            </a:r>
            <a:r>
              <a:rPr lang="en-US" sz="2300" dirty="0" smtClean="0">
                <a:solidFill>
                  <a:srgbClr val="FFFFFF"/>
                </a:solidFill>
              </a:rPr>
              <a:t> </a:t>
            </a:r>
            <a:r>
              <a:rPr lang="en-US" sz="2300" dirty="0" err="1">
                <a:solidFill>
                  <a:srgbClr val="FFFFFF"/>
                </a:solidFill>
              </a:rPr>
              <a:t>s’utilise</a:t>
            </a:r>
            <a:r>
              <a:rPr lang="en-US" sz="2300" dirty="0">
                <a:solidFill>
                  <a:srgbClr val="FFFFFF"/>
                </a:solidFill>
              </a:rPr>
              <a:t> pour </a:t>
            </a:r>
            <a:r>
              <a:rPr lang="en-US" sz="2300" dirty="0" err="1">
                <a:solidFill>
                  <a:srgbClr val="FFFFFF"/>
                </a:solidFill>
              </a:rPr>
              <a:t>désigner</a:t>
            </a:r>
            <a:r>
              <a:rPr lang="en-US" sz="2300" dirty="0">
                <a:solidFill>
                  <a:srgbClr val="FFFFFF"/>
                </a:solidFill>
              </a:rPr>
              <a:t> </a:t>
            </a:r>
            <a:r>
              <a:rPr lang="en-US" sz="2300" dirty="0" err="1">
                <a:solidFill>
                  <a:srgbClr val="FFFFFF"/>
                </a:solidFill>
              </a:rPr>
              <a:t>l’homme</a:t>
            </a:r>
            <a:r>
              <a:rPr lang="en-US" sz="2300" dirty="0">
                <a:solidFill>
                  <a:srgbClr val="FFFFFF"/>
                </a:solidFill>
              </a:rPr>
              <a:t> </a:t>
            </a:r>
            <a:r>
              <a:rPr lang="en-US" sz="2300" dirty="0" err="1">
                <a:solidFill>
                  <a:srgbClr val="FFFFFF"/>
                </a:solidFill>
              </a:rPr>
              <a:t>créé</a:t>
            </a:r>
            <a:r>
              <a:rPr lang="en-US" sz="2300" dirty="0">
                <a:solidFill>
                  <a:srgbClr val="FFFFFF"/>
                </a:solidFill>
              </a:rPr>
              <a:t> par </a:t>
            </a:r>
            <a:r>
              <a:rPr lang="en-US" sz="2300" dirty="0" err="1" smtClean="0">
                <a:solidFill>
                  <a:srgbClr val="FFFFFF"/>
                </a:solidFill>
              </a:rPr>
              <a:t>Dieu</a:t>
            </a:r>
            <a:r>
              <a:rPr lang="en-US" sz="2300" dirty="0" smtClean="0">
                <a:solidFill>
                  <a:srgbClr val="FFFFFF"/>
                </a:solidFill>
              </a:rPr>
              <a:t>.</a:t>
            </a:r>
            <a:endParaRPr lang="en-US" sz="2300" spc="-30" dirty="0" smtClean="0">
              <a:solidFill>
                <a:srgbClr val="FFFFFF"/>
              </a:solidFill>
            </a:endParaRPr>
          </a:p>
        </p:txBody>
      </p:sp>
      <p:sp>
        <p:nvSpPr>
          <p:cNvPr id="5" name="Marcador de pie de página 3"/>
          <p:cNvSpPr>
            <a:spLocks noGrp="1"/>
          </p:cNvSpPr>
          <p:nvPr>
            <p:ph type="ftr" sz="quarter" idx="11"/>
          </p:nvPr>
        </p:nvSpPr>
        <p:spPr>
          <a:xfrm>
            <a:off x="5099587" y="6403390"/>
            <a:ext cx="2895600" cy="365125"/>
          </a:xfrm>
        </p:spPr>
        <p:txBody>
          <a:bodyPr/>
          <a:lstStyle/>
          <a:p>
            <a:pPr algn="r"/>
            <a:r>
              <a:rPr lang="en-US" dirty="0" smtClean="0">
                <a:solidFill>
                  <a:srgbClr val="FFFFFF"/>
                </a:solidFill>
              </a:rPr>
              <a:t>Il </a:t>
            </a:r>
            <a:r>
              <a:rPr lang="en-US" dirty="0" err="1" smtClean="0">
                <a:solidFill>
                  <a:srgbClr val="FFFFFF"/>
                </a:solidFill>
              </a:rPr>
              <a:t>ya</a:t>
            </a:r>
            <a:r>
              <a:rPr lang="en-US" dirty="0" smtClean="0">
                <a:solidFill>
                  <a:srgbClr val="FFFFFF"/>
                </a:solidFill>
              </a:rPr>
              <a:t> des </a:t>
            </a:r>
            <a:r>
              <a:rPr lang="en-US" dirty="0" err="1" smtClean="0">
                <a:solidFill>
                  <a:srgbClr val="FFFFFF"/>
                </a:solidFill>
              </a:rPr>
              <a:t>réponses</a:t>
            </a:r>
            <a:r>
              <a:rPr lang="en-US" dirty="0" smtClean="0">
                <a:solidFill>
                  <a:srgbClr val="FFFFFF"/>
                </a:solidFill>
              </a:rPr>
              <a:t> !</a:t>
            </a:r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78371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4466</TotalTime>
  <Words>1855</Words>
  <Application>Microsoft Macintosh PowerPoint</Application>
  <PresentationFormat>On-screen Show (4:3)</PresentationFormat>
  <Paragraphs>144</Paragraphs>
  <Slides>32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6" baseType="lpstr">
      <vt:lpstr>Calibri</vt:lpstr>
      <vt:lpstr>Wingdings</vt:lpstr>
      <vt:lpstr>Arial</vt:lpstr>
      <vt:lpstr>Tema de Office</vt:lpstr>
      <vt:lpstr>PowerPoint Presentation</vt:lpstr>
      <vt:lpstr>Qu’y a-t-il après la mort ?</vt:lpstr>
      <vt:lpstr>La peur de la mort</vt:lpstr>
      <vt:lpstr>La peur de la mort</vt:lpstr>
      <vt:lpstr>La peur de la mort</vt:lpstr>
      <vt:lpstr>QU'EST-CE QUE LA MORT ?</vt:lpstr>
      <vt:lpstr>Concept biblique de la mort</vt:lpstr>
      <vt:lpstr>Concept biblique de la mort</vt:lpstr>
      <vt:lpstr>Concept biblique de la mort</vt:lpstr>
      <vt:lpstr>L’âme est-elle mortelle ?</vt:lpstr>
      <vt:lpstr>Suite au péché, où retourne  l’être humain ?</vt:lpstr>
      <vt:lpstr>Concept biblique de la mort</vt:lpstr>
      <vt:lpstr>La Bible et l'immortalité</vt:lpstr>
      <vt:lpstr>LE SOMMEIL DE LA MORT</vt:lpstr>
      <vt:lpstr>Une image de la mort</vt:lpstr>
      <vt:lpstr>1. Ceux qui dorment sont inconscients. (Écclésiaste 9 : 6)</vt:lpstr>
      <vt:lpstr>2. Pendant le sommeil, les pensées conscientes cessent. (Psaumes 146 : 4)</vt:lpstr>
      <vt:lpstr>3. Le sommeil met fi n aux activités  du jour. (Écclésiaste 9 : 10)</vt:lpstr>
      <vt:lpstr>4. Le sommeil nous sépare de ceux qui sont éveillés et de leurs activités. (Écclésiaste 9 : 6)</vt:lpstr>
      <vt:lpstr>5. Le sommeil normal rend inactives les émotions conscientes. (Ecclésiaste 9 : 6)</vt:lpstr>
      <vt:lpstr>6. Pendant le sommeil, les êtres humains ne louent pas Dieu. (Psaumes 115 : 17)</vt:lpstr>
      <vt:lpstr>7. Le sommeil suppose un réveil.  (Jean 5 : 28-29)</vt:lpstr>
      <vt:lpstr>L'ESPOIR DE LA RÉSURRECTION</vt:lpstr>
      <vt:lpstr>La promesse de sa venue</vt:lpstr>
      <vt:lpstr>La certitude de la résurrection</vt:lpstr>
      <vt:lpstr>PowerPoint Presentation</vt:lpstr>
      <vt:lpstr>Le temps de la résurrection</vt:lpstr>
      <vt:lpstr>Sommaire</vt:lpstr>
      <vt:lpstr>Une vieille espérance</vt:lpstr>
      <vt:lpstr>Une vieille espérance</vt:lpstr>
      <vt:lpstr>Ma décision</vt:lpstr>
      <vt:lpstr>Le sujet suivant :</vt:lpstr>
    </vt:vector>
  </TitlesOfParts>
  <Company>Editorial Safeliz</Company>
  <LinksUpToDate>false</LinksUpToDate>
  <SharedDoc>false</SharedDoc>
  <HyperlinksChanged>false</HyperlinksChanged>
  <AppVersion>15.0030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Our greatest need</dc:title>
  <dc:creator>Alejandro Medina</dc:creator>
  <cp:lastModifiedBy>Sergio Roberto Mato Riner</cp:lastModifiedBy>
  <cp:revision>498</cp:revision>
  <dcterms:created xsi:type="dcterms:W3CDTF">2016-10-26T07:26:55Z</dcterms:created>
  <dcterms:modified xsi:type="dcterms:W3CDTF">2017-01-25T14:10:45Z</dcterms:modified>
</cp:coreProperties>
</file>